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4"/>
  </p:sldMasterIdLst>
  <p:notesMasterIdLst>
    <p:notesMasterId r:id="rId15"/>
  </p:notesMasterIdLst>
  <p:sldIdLst>
    <p:sldId id="288" r:id="rId5"/>
    <p:sldId id="659" r:id="rId6"/>
    <p:sldId id="563" r:id="rId7"/>
    <p:sldId id="731" r:id="rId8"/>
    <p:sldId id="709" r:id="rId9"/>
    <p:sldId id="733" r:id="rId10"/>
    <p:sldId id="732" r:id="rId11"/>
    <p:sldId id="735" r:id="rId12"/>
    <p:sldId id="734" r:id="rId13"/>
    <p:sldId id="653" r:id="rId14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Titillium" panose="020B0604020202020204" charset="0"/>
      <p:regular r:id="rId19"/>
      <p:bold r:id="rId20"/>
      <p:italic r:id="rId21"/>
      <p:boldItalic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Titillium Web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200"/>
    <a:srgbClr val="781D96"/>
    <a:srgbClr val="006AF0"/>
    <a:srgbClr val="FF1703"/>
    <a:srgbClr val="EE2324"/>
    <a:srgbClr val="5A6772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07AE9-A24B-4924-AE2D-1B17A271D3CE}" v="115" dt="2020-09-24T14:18:3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05"/>
  </p:normalViewPr>
  <p:slideViewPr>
    <p:cSldViewPr snapToGrid="0" snapToObjects="1">
      <p:cViewPr varScale="1">
        <p:scale>
          <a:sx n="107" d="100"/>
          <a:sy n="107" d="100"/>
        </p:scale>
        <p:origin x="86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zoleni Ferracini Simone" userId="4d65d96f-4ff5-4b67-a477-d163ead49215" providerId="ADAL" clId="{6DA07AE9-A24B-4924-AE2D-1B17A271D3CE}"/>
    <pc:docChg chg="undo custSel addSld delSld modSld sldOrd">
      <pc:chgData name="Mazzoleni Ferracini Simone" userId="4d65d96f-4ff5-4b67-a477-d163ead49215" providerId="ADAL" clId="{6DA07AE9-A24B-4924-AE2D-1B17A271D3CE}" dt="2020-09-25T11:53:24.155" v="8311" actId="1036"/>
      <pc:docMkLst>
        <pc:docMk/>
      </pc:docMkLst>
      <pc:sldChg chg="modSp mod">
        <pc:chgData name="Mazzoleni Ferracini Simone" userId="4d65d96f-4ff5-4b67-a477-d163ead49215" providerId="ADAL" clId="{6DA07AE9-A24B-4924-AE2D-1B17A271D3CE}" dt="2020-09-24T07:11:58.556" v="2107" actId="20577"/>
        <pc:sldMkLst>
          <pc:docMk/>
          <pc:sldMk cId="1932929902" sldId="563"/>
        </pc:sldMkLst>
        <pc:spChg chg="mod">
          <ac:chgData name="Mazzoleni Ferracini Simone" userId="4d65d96f-4ff5-4b67-a477-d163ead49215" providerId="ADAL" clId="{6DA07AE9-A24B-4924-AE2D-1B17A271D3CE}" dt="2020-09-24T07:11:54.300" v="2105" actId="20577"/>
          <ac:spMkLst>
            <pc:docMk/>
            <pc:sldMk cId="1932929902" sldId="563"/>
            <ac:spMk id="20" creationId="{CE950B96-D1FC-FD40-885C-979AA7710E48}"/>
          </ac:spMkLst>
        </pc:spChg>
        <pc:spChg chg="mod">
          <ac:chgData name="Mazzoleni Ferracini Simone" userId="4d65d96f-4ff5-4b67-a477-d163ead49215" providerId="ADAL" clId="{6DA07AE9-A24B-4924-AE2D-1B17A271D3CE}" dt="2020-09-24T07:11:58.556" v="2107" actId="20577"/>
          <ac:spMkLst>
            <pc:docMk/>
            <pc:sldMk cId="1932929902" sldId="563"/>
            <ac:spMk id="22" creationId="{9DB58489-5254-4FA0-BCB8-D717440C3BE1}"/>
          </ac:spMkLst>
        </pc:spChg>
      </pc:sldChg>
      <pc:sldChg chg="modSp mod">
        <pc:chgData name="Mazzoleni Ferracini Simone" userId="4d65d96f-4ff5-4b67-a477-d163ead49215" providerId="ADAL" clId="{6DA07AE9-A24B-4924-AE2D-1B17A271D3CE}" dt="2020-09-25T11:53:24.155" v="8311" actId="1036"/>
        <pc:sldMkLst>
          <pc:docMk/>
          <pc:sldMk cId="3787320467" sldId="659"/>
        </pc:sldMkLst>
        <pc:spChg chg="mod">
          <ac:chgData name="Mazzoleni Ferracini Simone" userId="4d65d96f-4ff5-4b67-a477-d163ead49215" providerId="ADAL" clId="{6DA07AE9-A24B-4924-AE2D-1B17A271D3CE}" dt="2020-09-25T11:53:24.155" v="8311" actId="1036"/>
          <ac:spMkLst>
            <pc:docMk/>
            <pc:sldMk cId="3787320467" sldId="659"/>
            <ac:spMk id="13" creationId="{DEFAA15E-A04D-104F-BCF7-F5C6787CB13C}"/>
          </ac:spMkLst>
        </pc:spChg>
      </pc:sldChg>
      <pc:sldChg chg="add del">
        <pc:chgData name="Mazzoleni Ferracini Simone" userId="4d65d96f-4ff5-4b67-a477-d163ead49215" providerId="ADAL" clId="{6DA07AE9-A24B-4924-AE2D-1B17A271D3CE}" dt="2020-09-24T14:36:29.279" v="5013" actId="47"/>
        <pc:sldMkLst>
          <pc:docMk/>
          <pc:sldMk cId="809403432" sldId="708"/>
        </pc:sldMkLst>
      </pc:sldChg>
      <pc:sldChg chg="addSp delSp modSp mod setBg">
        <pc:chgData name="Mazzoleni Ferracini Simone" userId="4d65d96f-4ff5-4b67-a477-d163ead49215" providerId="ADAL" clId="{6DA07AE9-A24B-4924-AE2D-1B17A271D3CE}" dt="2020-09-24T07:08:32.119" v="1954" actId="6549"/>
        <pc:sldMkLst>
          <pc:docMk/>
          <pc:sldMk cId="1197740754" sldId="709"/>
        </pc:sldMkLst>
        <pc:spChg chg="add mod">
          <ac:chgData name="Mazzoleni Ferracini Simone" userId="4d65d96f-4ff5-4b67-a477-d163ead49215" providerId="ADAL" clId="{6DA07AE9-A24B-4924-AE2D-1B17A271D3CE}" dt="2020-09-24T07:08:32.119" v="1954" actId="6549"/>
          <ac:spMkLst>
            <pc:docMk/>
            <pc:sldMk cId="1197740754" sldId="709"/>
            <ac:spMk id="2" creationId="{30FDB115-1B80-4408-AA60-0D58EA31CB5E}"/>
          </ac:spMkLst>
        </pc:spChg>
        <pc:spChg chg="mod">
          <ac:chgData name="Mazzoleni Ferracini Simone" userId="4d65d96f-4ff5-4b67-a477-d163ead49215" providerId="ADAL" clId="{6DA07AE9-A24B-4924-AE2D-1B17A271D3CE}" dt="2020-09-23T19:48:30.021" v="31" actId="20577"/>
          <ac:spMkLst>
            <pc:docMk/>
            <pc:sldMk cId="1197740754" sldId="709"/>
            <ac:spMk id="6" creationId="{9B53D479-D1FE-4901-B186-BB57B14BDF3B}"/>
          </ac:spMkLst>
        </pc:spChg>
        <pc:spChg chg="add del">
          <ac:chgData name="Mazzoleni Ferracini Simone" userId="4d65d96f-4ff5-4b67-a477-d163ead49215" providerId="ADAL" clId="{6DA07AE9-A24B-4924-AE2D-1B17A271D3CE}" dt="2020-09-23T19:48:15.727" v="27" actId="22"/>
          <ac:spMkLst>
            <pc:docMk/>
            <pc:sldMk cId="1197740754" sldId="709"/>
            <ac:spMk id="8" creationId="{F94ED02B-4B24-480F-8FD8-CC7D2F23B6C5}"/>
          </ac:spMkLst>
        </pc:spChg>
        <pc:spChg chg="add mod">
          <ac:chgData name="Mazzoleni Ferracini Simone" userId="4d65d96f-4ff5-4b67-a477-d163ead49215" providerId="ADAL" clId="{6DA07AE9-A24B-4924-AE2D-1B17A271D3CE}" dt="2020-09-23T20:10:56.156" v="739" actId="1076"/>
          <ac:spMkLst>
            <pc:docMk/>
            <pc:sldMk cId="1197740754" sldId="709"/>
            <ac:spMk id="10" creationId="{0B974C9D-7FD2-4733-9F2B-D6C3DBBAED1C}"/>
          </ac:spMkLst>
        </pc:spChg>
        <pc:spChg chg="add del">
          <ac:chgData name="Mazzoleni Ferracini Simone" userId="4d65d96f-4ff5-4b67-a477-d163ead49215" providerId="ADAL" clId="{6DA07AE9-A24B-4924-AE2D-1B17A271D3CE}" dt="2020-09-23T19:49:05.497" v="33"/>
          <ac:spMkLst>
            <pc:docMk/>
            <pc:sldMk cId="1197740754" sldId="709"/>
            <ac:spMk id="11" creationId="{C83CD34A-3048-4273-9A14-6BDC08D581D8}"/>
          </ac:spMkLst>
        </pc:spChg>
        <pc:spChg chg="add del mod">
          <ac:chgData name="Mazzoleni Ferracini Simone" userId="4d65d96f-4ff5-4b67-a477-d163ead49215" providerId="ADAL" clId="{6DA07AE9-A24B-4924-AE2D-1B17A271D3CE}" dt="2020-09-23T19:49:21.420" v="37"/>
          <ac:spMkLst>
            <pc:docMk/>
            <pc:sldMk cId="1197740754" sldId="709"/>
            <ac:spMk id="12" creationId="{EC80E947-EAF2-4B4C-B893-5B484762BE9B}"/>
          </ac:spMkLst>
        </pc:spChg>
        <pc:spChg chg="add del">
          <ac:chgData name="Mazzoleni Ferracini Simone" userId="4d65d96f-4ff5-4b67-a477-d163ead49215" providerId="ADAL" clId="{6DA07AE9-A24B-4924-AE2D-1B17A271D3CE}" dt="2020-09-23T19:49:30.956" v="39"/>
          <ac:spMkLst>
            <pc:docMk/>
            <pc:sldMk cId="1197740754" sldId="709"/>
            <ac:spMk id="13" creationId="{3221D199-4ED5-4EDF-A362-AC8F11CD305B}"/>
          </ac:spMkLst>
        </pc:spChg>
        <pc:spChg chg="add mod">
          <ac:chgData name="Mazzoleni Ferracini Simone" userId="4d65d96f-4ff5-4b67-a477-d163ead49215" providerId="ADAL" clId="{6DA07AE9-A24B-4924-AE2D-1B17A271D3CE}" dt="2020-09-23T20:10:10.346" v="733" actId="1076"/>
          <ac:spMkLst>
            <pc:docMk/>
            <pc:sldMk cId="1197740754" sldId="709"/>
            <ac:spMk id="15" creationId="{879A65C1-55CA-4CEE-AFAA-813F47A347C6}"/>
          </ac:spMkLst>
        </pc:spChg>
        <pc:spChg chg="add mod">
          <ac:chgData name="Mazzoleni Ferracini Simone" userId="4d65d96f-4ff5-4b67-a477-d163ead49215" providerId="ADAL" clId="{6DA07AE9-A24B-4924-AE2D-1B17A271D3CE}" dt="2020-09-23T21:40:51.738" v="1902" actId="20577"/>
          <ac:spMkLst>
            <pc:docMk/>
            <pc:sldMk cId="1197740754" sldId="709"/>
            <ac:spMk id="17" creationId="{B538128F-7D00-4054-9F68-C723FAC5A340}"/>
          </ac:spMkLst>
        </pc:spChg>
        <pc:picChg chg="add mod">
          <ac:chgData name="Mazzoleni Ferracini Simone" userId="4d65d96f-4ff5-4b67-a477-d163ead49215" providerId="ADAL" clId="{6DA07AE9-A24B-4924-AE2D-1B17A271D3CE}" dt="2020-09-24T07:07:35.385" v="1921" actId="1076"/>
          <ac:picMkLst>
            <pc:docMk/>
            <pc:sldMk cId="1197740754" sldId="709"/>
            <ac:picMk id="5" creationId="{6A411F91-DC31-4462-8354-8E51960B59D0}"/>
          </ac:picMkLst>
        </pc:picChg>
      </pc:sldChg>
      <pc:sldChg chg="del">
        <pc:chgData name="Mazzoleni Ferracini Simone" userId="4d65d96f-4ff5-4b67-a477-d163ead49215" providerId="ADAL" clId="{6DA07AE9-A24B-4924-AE2D-1B17A271D3CE}" dt="2020-09-24T07:08:52.202" v="1958" actId="47"/>
        <pc:sldMkLst>
          <pc:docMk/>
          <pc:sldMk cId="51303772" sldId="710"/>
        </pc:sldMkLst>
      </pc:sldChg>
      <pc:sldChg chg="del">
        <pc:chgData name="Mazzoleni Ferracini Simone" userId="4d65d96f-4ff5-4b67-a477-d163ead49215" providerId="ADAL" clId="{6DA07AE9-A24B-4924-AE2D-1B17A271D3CE}" dt="2020-09-24T07:08:52.202" v="1958" actId="47"/>
        <pc:sldMkLst>
          <pc:docMk/>
          <pc:sldMk cId="437718412" sldId="712"/>
        </pc:sldMkLst>
      </pc:sldChg>
      <pc:sldChg chg="del">
        <pc:chgData name="Mazzoleni Ferracini Simone" userId="4d65d96f-4ff5-4b67-a477-d163ead49215" providerId="ADAL" clId="{6DA07AE9-A24B-4924-AE2D-1B17A271D3CE}" dt="2020-09-24T07:08:52.202" v="1958" actId="47"/>
        <pc:sldMkLst>
          <pc:docMk/>
          <pc:sldMk cId="3648320000" sldId="713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966957617" sldId="714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1573017907" sldId="715"/>
        </pc:sldMkLst>
      </pc:sldChg>
      <pc:sldChg chg="del">
        <pc:chgData name="Mazzoleni Ferracini Simone" userId="4d65d96f-4ff5-4b67-a477-d163ead49215" providerId="ADAL" clId="{6DA07AE9-A24B-4924-AE2D-1B17A271D3CE}" dt="2020-09-24T07:08:52.202" v="1958" actId="47"/>
        <pc:sldMkLst>
          <pc:docMk/>
          <pc:sldMk cId="2044685881" sldId="716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444938753" sldId="717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307111488" sldId="720"/>
        </pc:sldMkLst>
      </pc:sldChg>
      <pc:sldChg chg="del">
        <pc:chgData name="Mazzoleni Ferracini Simone" userId="4d65d96f-4ff5-4b67-a477-d163ead49215" providerId="ADAL" clId="{6DA07AE9-A24B-4924-AE2D-1B17A271D3CE}" dt="2020-09-24T07:08:52.202" v="1958" actId="47"/>
        <pc:sldMkLst>
          <pc:docMk/>
          <pc:sldMk cId="3688886874" sldId="721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2785589186" sldId="722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2407659252" sldId="723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1522775263" sldId="724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3551119070" sldId="725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791443853" sldId="726"/>
        </pc:sldMkLst>
      </pc:sldChg>
      <pc:sldChg chg="del">
        <pc:chgData name="Mazzoleni Ferracini Simone" userId="4d65d96f-4ff5-4b67-a477-d163ead49215" providerId="ADAL" clId="{6DA07AE9-A24B-4924-AE2D-1B17A271D3CE}" dt="2020-09-23T19:25:51.135" v="20" actId="47"/>
        <pc:sldMkLst>
          <pc:docMk/>
          <pc:sldMk cId="2237107392" sldId="727"/>
        </pc:sldMkLst>
      </pc:sldChg>
      <pc:sldChg chg="del">
        <pc:chgData name="Mazzoleni Ferracini Simone" userId="4d65d96f-4ff5-4b67-a477-d163ead49215" providerId="ADAL" clId="{6DA07AE9-A24B-4924-AE2D-1B17A271D3CE}" dt="2020-09-24T07:08:52.202" v="1958" actId="47"/>
        <pc:sldMkLst>
          <pc:docMk/>
          <pc:sldMk cId="2098913413" sldId="728"/>
        </pc:sldMkLst>
      </pc:sldChg>
      <pc:sldChg chg="del">
        <pc:chgData name="Mazzoleni Ferracini Simone" userId="4d65d96f-4ff5-4b67-a477-d163ead49215" providerId="ADAL" clId="{6DA07AE9-A24B-4924-AE2D-1B17A271D3CE}" dt="2020-09-24T07:08:52.202" v="1958" actId="47"/>
        <pc:sldMkLst>
          <pc:docMk/>
          <pc:sldMk cId="530500047" sldId="729"/>
        </pc:sldMkLst>
      </pc:sldChg>
      <pc:sldChg chg="modSp add del mod modShow">
        <pc:chgData name="Mazzoleni Ferracini Simone" userId="4d65d96f-4ff5-4b67-a477-d163ead49215" providerId="ADAL" clId="{6DA07AE9-A24B-4924-AE2D-1B17A271D3CE}" dt="2020-09-24T14:36:29.279" v="5013" actId="47"/>
        <pc:sldMkLst>
          <pc:docMk/>
          <pc:sldMk cId="1030837428" sldId="730"/>
        </pc:sldMkLst>
        <pc:spChg chg="mod">
          <ac:chgData name="Mazzoleni Ferracini Simone" userId="4d65d96f-4ff5-4b67-a477-d163ead49215" providerId="ADAL" clId="{6DA07AE9-A24B-4924-AE2D-1B17A271D3CE}" dt="2020-09-23T19:15:39.491" v="19" actId="14100"/>
          <ac:spMkLst>
            <pc:docMk/>
            <pc:sldMk cId="1030837428" sldId="730"/>
            <ac:spMk id="20" creationId="{CE950B96-D1FC-FD40-885C-979AA7710E48}"/>
          </ac:spMkLst>
        </pc:spChg>
      </pc:sldChg>
      <pc:sldChg chg="addSp delSp modSp add mod">
        <pc:chgData name="Mazzoleni Ferracini Simone" userId="4d65d96f-4ff5-4b67-a477-d163ead49215" providerId="ADAL" clId="{6DA07AE9-A24B-4924-AE2D-1B17A271D3CE}" dt="2020-09-24T07:07:07.050" v="1918" actId="1076"/>
        <pc:sldMkLst>
          <pc:docMk/>
          <pc:sldMk cId="2019892116" sldId="731"/>
        </pc:sldMkLst>
        <pc:picChg chg="del">
          <ac:chgData name="Mazzoleni Ferracini Simone" userId="4d65d96f-4ff5-4b67-a477-d163ead49215" providerId="ADAL" clId="{6DA07AE9-A24B-4924-AE2D-1B17A271D3CE}" dt="2020-09-23T20:57:51.377" v="763" actId="478"/>
          <ac:picMkLst>
            <pc:docMk/>
            <pc:sldMk cId="2019892116" sldId="731"/>
            <ac:picMk id="5" creationId="{5A608EAC-481F-452E-91CC-14CDCFE8B24A}"/>
          </ac:picMkLst>
        </pc:picChg>
        <pc:picChg chg="add mod">
          <ac:chgData name="Mazzoleni Ferracini Simone" userId="4d65d96f-4ff5-4b67-a477-d163ead49215" providerId="ADAL" clId="{6DA07AE9-A24B-4924-AE2D-1B17A271D3CE}" dt="2020-09-24T07:07:07.050" v="1918" actId="1076"/>
          <ac:picMkLst>
            <pc:docMk/>
            <pc:sldMk cId="2019892116" sldId="731"/>
            <ac:picMk id="5" creationId="{E8D64BAF-FC1F-453A-8283-88B099121C46}"/>
          </ac:picMkLst>
        </pc:picChg>
        <pc:picChg chg="add del mod">
          <ac:chgData name="Mazzoleni Ferracini Simone" userId="4d65d96f-4ff5-4b67-a477-d163ead49215" providerId="ADAL" clId="{6DA07AE9-A24B-4924-AE2D-1B17A271D3CE}" dt="2020-09-24T07:05:05.968" v="1904" actId="478"/>
          <ac:picMkLst>
            <pc:docMk/>
            <pc:sldMk cId="2019892116" sldId="731"/>
            <ac:picMk id="6" creationId="{B7423C94-37E3-4F0B-9E0E-2291D178A8DF}"/>
          </ac:picMkLst>
        </pc:picChg>
        <pc:picChg chg="del">
          <ac:chgData name="Mazzoleni Ferracini Simone" userId="4d65d96f-4ff5-4b67-a477-d163ead49215" providerId="ADAL" clId="{6DA07AE9-A24B-4924-AE2D-1B17A271D3CE}" dt="2020-09-23T20:57:57.221" v="765" actId="478"/>
          <ac:picMkLst>
            <pc:docMk/>
            <pc:sldMk cId="2019892116" sldId="731"/>
            <ac:picMk id="7" creationId="{B0BE79CD-C45A-4215-82A9-19BFC61B058F}"/>
          </ac:picMkLst>
        </pc:picChg>
        <pc:picChg chg="add mod modCrop">
          <ac:chgData name="Mazzoleni Ferracini Simone" userId="4d65d96f-4ff5-4b67-a477-d163ead49215" providerId="ADAL" clId="{6DA07AE9-A24B-4924-AE2D-1B17A271D3CE}" dt="2020-09-24T07:07:02.912" v="1917" actId="1076"/>
          <ac:picMkLst>
            <pc:docMk/>
            <pc:sldMk cId="2019892116" sldId="731"/>
            <ac:picMk id="9" creationId="{79ACAE5E-EB4E-41AD-9804-9636A6CE69C4}"/>
          </ac:picMkLst>
        </pc:picChg>
        <pc:picChg chg="add del mod modCrop">
          <ac:chgData name="Mazzoleni Ferracini Simone" userId="4d65d96f-4ff5-4b67-a477-d163ead49215" providerId="ADAL" clId="{6DA07AE9-A24B-4924-AE2D-1B17A271D3CE}" dt="2020-09-24T07:05:05.400" v="1903" actId="478"/>
          <ac:picMkLst>
            <pc:docMk/>
            <pc:sldMk cId="2019892116" sldId="731"/>
            <ac:picMk id="10" creationId="{C315F394-F979-409E-99FB-9E6A963148CD}"/>
          </ac:picMkLst>
        </pc:picChg>
      </pc:sldChg>
      <pc:sldChg chg="addSp delSp modSp add mod ord">
        <pc:chgData name="Mazzoleni Ferracini Simone" userId="4d65d96f-4ff5-4b67-a477-d163ead49215" providerId="ADAL" clId="{6DA07AE9-A24B-4924-AE2D-1B17A271D3CE}" dt="2020-09-24T09:49:04.489" v="4550" actId="114"/>
        <pc:sldMkLst>
          <pc:docMk/>
          <pc:sldMk cId="1012988446" sldId="732"/>
        </pc:sldMkLst>
        <pc:spChg chg="mod">
          <ac:chgData name="Mazzoleni Ferracini Simone" userId="4d65d96f-4ff5-4b67-a477-d163ead49215" providerId="ADAL" clId="{6DA07AE9-A24B-4924-AE2D-1B17A271D3CE}" dt="2020-09-24T07:09:16.721" v="1986" actId="20577"/>
          <ac:spMkLst>
            <pc:docMk/>
            <pc:sldMk cId="1012988446" sldId="732"/>
            <ac:spMk id="2" creationId="{F27CDB98-4861-4235-B7D6-C4E9CADA99D9}"/>
          </ac:spMkLst>
        </pc:spChg>
        <pc:spChg chg="mod">
          <ac:chgData name="Mazzoleni Ferracini Simone" userId="4d65d96f-4ff5-4b67-a477-d163ead49215" providerId="ADAL" clId="{6DA07AE9-A24B-4924-AE2D-1B17A271D3CE}" dt="2020-09-24T07:09:07.655" v="1983" actId="20577"/>
          <ac:spMkLst>
            <pc:docMk/>
            <pc:sldMk cId="1012988446" sldId="732"/>
            <ac:spMk id="12" creationId="{A4867CEA-B337-6441-A6F0-7A5989329AA9}"/>
          </ac:spMkLst>
        </pc:spChg>
        <pc:spChg chg="mod">
          <ac:chgData name="Mazzoleni Ferracini Simone" userId="4d65d96f-4ff5-4b67-a477-d163ead49215" providerId="ADAL" clId="{6DA07AE9-A24B-4924-AE2D-1B17A271D3CE}" dt="2020-09-24T09:49:04.489" v="4550" actId="114"/>
          <ac:spMkLst>
            <pc:docMk/>
            <pc:sldMk cId="1012988446" sldId="732"/>
            <ac:spMk id="20" creationId="{CE950B96-D1FC-FD40-885C-979AA7710E48}"/>
          </ac:spMkLst>
        </pc:spChg>
        <pc:picChg chg="del mod">
          <ac:chgData name="Mazzoleni Ferracini Simone" userId="4d65d96f-4ff5-4b67-a477-d163ead49215" providerId="ADAL" clId="{6DA07AE9-A24B-4924-AE2D-1B17A271D3CE}" dt="2020-09-24T08:58:28.412" v="3417" actId="478"/>
          <ac:picMkLst>
            <pc:docMk/>
            <pc:sldMk cId="1012988446" sldId="732"/>
            <ac:picMk id="5" creationId="{E8D64BAF-FC1F-453A-8283-88B099121C46}"/>
          </ac:picMkLst>
        </pc:picChg>
        <pc:picChg chg="add del mod modCrop">
          <ac:chgData name="Mazzoleni Ferracini Simone" userId="4d65d96f-4ff5-4b67-a477-d163ead49215" providerId="ADAL" clId="{6DA07AE9-A24B-4924-AE2D-1B17A271D3CE}" dt="2020-09-24T08:58:58.668" v="3430" actId="478"/>
          <ac:picMkLst>
            <pc:docMk/>
            <pc:sldMk cId="1012988446" sldId="732"/>
            <ac:picMk id="6" creationId="{77D3A250-6337-4944-AC9A-13E2659FC6A4}"/>
          </ac:picMkLst>
        </pc:picChg>
        <pc:picChg chg="add mod modCrop">
          <ac:chgData name="Mazzoleni Ferracini Simone" userId="4d65d96f-4ff5-4b67-a477-d163ead49215" providerId="ADAL" clId="{6DA07AE9-A24B-4924-AE2D-1B17A271D3CE}" dt="2020-09-24T09:48:48.435" v="4547" actId="1038"/>
          <ac:picMkLst>
            <pc:docMk/>
            <pc:sldMk cId="1012988446" sldId="732"/>
            <ac:picMk id="7" creationId="{454A624A-B205-4CA9-95AD-DDF160F6A640}"/>
          </ac:picMkLst>
        </pc:picChg>
        <pc:picChg chg="del">
          <ac:chgData name="Mazzoleni Ferracini Simone" userId="4d65d96f-4ff5-4b67-a477-d163ead49215" providerId="ADAL" clId="{6DA07AE9-A24B-4924-AE2D-1B17A271D3CE}" dt="2020-09-24T08:58:25.604" v="3414" actId="478"/>
          <ac:picMkLst>
            <pc:docMk/>
            <pc:sldMk cId="1012988446" sldId="732"/>
            <ac:picMk id="9" creationId="{79ACAE5E-EB4E-41AD-9804-9636A6CE69C4}"/>
          </ac:picMkLst>
        </pc:picChg>
        <pc:picChg chg="add mod modCrop">
          <ac:chgData name="Mazzoleni Ferracini Simone" userId="4d65d96f-4ff5-4b67-a477-d163ead49215" providerId="ADAL" clId="{6DA07AE9-A24B-4924-AE2D-1B17A271D3CE}" dt="2020-09-24T08:59:47.247" v="3442" actId="1076"/>
          <ac:picMkLst>
            <pc:docMk/>
            <pc:sldMk cId="1012988446" sldId="732"/>
            <ac:picMk id="10" creationId="{F0992082-05B2-4EEF-A666-222835492104}"/>
          </ac:picMkLst>
        </pc:picChg>
      </pc:sldChg>
      <pc:sldChg chg="addSp delSp modSp add mod ord">
        <pc:chgData name="Mazzoleni Ferracini Simone" userId="4d65d96f-4ff5-4b67-a477-d163ead49215" providerId="ADAL" clId="{6DA07AE9-A24B-4924-AE2D-1B17A271D3CE}" dt="2020-09-24T16:01:21.104" v="8232" actId="20577"/>
        <pc:sldMkLst>
          <pc:docMk/>
          <pc:sldMk cId="3377710438" sldId="733"/>
        </pc:sldMkLst>
        <pc:spChg chg="mod">
          <ac:chgData name="Mazzoleni Ferracini Simone" userId="4d65d96f-4ff5-4b67-a477-d163ead49215" providerId="ADAL" clId="{6DA07AE9-A24B-4924-AE2D-1B17A271D3CE}" dt="2020-09-24T08:24:44.413" v="2955" actId="20577"/>
          <ac:spMkLst>
            <pc:docMk/>
            <pc:sldMk cId="3377710438" sldId="733"/>
            <ac:spMk id="2" creationId="{F27CDB98-4861-4235-B7D6-C4E9CADA99D9}"/>
          </ac:spMkLst>
        </pc:spChg>
        <pc:spChg chg="add mod">
          <ac:chgData name="Mazzoleni Ferracini Simone" userId="4d65d96f-4ff5-4b67-a477-d163ead49215" providerId="ADAL" clId="{6DA07AE9-A24B-4924-AE2D-1B17A271D3CE}" dt="2020-09-24T07:25:27.521" v="2217" actId="164"/>
          <ac:spMkLst>
            <pc:docMk/>
            <pc:sldMk cId="3377710438" sldId="733"/>
            <ac:spMk id="7" creationId="{32EEDA0B-48FA-4789-ACB0-458465F7C09D}"/>
          </ac:spMkLst>
        </pc:spChg>
        <pc:spChg chg="mod">
          <ac:chgData name="Mazzoleni Ferracini Simone" userId="4d65d96f-4ff5-4b67-a477-d163ead49215" providerId="ADAL" clId="{6DA07AE9-A24B-4924-AE2D-1B17A271D3CE}" dt="2020-09-24T07:38:22.037" v="2344" actId="1076"/>
          <ac:spMkLst>
            <pc:docMk/>
            <pc:sldMk cId="3377710438" sldId="733"/>
            <ac:spMk id="8" creationId="{4FB86A11-15D1-4BD1-934F-19C9059D5A56}"/>
          </ac:spMkLst>
        </pc:spChg>
        <pc:spChg chg="add mod">
          <ac:chgData name="Mazzoleni Ferracini Simone" userId="4d65d96f-4ff5-4b67-a477-d163ead49215" providerId="ADAL" clId="{6DA07AE9-A24B-4924-AE2D-1B17A271D3CE}" dt="2020-09-24T07:25:27.521" v="2217" actId="164"/>
          <ac:spMkLst>
            <pc:docMk/>
            <pc:sldMk cId="3377710438" sldId="733"/>
            <ac:spMk id="10" creationId="{CB7C87D0-994D-4A02-85B3-AAD9E609A3F8}"/>
          </ac:spMkLst>
        </pc:spChg>
        <pc:spChg chg="del">
          <ac:chgData name="Mazzoleni Ferracini Simone" userId="4d65d96f-4ff5-4b67-a477-d163ead49215" providerId="ADAL" clId="{6DA07AE9-A24B-4924-AE2D-1B17A271D3CE}" dt="2020-09-24T08:25:09.876" v="2956" actId="478"/>
          <ac:spMkLst>
            <pc:docMk/>
            <pc:sldMk cId="3377710438" sldId="733"/>
            <ac:spMk id="12" creationId="{A4867CEA-B337-6441-A6F0-7A5989329AA9}"/>
          </ac:spMkLst>
        </pc:spChg>
        <pc:spChg chg="add del mod">
          <ac:chgData name="Mazzoleni Ferracini Simone" userId="4d65d96f-4ff5-4b67-a477-d163ead49215" providerId="ADAL" clId="{6DA07AE9-A24B-4924-AE2D-1B17A271D3CE}" dt="2020-09-24T07:22:53.694" v="2181" actId="478"/>
          <ac:spMkLst>
            <pc:docMk/>
            <pc:sldMk cId="3377710438" sldId="733"/>
            <ac:spMk id="14" creationId="{43218BBC-A77D-4410-9067-3D4D72DFE52F}"/>
          </ac:spMkLst>
        </pc:spChg>
        <pc:spChg chg="add mod">
          <ac:chgData name="Mazzoleni Ferracini Simone" userId="4d65d96f-4ff5-4b67-a477-d163ead49215" providerId="ADAL" clId="{6DA07AE9-A24B-4924-AE2D-1B17A271D3CE}" dt="2020-09-24T07:25:27.521" v="2217" actId="164"/>
          <ac:spMkLst>
            <pc:docMk/>
            <pc:sldMk cId="3377710438" sldId="733"/>
            <ac:spMk id="16" creationId="{6E209712-D48A-4A84-AA9D-FD8A33EE3000}"/>
          </ac:spMkLst>
        </pc:spChg>
        <pc:spChg chg="add mod">
          <ac:chgData name="Mazzoleni Ferracini Simone" userId="4d65d96f-4ff5-4b67-a477-d163ead49215" providerId="ADAL" clId="{6DA07AE9-A24B-4924-AE2D-1B17A271D3CE}" dt="2020-09-24T07:25:27.521" v="2217" actId="164"/>
          <ac:spMkLst>
            <pc:docMk/>
            <pc:sldMk cId="3377710438" sldId="733"/>
            <ac:spMk id="18" creationId="{BC11D23F-3ADE-4AF2-93EC-A61EC0BB7FC0}"/>
          </ac:spMkLst>
        </pc:spChg>
        <pc:spChg chg="mod">
          <ac:chgData name="Mazzoleni Ferracini Simone" userId="4d65d96f-4ff5-4b67-a477-d163ead49215" providerId="ADAL" clId="{6DA07AE9-A24B-4924-AE2D-1B17A271D3CE}" dt="2020-09-24T16:01:21.104" v="8232" actId="20577"/>
          <ac:spMkLst>
            <pc:docMk/>
            <pc:sldMk cId="3377710438" sldId="733"/>
            <ac:spMk id="20" creationId="{CE950B96-D1FC-FD40-885C-979AA7710E48}"/>
          </ac:spMkLst>
        </pc:spChg>
        <pc:spChg chg="add mod">
          <ac:chgData name="Mazzoleni Ferracini Simone" userId="4d65d96f-4ff5-4b67-a477-d163ead49215" providerId="ADAL" clId="{6DA07AE9-A24B-4924-AE2D-1B17A271D3CE}" dt="2020-09-24T07:25:27.521" v="2217" actId="164"/>
          <ac:spMkLst>
            <pc:docMk/>
            <pc:sldMk cId="3377710438" sldId="733"/>
            <ac:spMk id="22" creationId="{E00052BE-675D-4330-84A3-C7B1C6009EEA}"/>
          </ac:spMkLst>
        </pc:spChg>
        <pc:spChg chg="add mod">
          <ac:chgData name="Mazzoleni Ferracini Simone" userId="4d65d96f-4ff5-4b67-a477-d163ead49215" providerId="ADAL" clId="{6DA07AE9-A24B-4924-AE2D-1B17A271D3CE}" dt="2020-09-24T07:36:47.835" v="2318"/>
          <ac:spMkLst>
            <pc:docMk/>
            <pc:sldMk cId="3377710438" sldId="733"/>
            <ac:spMk id="25" creationId="{2BDF3525-5916-4151-87A8-0CB256C24688}"/>
          </ac:spMkLst>
        </pc:spChg>
        <pc:spChg chg="add del mod">
          <ac:chgData name="Mazzoleni Ferracini Simone" userId="4d65d96f-4ff5-4b67-a477-d163ead49215" providerId="ADAL" clId="{6DA07AE9-A24B-4924-AE2D-1B17A271D3CE}" dt="2020-09-24T07:36:29.324" v="2314" actId="478"/>
          <ac:spMkLst>
            <pc:docMk/>
            <pc:sldMk cId="3377710438" sldId="733"/>
            <ac:spMk id="27" creationId="{A6134509-6BF2-4D78-A22F-0601399B0758}"/>
          </ac:spMkLst>
        </pc:spChg>
        <pc:spChg chg="add mod">
          <ac:chgData name="Mazzoleni Ferracini Simone" userId="4d65d96f-4ff5-4b67-a477-d163ead49215" providerId="ADAL" clId="{6DA07AE9-A24B-4924-AE2D-1B17A271D3CE}" dt="2020-09-24T07:37:02.907" v="2321" actId="1076"/>
          <ac:spMkLst>
            <pc:docMk/>
            <pc:sldMk cId="3377710438" sldId="733"/>
            <ac:spMk id="29" creationId="{5836FAC5-9D1E-4E03-BA2F-3FBED42F43D5}"/>
          </ac:spMkLst>
        </pc:spChg>
        <pc:spChg chg="add mod">
          <ac:chgData name="Mazzoleni Ferracini Simone" userId="4d65d96f-4ff5-4b67-a477-d163ead49215" providerId="ADAL" clId="{6DA07AE9-A24B-4924-AE2D-1B17A271D3CE}" dt="2020-09-24T07:37:41.733" v="2335" actId="113"/>
          <ac:spMkLst>
            <pc:docMk/>
            <pc:sldMk cId="3377710438" sldId="733"/>
            <ac:spMk id="31" creationId="{9F9A6A53-9CA4-4105-BA74-5CC24EF8E24A}"/>
          </ac:spMkLst>
        </pc:spChg>
        <pc:spChg chg="add mod">
          <ac:chgData name="Mazzoleni Ferracini Simone" userId="4d65d96f-4ff5-4b67-a477-d163ead49215" providerId="ADAL" clId="{6DA07AE9-A24B-4924-AE2D-1B17A271D3CE}" dt="2020-09-24T07:37:38.195" v="2334" actId="113"/>
          <ac:spMkLst>
            <pc:docMk/>
            <pc:sldMk cId="3377710438" sldId="733"/>
            <ac:spMk id="33" creationId="{5FF43B75-EA66-40B5-B1DA-EF8D3CFC2984}"/>
          </ac:spMkLst>
        </pc:spChg>
        <pc:spChg chg="add mod">
          <ac:chgData name="Mazzoleni Ferracini Simone" userId="4d65d96f-4ff5-4b67-a477-d163ead49215" providerId="ADAL" clId="{6DA07AE9-A24B-4924-AE2D-1B17A271D3CE}" dt="2020-09-24T07:38:12.431" v="2343" actId="1076"/>
          <ac:spMkLst>
            <pc:docMk/>
            <pc:sldMk cId="3377710438" sldId="733"/>
            <ac:spMk id="35" creationId="{4F13DB62-7509-4A5D-B63A-0F1425D48D34}"/>
          </ac:spMkLst>
        </pc:spChg>
        <pc:spChg chg="add">
          <ac:chgData name="Mazzoleni Ferracini Simone" userId="4d65d96f-4ff5-4b67-a477-d163ead49215" providerId="ADAL" clId="{6DA07AE9-A24B-4924-AE2D-1B17A271D3CE}" dt="2020-09-24T08:25:10.255" v="2957" actId="22"/>
          <ac:spMkLst>
            <pc:docMk/>
            <pc:sldMk cId="3377710438" sldId="733"/>
            <ac:spMk id="37" creationId="{251A5B8F-9A16-44B2-8CAE-A7B0CAA80621}"/>
          </ac:spMkLst>
        </pc:spChg>
        <pc:grpChg chg="add mod">
          <ac:chgData name="Mazzoleni Ferracini Simone" userId="4d65d96f-4ff5-4b67-a477-d163ead49215" providerId="ADAL" clId="{6DA07AE9-A24B-4924-AE2D-1B17A271D3CE}" dt="2020-09-24T07:34:46.427" v="2289" actId="1036"/>
          <ac:grpSpMkLst>
            <pc:docMk/>
            <pc:sldMk cId="3377710438" sldId="733"/>
            <ac:grpSpMk id="23" creationId="{1343E781-00EA-4296-B198-8E5172C4BF52}"/>
          </ac:grpSpMkLst>
        </pc:grpChg>
        <pc:picChg chg="del">
          <ac:chgData name="Mazzoleni Ferracini Simone" userId="4d65d96f-4ff5-4b67-a477-d163ead49215" providerId="ADAL" clId="{6DA07AE9-A24B-4924-AE2D-1B17A271D3CE}" dt="2020-09-24T07:31:09.603" v="2219" actId="478"/>
          <ac:picMkLst>
            <pc:docMk/>
            <pc:sldMk cId="3377710438" sldId="733"/>
            <ac:picMk id="5" creationId="{E8D64BAF-FC1F-453A-8283-88B099121C46}"/>
          </ac:picMkLst>
        </pc:picChg>
        <pc:picChg chg="add mod modCrop">
          <ac:chgData name="Mazzoleni Ferracini Simone" userId="4d65d96f-4ff5-4b67-a477-d163ead49215" providerId="ADAL" clId="{6DA07AE9-A24B-4924-AE2D-1B17A271D3CE}" dt="2020-09-24T07:25:27.521" v="2217" actId="164"/>
          <ac:picMkLst>
            <pc:docMk/>
            <pc:sldMk cId="3377710438" sldId="733"/>
            <ac:picMk id="6" creationId="{45520B8E-2FBC-43FD-970F-CE34575FF3AB}"/>
          </ac:picMkLst>
        </pc:picChg>
        <pc:picChg chg="del">
          <ac:chgData name="Mazzoleni Ferracini Simone" userId="4d65d96f-4ff5-4b67-a477-d163ead49215" providerId="ADAL" clId="{6DA07AE9-A24B-4924-AE2D-1B17A271D3CE}" dt="2020-09-24T07:20:03.740" v="2151" actId="478"/>
          <ac:picMkLst>
            <pc:docMk/>
            <pc:sldMk cId="3377710438" sldId="733"/>
            <ac:picMk id="9" creationId="{79ACAE5E-EB4E-41AD-9804-9636A6CE69C4}"/>
          </ac:picMkLst>
        </pc:picChg>
      </pc:sldChg>
      <pc:sldChg chg="addSp delSp modSp add mod">
        <pc:chgData name="Mazzoleni Ferracini Simone" userId="4d65d96f-4ff5-4b67-a477-d163ead49215" providerId="ADAL" clId="{6DA07AE9-A24B-4924-AE2D-1B17A271D3CE}" dt="2020-09-24T15:52:47.131" v="7999" actId="115"/>
        <pc:sldMkLst>
          <pc:docMk/>
          <pc:sldMk cId="1487831145" sldId="734"/>
        </pc:sldMkLst>
        <pc:spChg chg="del mod">
          <ac:chgData name="Mazzoleni Ferracini Simone" userId="4d65d96f-4ff5-4b67-a477-d163ead49215" providerId="ADAL" clId="{6DA07AE9-A24B-4924-AE2D-1B17A271D3CE}" dt="2020-09-24T09:49:19.731" v="4551" actId="478"/>
          <ac:spMkLst>
            <pc:docMk/>
            <pc:sldMk cId="1487831145" sldId="734"/>
            <ac:spMk id="2" creationId="{F27CDB98-4861-4235-B7D6-C4E9CADA99D9}"/>
          </ac:spMkLst>
        </pc:spChg>
        <pc:spChg chg="add mod">
          <ac:chgData name="Mazzoleni Ferracini Simone" userId="4d65d96f-4ff5-4b67-a477-d163ead49215" providerId="ADAL" clId="{6DA07AE9-A24B-4924-AE2D-1B17A271D3CE}" dt="2020-09-24T09:49:24.565" v="4558" actId="20577"/>
          <ac:spMkLst>
            <pc:docMk/>
            <pc:sldMk cId="1487831145" sldId="734"/>
            <ac:spMk id="4" creationId="{5F3ADEE5-7823-4131-A2F8-02710D546C12}"/>
          </ac:spMkLst>
        </pc:spChg>
        <pc:spChg chg="add mod">
          <ac:chgData name="Mazzoleni Ferracini Simone" userId="4d65d96f-4ff5-4b67-a477-d163ead49215" providerId="ADAL" clId="{6DA07AE9-A24B-4924-AE2D-1B17A271D3CE}" dt="2020-09-24T13:31:24.824" v="4569" actId="207"/>
          <ac:spMkLst>
            <pc:docMk/>
            <pc:sldMk cId="1487831145" sldId="734"/>
            <ac:spMk id="11" creationId="{FDE7B2C7-E027-4E15-95BB-5F4FF1BB763C}"/>
          </ac:spMkLst>
        </pc:spChg>
        <pc:spChg chg="mod">
          <ac:chgData name="Mazzoleni Ferracini Simone" userId="4d65d96f-4ff5-4b67-a477-d163ead49215" providerId="ADAL" clId="{6DA07AE9-A24B-4924-AE2D-1B17A271D3CE}" dt="2020-09-24T13:31:40.476" v="4575" actId="20577"/>
          <ac:spMkLst>
            <pc:docMk/>
            <pc:sldMk cId="1487831145" sldId="734"/>
            <ac:spMk id="12" creationId="{A4867CEA-B337-6441-A6F0-7A5989329AA9}"/>
          </ac:spMkLst>
        </pc:spChg>
        <pc:spChg chg="mod">
          <ac:chgData name="Mazzoleni Ferracini Simone" userId="4d65d96f-4ff5-4b67-a477-d163ead49215" providerId="ADAL" clId="{6DA07AE9-A24B-4924-AE2D-1B17A271D3CE}" dt="2020-09-24T15:52:47.131" v="7999" actId="115"/>
          <ac:spMkLst>
            <pc:docMk/>
            <pc:sldMk cId="1487831145" sldId="734"/>
            <ac:spMk id="20" creationId="{CE950B96-D1FC-FD40-885C-979AA7710E48}"/>
          </ac:spMkLst>
        </pc:spChg>
        <pc:picChg chg="add mod">
          <ac:chgData name="Mazzoleni Ferracini Simone" userId="4d65d96f-4ff5-4b67-a477-d163ead49215" providerId="ADAL" clId="{6DA07AE9-A24B-4924-AE2D-1B17A271D3CE}" dt="2020-09-24T13:51:46.130" v="4678" actId="14100"/>
          <ac:picMkLst>
            <pc:docMk/>
            <pc:sldMk cId="1487831145" sldId="734"/>
            <ac:picMk id="6" creationId="{FAE25E5A-9B27-4074-A3EB-FCFD1247C5B8}"/>
          </ac:picMkLst>
        </pc:picChg>
        <pc:picChg chg="del">
          <ac:chgData name="Mazzoleni Ferracini Simone" userId="4d65d96f-4ff5-4b67-a477-d163ead49215" providerId="ADAL" clId="{6DA07AE9-A24B-4924-AE2D-1B17A271D3CE}" dt="2020-09-24T13:30:20.275" v="4559" actId="478"/>
          <ac:picMkLst>
            <pc:docMk/>
            <pc:sldMk cId="1487831145" sldId="734"/>
            <ac:picMk id="7" creationId="{454A624A-B205-4CA9-95AD-DDF160F6A640}"/>
          </ac:picMkLst>
        </pc:picChg>
        <pc:picChg chg="del">
          <ac:chgData name="Mazzoleni Ferracini Simone" userId="4d65d96f-4ff5-4b67-a477-d163ead49215" providerId="ADAL" clId="{6DA07AE9-A24B-4924-AE2D-1B17A271D3CE}" dt="2020-09-24T13:30:20.977" v="4560" actId="478"/>
          <ac:picMkLst>
            <pc:docMk/>
            <pc:sldMk cId="1487831145" sldId="734"/>
            <ac:picMk id="10" creationId="{F0992082-05B2-4EEF-A666-222835492104}"/>
          </ac:picMkLst>
        </pc:picChg>
      </pc:sldChg>
      <pc:sldChg chg="addSp delSp modSp add del mod ord">
        <pc:chgData name="Mazzoleni Ferracini Simone" userId="4d65d96f-4ff5-4b67-a477-d163ead49215" providerId="ADAL" clId="{6DA07AE9-A24B-4924-AE2D-1B17A271D3CE}" dt="2020-09-24T16:01:00.031" v="8228" actId="1076"/>
        <pc:sldMkLst>
          <pc:docMk/>
          <pc:sldMk cId="461196877" sldId="735"/>
        </pc:sldMkLst>
        <pc:spChg chg="mod">
          <ac:chgData name="Mazzoleni Ferracini Simone" userId="4d65d96f-4ff5-4b67-a477-d163ead49215" providerId="ADAL" clId="{6DA07AE9-A24B-4924-AE2D-1B17A271D3CE}" dt="2020-09-24T14:09:09.473" v="4705" actId="20577"/>
          <ac:spMkLst>
            <pc:docMk/>
            <pc:sldMk cId="461196877" sldId="735"/>
            <ac:spMk id="4" creationId="{5F3ADEE5-7823-4131-A2F8-02710D546C12}"/>
          </ac:spMkLst>
        </pc:spChg>
        <pc:spChg chg="del">
          <ac:chgData name="Mazzoleni Ferracini Simone" userId="4d65d96f-4ff5-4b67-a477-d163ead49215" providerId="ADAL" clId="{6DA07AE9-A24B-4924-AE2D-1B17A271D3CE}" dt="2020-09-24T14:14:59.585" v="4848" actId="478"/>
          <ac:spMkLst>
            <pc:docMk/>
            <pc:sldMk cId="461196877" sldId="735"/>
            <ac:spMk id="8" creationId="{4FB86A11-15D1-4BD1-934F-19C9059D5A56}"/>
          </ac:spMkLst>
        </pc:spChg>
        <pc:spChg chg="del">
          <ac:chgData name="Mazzoleni Ferracini Simone" userId="4d65d96f-4ff5-4b67-a477-d163ead49215" providerId="ADAL" clId="{6DA07AE9-A24B-4924-AE2D-1B17A271D3CE}" dt="2020-09-24T14:15:11.218" v="4856" actId="478"/>
          <ac:spMkLst>
            <pc:docMk/>
            <pc:sldMk cId="461196877" sldId="735"/>
            <ac:spMk id="11" creationId="{FDE7B2C7-E027-4E15-95BB-5F4FF1BB763C}"/>
          </ac:spMkLst>
        </pc:spChg>
        <pc:spChg chg="mod">
          <ac:chgData name="Mazzoleni Ferracini Simone" userId="4d65d96f-4ff5-4b67-a477-d163ead49215" providerId="ADAL" clId="{6DA07AE9-A24B-4924-AE2D-1B17A271D3CE}" dt="2020-09-24T16:01:00.031" v="8228" actId="1076"/>
          <ac:spMkLst>
            <pc:docMk/>
            <pc:sldMk cId="461196877" sldId="735"/>
            <ac:spMk id="20" creationId="{CE950B96-D1FC-FD40-885C-979AA7710E48}"/>
          </ac:spMkLst>
        </pc:spChg>
        <pc:picChg chg="add mod modCrop">
          <ac:chgData name="Mazzoleni Ferracini Simone" userId="4d65d96f-4ff5-4b67-a477-d163ead49215" providerId="ADAL" clId="{6DA07AE9-A24B-4924-AE2D-1B17A271D3CE}" dt="2020-09-24T14:19:28.044" v="4879" actId="18131"/>
          <ac:picMkLst>
            <pc:docMk/>
            <pc:sldMk cId="461196877" sldId="735"/>
            <ac:picMk id="5" creationId="{DE633AA0-0961-4862-BD17-0267F0EC6531}"/>
          </ac:picMkLst>
        </pc:picChg>
        <pc:picChg chg="del">
          <ac:chgData name="Mazzoleni Ferracini Simone" userId="4d65d96f-4ff5-4b67-a477-d163ead49215" providerId="ADAL" clId="{6DA07AE9-A24B-4924-AE2D-1B17A271D3CE}" dt="2020-09-24T14:13:23.712" v="4834" actId="478"/>
          <ac:picMkLst>
            <pc:docMk/>
            <pc:sldMk cId="461196877" sldId="735"/>
            <ac:picMk id="6" creationId="{FAE25E5A-9B27-4074-A3EB-FCFD1247C5B8}"/>
          </ac:picMkLst>
        </pc:picChg>
        <pc:picChg chg="add del mod">
          <ac:chgData name="Mazzoleni Ferracini Simone" userId="4d65d96f-4ff5-4b67-a477-d163ead49215" providerId="ADAL" clId="{6DA07AE9-A24B-4924-AE2D-1B17A271D3CE}" dt="2020-09-24T14:15:24.122" v="4858" actId="478"/>
          <ac:picMkLst>
            <pc:docMk/>
            <pc:sldMk cId="461196877" sldId="735"/>
            <ac:picMk id="9" creationId="{031A3BA4-AD49-42B5-8453-4B30502F16F6}"/>
          </ac:picMkLst>
        </pc:picChg>
        <pc:picChg chg="add del mod">
          <ac:chgData name="Mazzoleni Ferracini Simone" userId="4d65d96f-4ff5-4b67-a477-d163ead49215" providerId="ADAL" clId="{6DA07AE9-A24B-4924-AE2D-1B17A271D3CE}" dt="2020-09-24T14:16:03.173" v="4862" actId="478"/>
          <ac:picMkLst>
            <pc:docMk/>
            <pc:sldMk cId="461196877" sldId="735"/>
            <ac:picMk id="13" creationId="{C2C365D3-EB8F-4BCC-8410-908EBEC18C4D}"/>
          </ac:picMkLst>
        </pc:picChg>
        <pc:picChg chg="add del mod">
          <ac:chgData name="Mazzoleni Ferracini Simone" userId="4d65d96f-4ff5-4b67-a477-d163ead49215" providerId="ADAL" clId="{6DA07AE9-A24B-4924-AE2D-1B17A271D3CE}" dt="2020-09-24T14:17:18.786" v="4868" actId="478"/>
          <ac:picMkLst>
            <pc:docMk/>
            <pc:sldMk cId="461196877" sldId="735"/>
            <ac:picMk id="15" creationId="{FBE89292-E2A1-4007-A427-889369172432}"/>
          </ac:picMkLst>
        </pc:picChg>
        <pc:picChg chg="add mod modCrop">
          <ac:chgData name="Mazzoleni Ferracini Simone" userId="4d65d96f-4ff5-4b67-a477-d163ead49215" providerId="ADAL" clId="{6DA07AE9-A24B-4924-AE2D-1B17A271D3CE}" dt="2020-09-24T14:19:03.092" v="4876" actId="18131"/>
          <ac:picMkLst>
            <pc:docMk/>
            <pc:sldMk cId="461196877" sldId="735"/>
            <ac:picMk id="17" creationId="{363F8FA5-E151-4829-9782-0F7544A671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F2BE6-A5B9-48AB-A003-3CE6493FF0C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28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780b20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780b20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3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29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154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91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673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648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205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85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egnaposto immagine 47"/>
          <p:cNvSpPr>
            <a:spLocks noGrp="1"/>
          </p:cNvSpPr>
          <p:nvPr>
            <p:ph type="pic" sz="quarter" idx="12" hasCustomPrompt="1"/>
          </p:nvPr>
        </p:nvSpPr>
        <p:spPr>
          <a:xfrm>
            <a:off x="7265278" y="3277503"/>
            <a:ext cx="1008062" cy="576263"/>
          </a:xfrm>
          <a:prstGeom prst="rect">
            <a:avLst/>
          </a:prstGeom>
        </p:spPr>
        <p:txBody>
          <a:bodyPr vert="horz"/>
          <a:lstStyle>
            <a:lvl1pPr algn="ctr">
              <a:defRPr>
                <a:latin typeface="+mj-lt"/>
              </a:defRPr>
            </a:lvl1pPr>
          </a:lstStyle>
          <a:p>
            <a:r>
              <a:rPr lang="it-IT"/>
              <a:t>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8924-290B-4696-81FE-EF71602E5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0"/>
            <a:ext cx="9144000" cy="51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1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8E4F3-79CB-4955-8EFC-ADC411FB63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201"/>
          </a:xfrm>
          <a:prstGeom prst="rect">
            <a:avLst/>
          </a:prstGeom>
        </p:spPr>
      </p:pic>
      <p:sp>
        <p:nvSpPr>
          <p:cNvPr id="8" name="Segnaposto testo 9"/>
          <p:cNvSpPr>
            <a:spLocks noGrp="1"/>
          </p:cNvSpPr>
          <p:nvPr>
            <p:ph type="body" sz="quarter" idx="15" hasCustomPrompt="1"/>
          </p:nvPr>
        </p:nvSpPr>
        <p:spPr>
          <a:xfrm>
            <a:off x="3255036" y="2762503"/>
            <a:ext cx="2630916" cy="53483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2693" baseline="0">
                <a:solidFill>
                  <a:srgbClr val="EE2324"/>
                </a:solidFill>
                <a:latin typeface="+mn-lt"/>
              </a:defRPr>
            </a:lvl1pPr>
          </a:lstStyle>
          <a:p>
            <a:pPr lvl="0"/>
            <a:r>
              <a:rPr lang="it-IT"/>
              <a:t>GRAZIE</a:t>
            </a:r>
          </a:p>
        </p:txBody>
      </p:sp>
      <p:pic>
        <p:nvPicPr>
          <p:cNvPr id="2" name="Immagine 1" descr="reti_el3.png"/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469" y="1809961"/>
            <a:ext cx="769064" cy="769064"/>
          </a:xfrm>
          <a:prstGeom prst="rect">
            <a:avLst/>
          </a:prstGeom>
        </p:spPr>
      </p:pic>
      <p:sp>
        <p:nvSpPr>
          <p:cNvPr id="17" name="CasellaDiTesto 16"/>
          <p:cNvSpPr txBox="1"/>
          <p:nvPr userDrawn="1"/>
        </p:nvSpPr>
        <p:spPr>
          <a:xfrm>
            <a:off x="3255036" y="4581475"/>
            <a:ext cx="2630916" cy="562027"/>
          </a:xfrm>
          <a:prstGeom prst="rect">
            <a:avLst/>
          </a:prstGeom>
        </p:spPr>
        <p:txBody>
          <a:bodyPr vert="horz" wrap="square" lIns="70372" tIns="35186" rIns="70372" bIns="35186" rtlCol="0">
            <a:noAutofit/>
          </a:bodyPr>
          <a:lstStyle/>
          <a:p>
            <a:pPr algn="ctr" defTabSz="764779">
              <a:defRPr/>
            </a:pPr>
            <a:r>
              <a:rPr lang="it-IT" sz="770">
                <a:solidFill>
                  <a:srgbClr val="8D8479"/>
                </a:solidFill>
                <a:latin typeface="Arial"/>
                <a:cs typeface="Arial"/>
                <a:sym typeface="Univers LT Std 45 Light" charset="0"/>
              </a:rPr>
              <a:t>Via  Dante, 6, 21052 Busto Arsizio VA</a:t>
            </a:r>
          </a:p>
          <a:p>
            <a:pPr algn="ctr" defTabSz="764779">
              <a:defRPr/>
            </a:pPr>
            <a:r>
              <a:rPr lang="it-IT" sz="770">
                <a:solidFill>
                  <a:srgbClr val="8D8479"/>
                </a:solidFill>
                <a:latin typeface="Arial"/>
                <a:cs typeface="Arial"/>
                <a:sym typeface="Univers LT Std 45 Light" charset="0"/>
              </a:rPr>
              <a:t>Tel.: +</a:t>
            </a:r>
            <a:r>
              <a:rPr lang="it-IT" sz="770">
                <a:solidFill>
                  <a:srgbClr val="8D8479"/>
                </a:solidFill>
                <a:latin typeface="+mn-lt"/>
                <a:cs typeface="Arial"/>
                <a:sym typeface="Univers LT Std 45 Light" charset="0"/>
              </a:rPr>
              <a:t>39.0331.357.400</a:t>
            </a:r>
          </a:p>
          <a:p>
            <a:pPr algn="ctr" defTabSz="764779">
              <a:defRPr/>
            </a:pPr>
            <a:r>
              <a:rPr lang="it-IT" sz="770">
                <a:solidFill>
                  <a:srgbClr val="8D8479"/>
                </a:solidFill>
                <a:latin typeface="Arial"/>
                <a:cs typeface="Arial"/>
                <a:sym typeface="Univers LT Std 45 Light" charset="0"/>
              </a:rPr>
              <a:t>Fax: +39.0331.622.869</a:t>
            </a:r>
          </a:p>
          <a:p>
            <a:pPr marL="0" marR="0" indent="0" algn="ctr" defTabSz="3518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lang="it-IT" sz="77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370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EA08F-365B-402F-8DD4-5B996ABB4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ED455-7623-4E2E-B0C2-41005C58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BD2F0A-6274-4246-8D50-C9D91815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25/09/2020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11FA46-BFA2-4101-AE4C-546BBD3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8B4CF-81C9-4AAD-BE52-FE03489E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83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90" name="Google Shape;190;p53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53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6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 preserve="1">
  <p:cSld name="1_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90" name="Google Shape;190;p53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C4C4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53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77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66CC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rgbClr val="2566CC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21" r:id="rId2"/>
    <p:sldLayoutId id="2147483726" r:id="rId3"/>
    <p:sldLayoutId id="2147483727" r:id="rId4"/>
    <p:sldLayoutId id="214748373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EE2324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tif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506780" y="2472964"/>
            <a:ext cx="6636955" cy="1242028"/>
          </a:xfrm>
          <a:prstGeom prst="rect">
            <a:avLst/>
          </a:prstGeom>
        </p:spPr>
        <p:txBody>
          <a:bodyPr/>
          <a:lstStyle/>
          <a:p>
            <a:pPr marL="76200" indent="0" algn="ctr">
              <a:buNone/>
            </a:pPr>
            <a:r>
              <a:rPr lang="it-IT" sz="3609" b="1" dirty="0" err="1">
                <a:solidFill>
                  <a:srgbClr val="47484E"/>
                </a:solidFill>
                <a:latin typeface="Titillium" pitchFamily="2" charset="77"/>
              </a:rPr>
              <a:t>Dimension</a:t>
            </a:r>
            <a:r>
              <a:rPr lang="it-IT" sz="3609" b="1" dirty="0">
                <a:solidFill>
                  <a:srgbClr val="47484E"/>
                </a:solidFill>
                <a:latin typeface="Titillium" pitchFamily="2" charset="77"/>
              </a:rPr>
              <a:t> </a:t>
            </a:r>
            <a:r>
              <a:rPr lang="it-IT" sz="3609" b="1" dirty="0" err="1">
                <a:solidFill>
                  <a:srgbClr val="47484E"/>
                </a:solidFill>
                <a:latin typeface="Titillium" pitchFamily="2" charset="77"/>
              </a:rPr>
              <a:t>Reduction</a:t>
            </a:r>
            <a:endParaRPr lang="it-IT" sz="3609" b="1" dirty="0">
              <a:solidFill>
                <a:srgbClr val="47484E"/>
              </a:solidFill>
              <a:latin typeface="Titillium" pitchFamily="2" charset="77"/>
            </a:endParaRPr>
          </a:p>
          <a:p>
            <a:pPr marL="76200" indent="0" algn="ctr">
              <a:buNone/>
            </a:pPr>
            <a:r>
              <a:rPr lang="it-IT" sz="2400" i="1" dirty="0">
                <a:solidFill>
                  <a:srgbClr val="47484E"/>
                </a:solidFill>
                <a:latin typeface="Titillium" pitchFamily="2" charset="77"/>
              </a:rPr>
              <a:t>Corso AI Engineering - Lezione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281421-91F4-41DE-BEDA-B8018031C643}"/>
              </a:ext>
            </a:extLst>
          </p:cNvPr>
          <p:cNvSpPr/>
          <p:nvPr/>
        </p:nvSpPr>
        <p:spPr>
          <a:xfrm>
            <a:off x="6124784" y="2947628"/>
            <a:ext cx="184731" cy="254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t-IT" sz="1053"/>
          </a:p>
        </p:txBody>
      </p:sp>
    </p:spTree>
    <p:extLst>
      <p:ext uri="{BB962C8B-B14F-4D97-AF65-F5344CB8AC3E}">
        <p14:creationId xmlns:p14="http://schemas.microsoft.com/office/powerpoint/2010/main" val="270488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D74D8B2-8D2D-6A45-9ECA-D767648F9A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55036" y="2762503"/>
            <a:ext cx="2630916" cy="534830"/>
          </a:xfrm>
        </p:spPr>
        <p:txBody>
          <a:bodyPr/>
          <a:lstStyle/>
          <a:p>
            <a:r>
              <a:rPr lang="it-IT" sz="3008" b="1" dirty="0">
                <a:latin typeface="Titillium" pitchFamily="2" charset="77"/>
              </a:rPr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359245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 rot="5400000">
            <a:off x="387900" y="-387900"/>
            <a:ext cx="5148150" cy="5923950"/>
          </a:xfrm>
          <a:prstGeom prst="flowChartManualInput">
            <a:avLst/>
          </a:prstGeom>
          <a:solidFill>
            <a:srgbClr val="EE2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32"/>
          <p:cNvSpPr txBox="1"/>
          <p:nvPr/>
        </p:nvSpPr>
        <p:spPr>
          <a:xfrm>
            <a:off x="360825" y="3952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10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INDICE</a:t>
            </a:r>
          </a:p>
        </p:txBody>
      </p:sp>
      <p:cxnSp>
        <p:nvCxnSpPr>
          <p:cNvPr id="185" name="Google Shape;185;p32"/>
          <p:cNvCxnSpPr>
            <a:cxnSpLocks/>
          </p:cNvCxnSpPr>
          <p:nvPr/>
        </p:nvCxnSpPr>
        <p:spPr>
          <a:xfrm>
            <a:off x="1496050" y="1504005"/>
            <a:ext cx="0" cy="2418771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275;p71">
            <a:extLst>
              <a:ext uri="{FF2B5EF4-FFF2-40B4-BE49-F238E27FC236}">
                <a16:creationId xmlns:a16="http://schemas.microsoft.com/office/drawing/2014/main" id="{DEFAA15E-A04D-104F-BCF7-F5C6787CB13C}"/>
              </a:ext>
            </a:extLst>
          </p:cNvPr>
          <p:cNvSpPr txBox="1"/>
          <p:nvPr/>
        </p:nvSpPr>
        <p:spPr>
          <a:xfrm>
            <a:off x="1667025" y="1518293"/>
            <a:ext cx="3881091" cy="241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139700" lvl="0" indent="-285750">
              <a:buClr>
                <a:schemeClr val="bg1"/>
              </a:buClr>
              <a:buSzPts val="1400"/>
              <a:buFont typeface="Wingdings" pitchFamily="2" charset="2"/>
              <a:buChar char="ü"/>
            </a:pPr>
            <a:r>
              <a:rPr lang="it-IT" sz="1350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Dimension</a:t>
            </a:r>
            <a:r>
              <a:rPr lang="it-IT" sz="135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1350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Reduction</a:t>
            </a:r>
            <a:endParaRPr lang="it-IT" sz="1350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marR="139700" lvl="0" indent="-285750">
              <a:buClr>
                <a:schemeClr val="bg1"/>
              </a:buClr>
              <a:buSzPts val="1400"/>
              <a:buFont typeface="Wingdings" pitchFamily="2" charset="2"/>
              <a:buChar char="ü"/>
            </a:pPr>
            <a:r>
              <a:rPr lang="it-IT" sz="135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</a:t>
            </a:r>
            <a:r>
              <a:rPr lang="it-IT" sz="1350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Selection</a:t>
            </a:r>
            <a:r>
              <a:rPr lang="it-IT" sz="135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 VS Feature </a:t>
            </a:r>
            <a:r>
              <a:rPr lang="it-IT" sz="1350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Extraction</a:t>
            </a:r>
            <a:endParaRPr lang="it-IT" sz="1350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marR="139700" lvl="0" indent="-285750">
              <a:buClr>
                <a:schemeClr val="bg1"/>
              </a:buClr>
              <a:buSzPts val="1400"/>
              <a:buFont typeface="Wingdings" pitchFamily="2" charset="2"/>
              <a:buChar char="ü"/>
            </a:pPr>
            <a:r>
              <a:rPr lang="it-IT" sz="1350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Principal</a:t>
            </a:r>
            <a:r>
              <a:rPr lang="it-IT" sz="135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 Component Analysis</a:t>
            </a:r>
          </a:p>
          <a:p>
            <a:pPr marL="285750" marR="139700" lvl="0" indent="-285750">
              <a:buClr>
                <a:schemeClr val="bg1"/>
              </a:buClr>
              <a:buSzPts val="1400"/>
              <a:buFont typeface="Wingdings" pitchFamily="2" charset="2"/>
              <a:buChar char="ü"/>
            </a:pPr>
            <a:r>
              <a:rPr lang="it-IT" sz="1350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Isomap</a:t>
            </a:r>
            <a:endParaRPr lang="it-IT" sz="1350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" name="Google Shape;186;p32">
            <a:extLst>
              <a:ext uri="{FF2B5EF4-FFF2-40B4-BE49-F238E27FC236}">
                <a16:creationId xmlns:a16="http://schemas.microsoft.com/office/drawing/2014/main" id="{906BDF35-A01E-4EB5-8C28-9591F9C08D9C}"/>
              </a:ext>
            </a:extLst>
          </p:cNvPr>
          <p:cNvSpPr txBox="1"/>
          <p:nvPr/>
        </p:nvSpPr>
        <p:spPr>
          <a:xfrm>
            <a:off x="256559" y="2713389"/>
            <a:ext cx="1093605" cy="5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it-IT" sz="1200" b="1" dirty="0">
                <a:solidFill>
                  <a:srgbClr val="FFFFFF"/>
                </a:solidFill>
                <a:latin typeface="Titillium Web"/>
                <a:sym typeface="Titillium Web"/>
              </a:rPr>
              <a:t>DIMENSION REDUCTION</a:t>
            </a:r>
            <a:endParaRPr sz="1200" dirty="0"/>
          </a:p>
        </p:txBody>
      </p:sp>
      <p:pic>
        <p:nvPicPr>
          <p:cNvPr id="3" name="Elemento grafico 2" descr="Intelligenza artificiale">
            <a:extLst>
              <a:ext uri="{FF2B5EF4-FFF2-40B4-BE49-F238E27FC236}">
                <a16:creationId xmlns:a16="http://schemas.microsoft.com/office/drawing/2014/main" id="{42C242C9-A786-458A-98A9-154CED6E3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743" y="2044025"/>
            <a:ext cx="709539" cy="7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B46C09-4E15-412F-9694-31B6C2B40E6F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7661A003-A5E3-4130-A500-BE5562BFB4E3}"/>
              </a:ext>
            </a:extLst>
          </p:cNvPr>
          <p:cNvGrpSpPr/>
          <p:nvPr/>
        </p:nvGrpSpPr>
        <p:grpSpPr>
          <a:xfrm>
            <a:off x="462327" y="1849616"/>
            <a:ext cx="8873518" cy="3180680"/>
            <a:chOff x="462327" y="1849616"/>
            <a:chExt cx="8873518" cy="3180680"/>
          </a:xfrm>
        </p:grpSpPr>
        <p:sp>
          <p:nvSpPr>
            <p:cNvPr id="20" name="Google Shape;275;p71">
              <a:extLst>
                <a:ext uri="{FF2B5EF4-FFF2-40B4-BE49-F238E27FC236}">
                  <a16:creationId xmlns:a16="http://schemas.microsoft.com/office/drawing/2014/main" id="{CE950B96-D1FC-FD40-885C-979AA7710E48}"/>
                </a:ext>
              </a:extLst>
            </p:cNvPr>
            <p:cNvSpPr txBox="1"/>
            <p:nvPr/>
          </p:nvSpPr>
          <p:spPr>
            <a:xfrm>
              <a:off x="462327" y="1855790"/>
              <a:ext cx="4066727" cy="2772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r>
                <a:rPr lang="it-IT" sz="2000" dirty="0">
                  <a:solidFill>
                    <a:srgbClr val="5A6772"/>
                  </a:solidFill>
                  <a:latin typeface="Titillium Web"/>
                  <a:sym typeface="Titillium Web"/>
                </a:rPr>
                <a:t>Output categorico:</a:t>
              </a: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r>
                <a:rPr lang="it-IT" sz="2000" dirty="0">
                  <a:solidFill>
                    <a:srgbClr val="5A6772"/>
                  </a:solidFill>
                  <a:latin typeface="Titillium Web"/>
                  <a:sym typeface="Titillium Web"/>
                </a:rPr>
                <a:t>Output numerico:</a:t>
              </a:r>
            </a:p>
          </p:txBody>
        </p:sp>
        <p:sp>
          <p:nvSpPr>
            <p:cNvPr id="10" name="Google Shape;275;p71">
              <a:extLst>
                <a:ext uri="{FF2B5EF4-FFF2-40B4-BE49-F238E27FC236}">
                  <a16:creationId xmlns:a16="http://schemas.microsoft.com/office/drawing/2014/main" id="{BC59E925-B406-49C4-81EA-BFB9113C46FA}"/>
                </a:ext>
              </a:extLst>
            </p:cNvPr>
            <p:cNvSpPr txBox="1"/>
            <p:nvPr/>
          </p:nvSpPr>
          <p:spPr>
            <a:xfrm>
              <a:off x="815647" y="2257642"/>
              <a:ext cx="4066727" cy="2772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r>
                <a:rPr lang="it-IT" sz="2000" b="1" dirty="0">
                  <a:solidFill>
                    <a:srgbClr val="5A6772"/>
                  </a:solidFill>
                  <a:latin typeface="Titillium Web"/>
                  <a:sym typeface="Titillium Web"/>
                </a:rPr>
                <a:t>Classificazione</a:t>
              </a: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r>
                <a:rPr lang="it-IT" sz="2000" b="1" dirty="0">
                  <a:solidFill>
                    <a:srgbClr val="5A6772"/>
                  </a:solidFill>
                  <a:latin typeface="Titillium Web"/>
                  <a:sym typeface="Titillium Web"/>
                </a:rPr>
                <a:t>Regressione</a:t>
              </a:r>
            </a:p>
          </p:txBody>
        </p:sp>
        <p:sp>
          <p:nvSpPr>
            <p:cNvPr id="22" name="Google Shape;275;p71">
              <a:extLst>
                <a:ext uri="{FF2B5EF4-FFF2-40B4-BE49-F238E27FC236}">
                  <a16:creationId xmlns:a16="http://schemas.microsoft.com/office/drawing/2014/main" id="{9DB58489-5254-4FA0-BCB8-D717440C3BE1}"/>
                </a:ext>
              </a:extLst>
            </p:cNvPr>
            <p:cNvSpPr txBox="1"/>
            <p:nvPr/>
          </p:nvSpPr>
          <p:spPr>
            <a:xfrm>
              <a:off x="4921445" y="1849616"/>
              <a:ext cx="4066727" cy="2772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r>
                <a:rPr lang="it-IT" sz="2000" dirty="0">
                  <a:solidFill>
                    <a:srgbClr val="5A6772"/>
                  </a:solidFill>
                  <a:latin typeface="Titillium Web"/>
                  <a:sym typeface="Titillium Web"/>
                </a:rPr>
                <a:t>Output categorico:</a:t>
              </a: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r>
                <a:rPr lang="it-IT" sz="2000" dirty="0">
                  <a:solidFill>
                    <a:srgbClr val="5A6772"/>
                  </a:solidFill>
                  <a:latin typeface="Titillium Web"/>
                  <a:sym typeface="Titillium Web"/>
                </a:rPr>
                <a:t>Output numerico:</a:t>
              </a:r>
            </a:p>
          </p:txBody>
        </p:sp>
        <p:sp>
          <p:nvSpPr>
            <p:cNvPr id="24" name="Google Shape;275;p71">
              <a:extLst>
                <a:ext uri="{FF2B5EF4-FFF2-40B4-BE49-F238E27FC236}">
                  <a16:creationId xmlns:a16="http://schemas.microsoft.com/office/drawing/2014/main" id="{54E17613-A033-4F85-BB93-7D8888AD39A8}"/>
                </a:ext>
              </a:extLst>
            </p:cNvPr>
            <p:cNvSpPr txBox="1"/>
            <p:nvPr/>
          </p:nvSpPr>
          <p:spPr>
            <a:xfrm>
              <a:off x="5269118" y="2251996"/>
              <a:ext cx="4066727" cy="2772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r>
                <a:rPr lang="it-IT" sz="2000" b="1" dirty="0">
                  <a:solidFill>
                    <a:srgbClr val="5A6772"/>
                  </a:solidFill>
                  <a:latin typeface="Titillium Web"/>
                  <a:sym typeface="Titillium Web"/>
                </a:rPr>
                <a:t>Clustering</a:t>
              </a: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endParaRPr lang="it-IT" sz="2000" dirty="0">
                <a:solidFill>
                  <a:srgbClr val="5A6772"/>
                </a:solidFill>
                <a:latin typeface="Titillium Web"/>
                <a:sym typeface="Titillium Web"/>
              </a:endParaRPr>
            </a:p>
            <a:p>
              <a:pPr marL="325438" marR="139700" indent="-325438">
                <a:buClr>
                  <a:srgbClr val="EE2324"/>
                </a:buClr>
                <a:buSzPts val="1400"/>
                <a:buFont typeface="Titillium Web"/>
                <a:buChar char="➔"/>
              </a:pPr>
              <a:r>
                <a:rPr lang="it-IT" sz="2000" b="1" dirty="0" err="1">
                  <a:solidFill>
                    <a:srgbClr val="5A6772"/>
                  </a:solidFill>
                  <a:latin typeface="Titillium Web"/>
                  <a:sym typeface="Titillium Web"/>
                </a:rPr>
                <a:t>Dimension</a:t>
              </a:r>
              <a:r>
                <a:rPr lang="it-IT" sz="2000" b="1" dirty="0">
                  <a:solidFill>
                    <a:srgbClr val="5A6772"/>
                  </a:solidFill>
                  <a:latin typeface="Titillium Web"/>
                  <a:sym typeface="Titillium Web"/>
                </a:rPr>
                <a:t> </a:t>
              </a:r>
              <a:r>
                <a:rPr lang="it-IT" sz="2000" b="1" dirty="0" err="1">
                  <a:solidFill>
                    <a:srgbClr val="5A6772"/>
                  </a:solidFill>
                  <a:latin typeface="Titillium Web"/>
                  <a:sym typeface="Titillium Web"/>
                </a:rPr>
                <a:t>Reduction</a:t>
              </a:r>
              <a:endParaRPr lang="it-IT" sz="2000" b="1" dirty="0">
                <a:solidFill>
                  <a:srgbClr val="5A6772"/>
                </a:solidFill>
                <a:latin typeface="Titillium Web"/>
                <a:sym typeface="Titillium Web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A4830-7ABD-431F-99FE-1A57D802F1A4}"/>
              </a:ext>
            </a:extLst>
          </p:cNvPr>
          <p:cNvSpPr/>
          <p:nvPr/>
        </p:nvSpPr>
        <p:spPr>
          <a:xfrm>
            <a:off x="4882374" y="2957513"/>
            <a:ext cx="3799299" cy="1250156"/>
          </a:xfrm>
          <a:prstGeom prst="rect">
            <a:avLst/>
          </a:prstGeom>
          <a:noFill/>
          <a:ln w="12700">
            <a:solidFill>
              <a:srgbClr val="EE2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109;p26">
            <a:extLst>
              <a:ext uri="{FF2B5EF4-FFF2-40B4-BE49-F238E27FC236}">
                <a16:creationId xmlns:a16="http://schemas.microsoft.com/office/drawing/2014/main" id="{A4867CEA-B337-6441-A6F0-7A5989329AA9}"/>
              </a:ext>
            </a:extLst>
          </p:cNvPr>
          <p:cNvSpPr txBox="1"/>
          <p:nvPr/>
        </p:nvSpPr>
        <p:spPr>
          <a:xfrm>
            <a:off x="360825" y="3952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SUPERVISED LEARNING VS UNSUPERVISED LEARNING</a:t>
            </a:r>
            <a:endParaRPr sz="1000" dirty="0">
              <a:solidFill>
                <a:srgbClr val="EE2324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" name="Google Shape;362;p81">
            <a:extLst>
              <a:ext uri="{FF2B5EF4-FFF2-40B4-BE49-F238E27FC236}">
                <a16:creationId xmlns:a16="http://schemas.microsoft.com/office/drawing/2014/main" id="{164B8EA3-EF49-4AF1-B903-3D38FF13C0B6}"/>
              </a:ext>
            </a:extLst>
          </p:cNvPr>
          <p:cNvSpPr txBox="1"/>
          <p:nvPr/>
        </p:nvSpPr>
        <p:spPr>
          <a:xfrm>
            <a:off x="5517003" y="839963"/>
            <a:ext cx="3358720" cy="7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600" b="1" dirty="0" err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Unsupervised</a:t>
            </a:r>
            <a:r>
              <a:rPr lang="it-IT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  <a:p>
            <a:pPr lvl="0"/>
            <a:r>
              <a:rPr lang="it-IT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Learning</a:t>
            </a:r>
            <a:endParaRPr sz="2600" b="1" dirty="0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Google Shape;362;p81">
            <a:extLst>
              <a:ext uri="{FF2B5EF4-FFF2-40B4-BE49-F238E27FC236}">
                <a16:creationId xmlns:a16="http://schemas.microsoft.com/office/drawing/2014/main" id="{8AB1C90C-9883-43B3-A100-DF2A02AFD817}"/>
              </a:ext>
            </a:extLst>
          </p:cNvPr>
          <p:cNvSpPr txBox="1"/>
          <p:nvPr/>
        </p:nvSpPr>
        <p:spPr>
          <a:xfrm>
            <a:off x="1255607" y="833703"/>
            <a:ext cx="4108200" cy="7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600" b="1" dirty="0" err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Supervised</a:t>
            </a:r>
            <a:r>
              <a:rPr lang="it-IT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</a:p>
          <a:p>
            <a:pPr lvl="0"/>
            <a:r>
              <a:rPr lang="it-IT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Learning</a:t>
            </a:r>
            <a:endParaRPr sz="2600" b="1" dirty="0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8C8EF-0EF6-4AEA-9657-BDE7FFF2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7" y="809484"/>
            <a:ext cx="933450" cy="75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A2175-1A36-45CC-84EA-35E59066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915" y="825675"/>
            <a:ext cx="714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2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B86A11-15D1-4BD1-934F-19C9059D5A56}"/>
              </a:ext>
            </a:extLst>
          </p:cNvPr>
          <p:cNvSpPr/>
          <p:nvPr/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Google Shape;275;p71">
            <a:extLst>
              <a:ext uri="{FF2B5EF4-FFF2-40B4-BE49-F238E27FC236}">
                <a16:creationId xmlns:a16="http://schemas.microsoft.com/office/drawing/2014/main" id="{CE950B96-D1FC-FD40-885C-979AA7710E48}"/>
              </a:ext>
            </a:extLst>
          </p:cNvPr>
          <p:cNvSpPr txBox="1"/>
          <p:nvPr/>
        </p:nvSpPr>
        <p:spPr>
          <a:xfrm>
            <a:off x="220534" y="2022788"/>
            <a:ext cx="4572001" cy="290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39700">
              <a:buClr>
                <a:srgbClr val="EE2324"/>
              </a:buClr>
              <a:buSzPts val="1400"/>
            </a:pP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Curse of dimensionality: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lavorare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con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tante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dimensioni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porta ad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avere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dati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i="1" dirty="0" err="1">
                <a:solidFill>
                  <a:srgbClr val="5A6772"/>
                </a:solidFill>
                <a:latin typeface="Titillium Web"/>
                <a:sym typeface="Titillium Web"/>
              </a:rPr>
              <a:t>sparsi</a:t>
            </a:r>
            <a:r>
              <a:rPr lang="en-US" sz="1350" i="1" dirty="0">
                <a:solidFill>
                  <a:srgbClr val="5A6772"/>
                </a:solidFill>
                <a:latin typeface="Titillium Web"/>
                <a:sym typeface="Titillium Web"/>
              </a:rPr>
              <a:t>,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ovvero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dati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molto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distanti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tra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loro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perchè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lo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spazio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cui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sono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rappresentati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ha un volume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eccessivo</a:t>
            </a: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dati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sparsi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mettono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difficoltà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modelli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basano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su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:</a:t>
            </a:r>
          </a:p>
          <a:p>
            <a:pPr marL="285750" marR="139700" indent="-285750">
              <a:buClr>
                <a:srgbClr val="EE232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significabilità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statistica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: poche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osservazioni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per uno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spazio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esteso</a:t>
            </a: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285750" marR="139700" indent="-285750">
              <a:buClr>
                <a:srgbClr val="EE232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similitudine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: 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difficile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individuare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somiglianze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dati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non </a:t>
            </a:r>
            <a:r>
              <a:rPr lang="en-US" sz="1350" i="1" dirty="0" err="1">
                <a:solidFill>
                  <a:srgbClr val="5A6772"/>
                </a:solidFill>
                <a:latin typeface="Titillium Web"/>
                <a:sym typeface="Titillium Web"/>
              </a:rPr>
              <a:t>vicini</a:t>
            </a:r>
            <a:endParaRPr lang="en-US" sz="1350" b="1" i="1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La 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Dimension Reduction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consiste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una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trasformazione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dati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finalizzata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alla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riduzione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del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numero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dimensioni</a:t>
            </a: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285750" marR="139700" indent="-285750">
              <a:buClr>
                <a:srgbClr val="EE2324"/>
              </a:buClr>
              <a:buSzPts val="1400"/>
              <a:buFont typeface="Arial" panose="020B0604020202020204" pitchFamily="34" charset="0"/>
              <a:buChar char="•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sp>
        <p:nvSpPr>
          <p:cNvPr id="12" name="Google Shape;109;p26">
            <a:extLst>
              <a:ext uri="{FF2B5EF4-FFF2-40B4-BE49-F238E27FC236}">
                <a16:creationId xmlns:a16="http://schemas.microsoft.com/office/drawing/2014/main" id="{A4867CEA-B337-6441-A6F0-7A5989329AA9}"/>
              </a:ext>
            </a:extLst>
          </p:cNvPr>
          <p:cNvSpPr txBox="1"/>
          <p:nvPr/>
        </p:nvSpPr>
        <p:spPr>
          <a:xfrm>
            <a:off x="360825" y="3952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DIMENSION REDUCTION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71A907-63D5-D34B-9BB9-0651ED29FC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63" y="984264"/>
            <a:ext cx="493032" cy="493032"/>
          </a:xfrm>
          <a:prstGeom prst="rect">
            <a:avLst/>
          </a:prstGeom>
        </p:spPr>
      </p:pic>
      <p:sp>
        <p:nvSpPr>
          <p:cNvPr id="2" name="Google Shape;362;p81">
            <a:extLst>
              <a:ext uri="{FF2B5EF4-FFF2-40B4-BE49-F238E27FC236}">
                <a16:creationId xmlns:a16="http://schemas.microsoft.com/office/drawing/2014/main" id="{F27CDB98-4861-4235-B7D6-C4E9CADA99D9}"/>
              </a:ext>
            </a:extLst>
          </p:cNvPr>
          <p:cNvSpPr txBox="1"/>
          <p:nvPr/>
        </p:nvSpPr>
        <p:spPr>
          <a:xfrm>
            <a:off x="310061" y="1609942"/>
            <a:ext cx="4211174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600" b="1" dirty="0" err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Dimension</a:t>
            </a:r>
            <a:r>
              <a:rPr lang="it-IT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-IT" sz="2600" b="1" dirty="0" err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Reduction</a:t>
            </a:r>
            <a:endParaRPr lang="it-IT" sz="2600" b="1" dirty="0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D64BAF-FC1F-453A-8283-88B099121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71" y="3424188"/>
            <a:ext cx="4128247" cy="147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CAE5E-EB4E-41AD-9804-9636A6CE69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78" b="14641"/>
          <a:stretch/>
        </p:blipFill>
        <p:spPr>
          <a:xfrm>
            <a:off x="4691791" y="245602"/>
            <a:ext cx="4452209" cy="30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9;p26">
            <a:extLst>
              <a:ext uri="{FF2B5EF4-FFF2-40B4-BE49-F238E27FC236}">
                <a16:creationId xmlns:a16="http://schemas.microsoft.com/office/drawing/2014/main" id="{747F2E51-9ACE-4AB5-ABE6-B9024AB32C71}"/>
              </a:ext>
            </a:extLst>
          </p:cNvPr>
          <p:cNvSpPr txBox="1"/>
          <p:nvPr/>
        </p:nvSpPr>
        <p:spPr>
          <a:xfrm>
            <a:off x="360825" y="3952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FEATURE SELECTION VS FEATURE EXTRACTION</a:t>
            </a:r>
          </a:p>
        </p:txBody>
      </p:sp>
      <p:pic>
        <p:nvPicPr>
          <p:cNvPr id="4" name="Immagine 2">
            <a:extLst>
              <a:ext uri="{FF2B5EF4-FFF2-40B4-BE49-F238E27FC236}">
                <a16:creationId xmlns:a16="http://schemas.microsoft.com/office/drawing/2014/main" id="{3B109958-3EFB-4960-8108-02976C984AD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63" y="984264"/>
            <a:ext cx="493032" cy="493032"/>
          </a:xfrm>
          <a:prstGeom prst="rect">
            <a:avLst/>
          </a:prstGeom>
        </p:spPr>
      </p:pic>
      <p:sp>
        <p:nvSpPr>
          <p:cNvPr id="6" name="Google Shape;362;p81">
            <a:extLst>
              <a:ext uri="{FF2B5EF4-FFF2-40B4-BE49-F238E27FC236}">
                <a16:creationId xmlns:a16="http://schemas.microsoft.com/office/drawing/2014/main" id="{9B53D479-D1FE-4901-B186-BB57B14BDF3B}"/>
              </a:ext>
            </a:extLst>
          </p:cNvPr>
          <p:cNvSpPr txBox="1"/>
          <p:nvPr/>
        </p:nvSpPr>
        <p:spPr>
          <a:xfrm>
            <a:off x="310061" y="1606990"/>
            <a:ext cx="4211174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Selection</a:t>
            </a:r>
            <a:endParaRPr lang="it-IT" sz="2600" b="1" dirty="0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" name="Google Shape;275;p71">
            <a:extLst>
              <a:ext uri="{FF2B5EF4-FFF2-40B4-BE49-F238E27FC236}">
                <a16:creationId xmlns:a16="http://schemas.microsoft.com/office/drawing/2014/main" id="{30FDB115-1B80-4408-AA60-0D58EA31CB5E}"/>
              </a:ext>
            </a:extLst>
          </p:cNvPr>
          <p:cNvSpPr txBox="1"/>
          <p:nvPr/>
        </p:nvSpPr>
        <p:spPr>
          <a:xfrm>
            <a:off x="360825" y="2015644"/>
            <a:ext cx="3494216" cy="296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39700">
              <a:buClr>
                <a:srgbClr val="EE2324"/>
              </a:buClr>
              <a:buSzPts val="1400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La 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feature selection 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è il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processo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selezione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un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sottoinsieme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attributi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rilevanti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per il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modello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definizione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L’ipotesi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fondamentale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nella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selezione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è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nel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dataset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siano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presenti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degli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attributi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che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siano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rindondanti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o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irrilevanti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possano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essere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rimossi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senza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troppa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perdita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informazione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Alcuni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algoritmi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usano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delle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tecniche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finalizzate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alla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selezione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attributi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74C9D-7FD2-4733-9F2B-D6C3DBBAED1C}"/>
              </a:ext>
            </a:extLst>
          </p:cNvPr>
          <p:cNvSpPr txBox="1"/>
          <p:nvPr/>
        </p:nvSpPr>
        <p:spPr>
          <a:xfrm>
            <a:off x="4622767" y="1500309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EE2324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Extraction</a:t>
            </a:r>
            <a:endParaRPr lang="it-IT" dirty="0"/>
          </a:p>
        </p:txBody>
      </p:sp>
      <p:sp>
        <p:nvSpPr>
          <p:cNvPr id="15" name="Rettangolo 6">
            <a:extLst>
              <a:ext uri="{FF2B5EF4-FFF2-40B4-BE49-F238E27FC236}">
                <a16:creationId xmlns:a16="http://schemas.microsoft.com/office/drawing/2014/main" id="{879A65C1-55CA-4CEE-AFAA-813F47A347C6}"/>
              </a:ext>
            </a:extLst>
          </p:cNvPr>
          <p:cNvSpPr/>
          <p:nvPr/>
        </p:nvSpPr>
        <p:spPr>
          <a:xfrm rot="20113421">
            <a:off x="2504110" y="4364192"/>
            <a:ext cx="1575369" cy="7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Berlin Sans FB" panose="020B0604020202020204" pitchFamily="34" charset="0"/>
              </a:rPr>
              <a:t>Quali</a:t>
            </a:r>
            <a:r>
              <a:rPr lang="en-US" sz="2000" dirty="0">
                <a:solidFill>
                  <a:srgbClr val="FF0000"/>
                </a:solidFill>
                <a:latin typeface="Berlin Sans FB" panose="020B0604020202020204" pitchFamily="34" charset="0"/>
              </a:rPr>
              <a:t>?</a:t>
            </a:r>
            <a:endParaRPr lang="it-IT" sz="2000" dirty="0">
              <a:solidFill>
                <a:srgbClr val="FF0000"/>
              </a:solidFill>
              <a:latin typeface="Berlin Sans FB" panose="020B0604020202020204" pitchFamily="34" charset="0"/>
            </a:endParaRPr>
          </a:p>
        </p:txBody>
      </p:sp>
      <p:sp>
        <p:nvSpPr>
          <p:cNvPr id="17" name="Google Shape;275;p71">
            <a:extLst>
              <a:ext uri="{FF2B5EF4-FFF2-40B4-BE49-F238E27FC236}">
                <a16:creationId xmlns:a16="http://schemas.microsoft.com/office/drawing/2014/main" id="{B538128F-7D00-4054-9F68-C723FAC5A340}"/>
              </a:ext>
            </a:extLst>
          </p:cNvPr>
          <p:cNvSpPr txBox="1"/>
          <p:nvPr/>
        </p:nvSpPr>
        <p:spPr>
          <a:xfrm>
            <a:off x="4679157" y="2022789"/>
            <a:ext cx="4104018" cy="2784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39700">
              <a:buClr>
                <a:srgbClr val="EE2324"/>
              </a:buClr>
              <a:buSzPts val="1400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La 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feature extraction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costruisce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 dataset di feature </a:t>
            </a:r>
            <a:r>
              <a:rPr lang="en-US" sz="1350" i="1" dirty="0">
                <a:solidFill>
                  <a:srgbClr val="5A6772"/>
                </a:solidFill>
                <a:latin typeface="Titillium Web"/>
                <a:sym typeface="Titillium Web"/>
              </a:rPr>
              <a:t>derivate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maggiormente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informative e non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rindondanti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,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tuttavia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descrivono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il dataset con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sufficiente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accuratezza</a:t>
            </a: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Quando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 dataset molto largo 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c’è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il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sospetto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dimensioni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rindondanti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,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allora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è possible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trasformarlo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un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insieme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ridotto di feature,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detto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i="1" dirty="0">
                <a:solidFill>
                  <a:srgbClr val="5A6772"/>
                </a:solidFill>
                <a:latin typeface="Titillium Web"/>
                <a:sym typeface="Titillium Web"/>
              </a:rPr>
              <a:t>feature vector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Una feature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presente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nel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feature vector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è una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combinazione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più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attributi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del dataset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originale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</p:txBody>
      </p:sp>
      <p:pic>
        <p:nvPicPr>
          <p:cNvPr id="5" name="Immagine 2">
            <a:extLst>
              <a:ext uri="{FF2B5EF4-FFF2-40B4-BE49-F238E27FC236}">
                <a16:creationId xmlns:a16="http://schemas.microsoft.com/office/drawing/2014/main" id="{6A411F91-DC31-4462-8354-8E51960B59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056" y="984264"/>
            <a:ext cx="493032" cy="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B86A11-15D1-4BD1-934F-19C9059D5A56}"/>
              </a:ext>
            </a:extLst>
          </p:cNvPr>
          <p:cNvSpPr/>
          <p:nvPr/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Google Shape;275;p71">
            <a:extLst>
              <a:ext uri="{FF2B5EF4-FFF2-40B4-BE49-F238E27FC236}">
                <a16:creationId xmlns:a16="http://schemas.microsoft.com/office/drawing/2014/main" id="{CE950B96-D1FC-FD40-885C-979AA7710E48}"/>
              </a:ext>
            </a:extLst>
          </p:cNvPr>
          <p:cNvSpPr txBox="1"/>
          <p:nvPr/>
        </p:nvSpPr>
        <p:spPr>
          <a:xfrm>
            <a:off x="384656" y="1905558"/>
            <a:ext cx="4833672" cy="247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139700" indent="-285750">
              <a:buClr>
                <a:srgbClr val="EE2324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Uno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spazio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N-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dimensionale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è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descritto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con un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sistema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N coordinate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spaziali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 In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questo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sistema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possiamo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individuare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vettori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lunghezza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unitaria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, o 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unit vectors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 </a:t>
            </a:r>
          </a:p>
          <a:p>
            <a:pPr marL="285750" marR="139700" indent="-285750">
              <a:buClr>
                <a:srgbClr val="EE2324"/>
              </a:buClr>
              <a:buSzPts val="1400"/>
              <a:buFont typeface="Wingdings" panose="05000000000000000000" pitchFamily="2" charset="2"/>
              <a:buChar char="§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285750" marR="139700" indent="-285750">
              <a:buClr>
                <a:srgbClr val="EE2324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Un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insieme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N unit vector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ortogonali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creano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 nuovo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sistema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coordinate.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Ogni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unit vector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rappresenta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la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direzione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di una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componente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del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dato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rappresentato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285750" marR="139700" indent="-285750">
              <a:buClr>
                <a:srgbClr val="EE2324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È possible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passare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da un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sistema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all’altro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tramite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una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trasformazione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lineare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ortogonale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 Tale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trasformazione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preserva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la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geometria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dello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spazio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71A907-63D5-D34B-9BB9-0651ED29FC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63" y="984264"/>
            <a:ext cx="493032" cy="493032"/>
          </a:xfrm>
          <a:prstGeom prst="rect">
            <a:avLst/>
          </a:prstGeom>
        </p:spPr>
      </p:pic>
      <p:sp>
        <p:nvSpPr>
          <p:cNvPr id="2" name="Google Shape;362;p81">
            <a:extLst>
              <a:ext uri="{FF2B5EF4-FFF2-40B4-BE49-F238E27FC236}">
                <a16:creationId xmlns:a16="http://schemas.microsoft.com/office/drawing/2014/main" id="{F27CDB98-4861-4235-B7D6-C4E9CADA99D9}"/>
              </a:ext>
            </a:extLst>
          </p:cNvPr>
          <p:cNvSpPr txBox="1"/>
          <p:nvPr/>
        </p:nvSpPr>
        <p:spPr>
          <a:xfrm>
            <a:off x="310061" y="1609942"/>
            <a:ext cx="4261938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600" b="1" dirty="0" err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Trasformazioni</a:t>
            </a:r>
            <a:r>
              <a:rPr lang="en-US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600" b="1" dirty="0" err="1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spaziali</a:t>
            </a:r>
            <a:endParaRPr lang="it-IT" sz="2600" b="1" dirty="0">
              <a:solidFill>
                <a:srgbClr val="EE232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43E781-00EA-4296-B198-8E5172C4BF52}"/>
              </a:ext>
            </a:extLst>
          </p:cNvPr>
          <p:cNvGrpSpPr/>
          <p:nvPr/>
        </p:nvGrpSpPr>
        <p:grpSpPr>
          <a:xfrm>
            <a:off x="5071973" y="414858"/>
            <a:ext cx="3611747" cy="2769617"/>
            <a:chOff x="5171428" y="134792"/>
            <a:chExt cx="3611747" cy="27696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520B8E-2FBC-43FD-970F-CE34575FF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412" t="15939"/>
            <a:stretch/>
          </p:blipFill>
          <p:spPr>
            <a:xfrm>
              <a:off x="5221260" y="134792"/>
              <a:ext cx="3561915" cy="2685007"/>
            </a:xfrm>
            <a:prstGeom prst="rect">
              <a:avLst/>
            </a:prstGeom>
          </p:spPr>
        </p:pic>
        <p:sp>
          <p:nvSpPr>
            <p:cNvPr id="7" name="Google Shape;275;p71">
              <a:extLst>
                <a:ext uri="{FF2B5EF4-FFF2-40B4-BE49-F238E27FC236}">
                  <a16:creationId xmlns:a16="http://schemas.microsoft.com/office/drawing/2014/main" id="{32EEDA0B-48FA-4789-ACB0-458465F7C09D}"/>
                </a:ext>
              </a:extLst>
            </p:cNvPr>
            <p:cNvSpPr txBox="1"/>
            <p:nvPr/>
          </p:nvSpPr>
          <p:spPr>
            <a:xfrm>
              <a:off x="5877519" y="211534"/>
              <a:ext cx="377962" cy="435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R="139700">
                <a:buClr>
                  <a:srgbClr val="EE2324"/>
                </a:buClr>
                <a:buSzPts val="1400"/>
              </a:pPr>
              <a:r>
                <a:rPr lang="en-US" sz="1350" b="1" i="1" dirty="0">
                  <a:solidFill>
                    <a:srgbClr val="006AF0"/>
                  </a:solidFill>
                  <a:latin typeface="Titillium Web"/>
                  <a:sym typeface="Titillium Web"/>
                </a:rPr>
                <a:t>Y</a:t>
              </a:r>
              <a:endParaRPr lang="en-US" sz="1350" i="1" dirty="0">
                <a:solidFill>
                  <a:srgbClr val="006AF0"/>
                </a:solidFill>
                <a:latin typeface="Titillium Web"/>
                <a:sym typeface="Titillium Web"/>
              </a:endParaRPr>
            </a:p>
            <a:p>
              <a:pPr marR="139700">
                <a:buClr>
                  <a:srgbClr val="EE2324"/>
                </a:buClr>
                <a:buSzPts val="1400"/>
              </a:pPr>
              <a:endParaRPr lang="en-US" sz="1350" dirty="0">
                <a:solidFill>
                  <a:srgbClr val="006AF0"/>
                </a:solidFill>
                <a:latin typeface="Titillium Web"/>
                <a:sym typeface="Titillium Web"/>
              </a:endParaRPr>
            </a:p>
            <a:p>
              <a:pPr marL="285750" marR="139700" indent="-285750">
                <a:buClr>
                  <a:srgbClr val="EE2324"/>
                </a:buClr>
                <a:buSzPts val="1400"/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rgbClr val="006AF0"/>
                </a:solidFill>
                <a:latin typeface="Titillium Web"/>
                <a:sym typeface="Titillium Web"/>
              </a:endParaRPr>
            </a:p>
          </p:txBody>
        </p:sp>
        <p:sp>
          <p:nvSpPr>
            <p:cNvPr id="10" name="Google Shape;275;p71">
              <a:extLst>
                <a:ext uri="{FF2B5EF4-FFF2-40B4-BE49-F238E27FC236}">
                  <a16:creationId xmlns:a16="http://schemas.microsoft.com/office/drawing/2014/main" id="{CB7C87D0-994D-4A02-85B3-AAD9E609A3F8}"/>
                </a:ext>
              </a:extLst>
            </p:cNvPr>
            <p:cNvSpPr txBox="1"/>
            <p:nvPr/>
          </p:nvSpPr>
          <p:spPr>
            <a:xfrm>
              <a:off x="8305758" y="2469241"/>
              <a:ext cx="377962" cy="435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R="139700">
                <a:buClr>
                  <a:srgbClr val="EE2324"/>
                </a:buClr>
                <a:buSzPts val="1400"/>
              </a:pPr>
              <a:r>
                <a:rPr lang="en-US" sz="1350" b="1" i="1" dirty="0">
                  <a:solidFill>
                    <a:srgbClr val="006AF0"/>
                  </a:solidFill>
                  <a:latin typeface="Titillium Web"/>
                  <a:sym typeface="Titillium Web"/>
                </a:rPr>
                <a:t>X</a:t>
              </a:r>
              <a:endParaRPr lang="en-US" sz="1350" i="1" dirty="0">
                <a:solidFill>
                  <a:srgbClr val="006AF0"/>
                </a:solidFill>
                <a:latin typeface="Titillium Web"/>
                <a:sym typeface="Titillium Web"/>
              </a:endParaRPr>
            </a:p>
            <a:p>
              <a:pPr marR="139700">
                <a:buClr>
                  <a:srgbClr val="EE2324"/>
                </a:buClr>
                <a:buSzPts val="1400"/>
              </a:pPr>
              <a:endParaRPr lang="en-US" sz="1350" dirty="0">
                <a:solidFill>
                  <a:srgbClr val="006AF0"/>
                </a:solidFill>
                <a:latin typeface="Titillium Web"/>
                <a:sym typeface="Titillium Web"/>
              </a:endParaRPr>
            </a:p>
            <a:p>
              <a:pPr marL="285750" marR="139700" indent="-285750">
                <a:buClr>
                  <a:srgbClr val="EE2324"/>
                </a:buClr>
                <a:buSzPts val="1400"/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rgbClr val="006AF0"/>
                </a:solidFill>
                <a:latin typeface="Titillium Web"/>
                <a:sym typeface="Titillium Web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Google Shape;275;p71">
                  <a:extLst>
                    <a:ext uri="{FF2B5EF4-FFF2-40B4-BE49-F238E27FC236}">
                      <a16:creationId xmlns:a16="http://schemas.microsoft.com/office/drawing/2014/main" id="{6E209712-D48A-4A84-AA9D-FD8A33EE3000}"/>
                    </a:ext>
                  </a:extLst>
                </p:cNvPr>
                <p:cNvSpPr txBox="1"/>
                <p:nvPr/>
              </p:nvSpPr>
              <p:spPr>
                <a:xfrm>
                  <a:off x="5171428" y="535305"/>
                  <a:ext cx="377962" cy="4351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R="139700">
                    <a:buClr>
                      <a:srgbClr val="EE2324"/>
                    </a:buClr>
                    <a:buSzPts val="14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FF1703"/>
                                </a:solidFill>
                                <a:latin typeface="Cambria Math" panose="02040503050406030204" pitchFamily="18" charset="0"/>
                                <a:sym typeface="Titillium Web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FF1703"/>
                                </a:solidFill>
                                <a:latin typeface="Cambria Math" panose="02040503050406030204" pitchFamily="18" charset="0"/>
                                <a:sym typeface="Titillium Web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FF1703"/>
                                </a:solidFill>
                                <a:latin typeface="Cambria Math" panose="02040503050406030204" pitchFamily="18" charset="0"/>
                                <a:sym typeface="Titillium Web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800" i="1" dirty="0">
                    <a:solidFill>
                      <a:srgbClr val="006AF0"/>
                    </a:solidFill>
                    <a:latin typeface="Titillium Web"/>
                    <a:sym typeface="Titillium Web"/>
                  </a:endParaRPr>
                </a:p>
                <a:p>
                  <a:pPr marR="139700">
                    <a:buClr>
                      <a:srgbClr val="EE2324"/>
                    </a:buClr>
                    <a:buSzPts val="1400"/>
                  </a:pPr>
                  <a:endParaRPr lang="en-US" sz="1800" dirty="0">
                    <a:solidFill>
                      <a:srgbClr val="006AF0"/>
                    </a:solidFill>
                    <a:latin typeface="Titillium Web"/>
                    <a:sym typeface="Titillium Web"/>
                  </a:endParaRPr>
                </a:p>
                <a:p>
                  <a:pPr marL="285750" marR="139700" indent="-285750">
                    <a:buClr>
                      <a:srgbClr val="EE2324"/>
                    </a:buClr>
                    <a:buSzPts val="1400"/>
                    <a:buFont typeface="Arial" panose="020B0604020202020204" pitchFamily="34" charset="0"/>
                    <a:buChar char="•"/>
                  </a:pPr>
                  <a:endParaRPr lang="en-US" sz="1800" dirty="0">
                    <a:solidFill>
                      <a:srgbClr val="006AF0"/>
                    </a:solidFill>
                    <a:latin typeface="Titillium Web"/>
                    <a:sym typeface="Titillium Web"/>
                  </a:endParaRPr>
                </a:p>
              </p:txBody>
            </p:sp>
          </mc:Choice>
          <mc:Fallback xmlns="">
            <p:sp>
              <p:nvSpPr>
                <p:cNvPr id="16" name="Google Shape;275;p71">
                  <a:extLst>
                    <a:ext uri="{FF2B5EF4-FFF2-40B4-BE49-F238E27FC236}">
                      <a16:creationId xmlns:a16="http://schemas.microsoft.com/office/drawing/2014/main" id="{6E209712-D48A-4A84-AA9D-FD8A33EE3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428" y="535305"/>
                  <a:ext cx="377962" cy="435168"/>
                </a:xfrm>
                <a:prstGeom prst="rect">
                  <a:avLst/>
                </a:prstGeom>
                <a:blipFill>
                  <a:blip r:embed="rId5"/>
                  <a:stretch>
                    <a:fillRect r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Google Shape;275;p71">
                  <a:extLst>
                    <a:ext uri="{FF2B5EF4-FFF2-40B4-BE49-F238E27FC236}">
                      <a16:creationId xmlns:a16="http://schemas.microsoft.com/office/drawing/2014/main" id="{BC11D23F-3ADE-4AF2-93EC-A61EC0BB7FC0}"/>
                    </a:ext>
                  </a:extLst>
                </p:cNvPr>
                <p:cNvSpPr txBox="1"/>
                <p:nvPr/>
              </p:nvSpPr>
              <p:spPr>
                <a:xfrm>
                  <a:off x="8215428" y="549096"/>
                  <a:ext cx="377962" cy="4351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R="139700">
                    <a:buClr>
                      <a:srgbClr val="EE2324"/>
                    </a:buClr>
                    <a:buSzPts val="14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FF1703"/>
                                </a:solidFill>
                                <a:latin typeface="Cambria Math" panose="02040503050406030204" pitchFamily="18" charset="0"/>
                                <a:sym typeface="Titillium Web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FF1703"/>
                                </a:solidFill>
                                <a:latin typeface="Cambria Math" panose="02040503050406030204" pitchFamily="18" charset="0"/>
                                <a:sym typeface="Titillium Web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FF1703"/>
                                </a:solidFill>
                                <a:latin typeface="Cambria Math" panose="02040503050406030204" pitchFamily="18" charset="0"/>
                                <a:sym typeface="Titillium Web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i="1" dirty="0">
                    <a:solidFill>
                      <a:srgbClr val="006AF0"/>
                    </a:solidFill>
                    <a:latin typeface="Titillium Web"/>
                    <a:sym typeface="Titillium Web"/>
                  </a:endParaRPr>
                </a:p>
                <a:p>
                  <a:pPr marR="139700">
                    <a:buClr>
                      <a:srgbClr val="EE2324"/>
                    </a:buClr>
                    <a:buSzPts val="1400"/>
                  </a:pPr>
                  <a:endParaRPr lang="en-US" sz="1800" dirty="0">
                    <a:solidFill>
                      <a:srgbClr val="006AF0"/>
                    </a:solidFill>
                    <a:latin typeface="Titillium Web"/>
                    <a:sym typeface="Titillium Web"/>
                  </a:endParaRPr>
                </a:p>
                <a:p>
                  <a:pPr marL="285750" marR="139700" indent="-285750">
                    <a:buClr>
                      <a:srgbClr val="EE2324"/>
                    </a:buClr>
                    <a:buSzPts val="1400"/>
                    <a:buFont typeface="Arial" panose="020B0604020202020204" pitchFamily="34" charset="0"/>
                    <a:buChar char="•"/>
                  </a:pPr>
                  <a:endParaRPr lang="en-US" sz="1800" dirty="0">
                    <a:solidFill>
                      <a:srgbClr val="006AF0"/>
                    </a:solidFill>
                    <a:latin typeface="Titillium Web"/>
                    <a:sym typeface="Titillium Web"/>
                  </a:endParaRPr>
                </a:p>
              </p:txBody>
            </p:sp>
          </mc:Choice>
          <mc:Fallback xmlns="">
            <p:sp>
              <p:nvSpPr>
                <p:cNvPr id="18" name="Google Shape;275;p71">
                  <a:extLst>
                    <a:ext uri="{FF2B5EF4-FFF2-40B4-BE49-F238E27FC236}">
                      <a16:creationId xmlns:a16="http://schemas.microsoft.com/office/drawing/2014/main" id="{BC11D23F-3ADE-4AF2-93EC-A61EC0BB7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428" y="549096"/>
                  <a:ext cx="377962" cy="435168"/>
                </a:xfrm>
                <a:prstGeom prst="rect">
                  <a:avLst/>
                </a:prstGeom>
                <a:blipFill>
                  <a:blip r:embed="rId6"/>
                  <a:stretch>
                    <a:fillRect r="-16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Google Shape;275;p71">
              <a:extLst>
                <a:ext uri="{FF2B5EF4-FFF2-40B4-BE49-F238E27FC236}">
                  <a16:creationId xmlns:a16="http://schemas.microsoft.com/office/drawing/2014/main" id="{E00052BE-675D-4330-84A3-C7B1C6009EEA}"/>
                </a:ext>
              </a:extLst>
            </p:cNvPr>
            <p:cNvSpPr txBox="1"/>
            <p:nvPr/>
          </p:nvSpPr>
          <p:spPr>
            <a:xfrm>
              <a:off x="8026447" y="1153485"/>
              <a:ext cx="377962" cy="435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R="139700">
                <a:buClr>
                  <a:srgbClr val="EE2324"/>
                </a:buClr>
                <a:buSzPts val="1400"/>
              </a:pPr>
              <a:r>
                <a:rPr lang="en-US" sz="1600" b="1" dirty="0">
                  <a:solidFill>
                    <a:srgbClr val="781D96"/>
                  </a:solidFill>
                  <a:latin typeface="Titillium Web"/>
                  <a:sym typeface="Titillium Web"/>
                </a:rPr>
                <a:t>A</a:t>
              </a:r>
              <a:endParaRPr lang="en-US" sz="1600" dirty="0">
                <a:solidFill>
                  <a:srgbClr val="781D96"/>
                </a:solidFill>
                <a:latin typeface="Titillium Web"/>
                <a:sym typeface="Titillium Web"/>
              </a:endParaRPr>
            </a:p>
            <a:p>
              <a:pPr marR="139700">
                <a:buClr>
                  <a:srgbClr val="EE2324"/>
                </a:buClr>
                <a:buSzPts val="1400"/>
              </a:pPr>
              <a:endParaRPr lang="en-US" sz="1350" dirty="0">
                <a:solidFill>
                  <a:srgbClr val="006AF0"/>
                </a:solidFill>
                <a:latin typeface="Titillium Web"/>
                <a:sym typeface="Titillium Web"/>
              </a:endParaRPr>
            </a:p>
            <a:p>
              <a:pPr marL="285750" marR="139700" indent="-285750">
                <a:buClr>
                  <a:srgbClr val="EE2324"/>
                </a:buClr>
                <a:buSzPts val="1400"/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rgbClr val="006AF0"/>
                </a:solidFill>
                <a:latin typeface="Titillium Web"/>
                <a:sym typeface="Titillium Web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275;p71">
                <a:extLst>
                  <a:ext uri="{FF2B5EF4-FFF2-40B4-BE49-F238E27FC236}">
                    <a16:creationId xmlns:a16="http://schemas.microsoft.com/office/drawing/2014/main" id="{2BDF3525-5916-4151-87A8-0CB256C24688}"/>
                  </a:ext>
                </a:extLst>
              </p:cNvPr>
              <p:cNvSpPr txBox="1"/>
              <p:nvPr/>
            </p:nvSpPr>
            <p:spPr>
              <a:xfrm>
                <a:off x="5778063" y="3505202"/>
                <a:ext cx="2479679" cy="809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R="139700">
                  <a:buClr>
                    <a:srgbClr val="EE2324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dirty="0" smtClean="0">
                          <a:solidFill>
                            <a:srgbClr val="781D96"/>
                          </a:solidFill>
                          <a:latin typeface="Cambria Math" panose="02040503050406030204" pitchFamily="18" charset="0"/>
                          <a:sym typeface="Titillium Web"/>
                        </a:rPr>
                        <m:t>A</m:t>
                      </m:r>
                      <m:r>
                        <a:rPr lang="en-US" sz="1800" dirty="0">
                          <a:solidFill>
                            <a:srgbClr val="5A6772"/>
                          </a:solidFill>
                          <a:latin typeface="Cambria Math" panose="02040503050406030204" pitchFamily="18" charset="0"/>
                          <a:sym typeface="Titillium Web"/>
                        </a:rPr>
                        <m:t>=</m:t>
                      </m:r>
                      <m:sSub>
                        <m:sSubPr>
                          <m:ctrlPr>
                            <a:rPr lang="it-IT" sz="1800" i="1" dirty="0" smtClean="0">
                              <a:solidFill>
                                <a:srgbClr val="006AF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</m:ctrlPr>
                        </m:sSubPr>
                        <m:e>
                          <m:r>
                            <a:rPr lang="en-US" sz="1800" dirty="0">
                              <a:solidFill>
                                <a:srgbClr val="006AF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(</m:t>
                          </m:r>
                          <m:r>
                            <a:rPr lang="en-US" sz="1800" dirty="0">
                              <a:solidFill>
                                <a:srgbClr val="006AF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𝟒</m:t>
                          </m:r>
                          <m:r>
                            <a:rPr lang="en-US" sz="1800" dirty="0">
                              <a:solidFill>
                                <a:srgbClr val="006AF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,</m:t>
                          </m:r>
                          <m:r>
                            <a:rPr lang="en-US" sz="1800" dirty="0">
                              <a:solidFill>
                                <a:srgbClr val="006AF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𝟐</m:t>
                          </m:r>
                          <m:r>
                            <a:rPr lang="en-US" sz="1800" dirty="0">
                              <a:solidFill>
                                <a:srgbClr val="006AF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)</m:t>
                          </m:r>
                        </m:e>
                        <m:sub>
                          <m:r>
                            <a:rPr lang="en-US" sz="1800" dirty="0">
                              <a:solidFill>
                                <a:srgbClr val="006AF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5A6772"/>
                  </a:solidFill>
                  <a:latin typeface="Titillium Web"/>
                  <a:sym typeface="Titillium Web"/>
                </a:endParaRPr>
              </a:p>
              <a:p>
                <a:pPr marR="139700">
                  <a:buClr>
                    <a:srgbClr val="EE2324"/>
                  </a:buClr>
                  <a:buSzPts val="1400"/>
                </a:pPr>
                <a:endParaRPr lang="en-US" sz="1800" dirty="0">
                  <a:solidFill>
                    <a:srgbClr val="5A6772"/>
                  </a:solidFill>
                  <a:latin typeface="Titillium Web"/>
                  <a:sym typeface="Titillium Web"/>
                </a:endParaRPr>
              </a:p>
              <a:p>
                <a:pPr marR="139700">
                  <a:buClr>
                    <a:srgbClr val="EE2324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dirty="0" smtClean="0">
                          <a:solidFill>
                            <a:srgbClr val="781D96"/>
                          </a:solidFill>
                          <a:latin typeface="Cambria Math" panose="02040503050406030204" pitchFamily="18" charset="0"/>
                          <a:sym typeface="Titillium Web"/>
                        </a:rPr>
                        <m:t>A</m:t>
                      </m:r>
                      <m:r>
                        <a:rPr lang="en-US" sz="1800" dirty="0">
                          <a:solidFill>
                            <a:srgbClr val="5A6772"/>
                          </a:solidFill>
                          <a:latin typeface="Cambria Math" panose="02040503050406030204" pitchFamily="18" charset="0"/>
                          <a:sym typeface="Titillium Web"/>
                        </a:rPr>
                        <m:t>=</m:t>
                      </m:r>
                      <m:sSub>
                        <m:sSubPr>
                          <m:ctrlPr>
                            <a:rPr lang="it-IT" sz="1800" b="1" i="1" dirty="0" smtClean="0">
                              <a:solidFill>
                                <a:srgbClr val="FF120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</m:ctrlPr>
                        </m:sSubPr>
                        <m:e>
                          <m:r>
                            <a:rPr lang="en-US" sz="1800" b="1" dirty="0">
                              <a:solidFill>
                                <a:srgbClr val="FF120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(</m:t>
                          </m:r>
                          <m:r>
                            <a:rPr lang="en-US" sz="1800" b="1" i="0" dirty="0" smtClean="0">
                              <a:solidFill>
                                <a:srgbClr val="FF120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𝟐</m:t>
                          </m:r>
                          <m:r>
                            <a:rPr lang="en-US" sz="1800" b="1" dirty="0">
                              <a:solidFill>
                                <a:srgbClr val="FF120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,</m:t>
                          </m:r>
                          <m:r>
                            <a:rPr lang="en-US" sz="1800" b="1" i="0" dirty="0" smtClean="0">
                              <a:solidFill>
                                <a:srgbClr val="FF120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−</m:t>
                          </m:r>
                          <m:r>
                            <a:rPr lang="en-US" sz="1800" b="1" i="0" dirty="0" smtClean="0">
                              <a:solidFill>
                                <a:srgbClr val="FF120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𝟏</m:t>
                          </m:r>
                          <m:r>
                            <a:rPr lang="en-US" sz="1800" b="1" dirty="0">
                              <a:solidFill>
                                <a:srgbClr val="FF1200"/>
                              </a:solidFill>
                              <a:latin typeface="Cambria Math" panose="02040503050406030204" pitchFamily="18" charset="0"/>
                              <a:sym typeface="Titillium Web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FF1200"/>
                                  </a:solidFill>
                                  <a:latin typeface="Cambria Math" panose="02040503050406030204" pitchFamily="18" charset="0"/>
                                  <a:sym typeface="Titillium Web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FF1200"/>
                                  </a:solidFill>
                                  <a:latin typeface="Cambria Math" panose="02040503050406030204" pitchFamily="18" charset="0"/>
                                  <a:sym typeface="Titillium Web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FF1200"/>
                                  </a:solidFill>
                                  <a:latin typeface="Cambria Math" panose="02040503050406030204" pitchFamily="18" charset="0"/>
                                  <a:sym typeface="Titillium Web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FF1200"/>
                                  </a:solidFill>
                                  <a:latin typeface="Cambria Math" panose="02040503050406030204" pitchFamily="18" charset="0"/>
                                  <a:sym typeface="Titillium Web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FF1200"/>
                                  </a:solidFill>
                                  <a:latin typeface="Cambria Math" panose="02040503050406030204" pitchFamily="18" charset="0"/>
                                  <a:sym typeface="Titillium Web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FF1200"/>
                                  </a:solidFill>
                                  <a:latin typeface="Cambria Math" panose="02040503050406030204" pitchFamily="18" charset="0"/>
                                  <a:sym typeface="Titillium Web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5A6772"/>
                  </a:solidFill>
                  <a:latin typeface="Titillium Web"/>
                  <a:sym typeface="Titillium Web"/>
                </a:endParaRPr>
              </a:p>
            </p:txBody>
          </p:sp>
        </mc:Choice>
        <mc:Fallback xmlns="">
          <p:sp>
            <p:nvSpPr>
              <p:cNvPr id="25" name="Google Shape;275;p71">
                <a:extLst>
                  <a:ext uri="{FF2B5EF4-FFF2-40B4-BE49-F238E27FC236}">
                    <a16:creationId xmlns:a16="http://schemas.microsoft.com/office/drawing/2014/main" id="{2BDF3525-5916-4151-87A8-0CB256C24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063" y="3505202"/>
                <a:ext cx="2479679" cy="809136"/>
              </a:xfrm>
              <a:prstGeom prst="rect">
                <a:avLst/>
              </a:prstGeom>
              <a:blipFill>
                <a:blip r:embed="rId7"/>
                <a:stretch>
                  <a:fillRect b="-25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36FAC5-9D1E-4E03-BA2F-3FBED42F43D5}"/>
                  </a:ext>
                </a:extLst>
              </p:cNvPr>
              <p:cNvSpPr txBox="1"/>
              <p:nvPr/>
            </p:nvSpPr>
            <p:spPr>
              <a:xfrm>
                <a:off x="7813068" y="2733523"/>
                <a:ext cx="457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solidFill>
                            <a:srgbClr val="006AF0"/>
                          </a:solidFill>
                          <a:latin typeface="Cambria Math" panose="02040503050406030204" pitchFamily="18" charset="0"/>
                          <a:sym typeface="Titillium Web"/>
                        </a:rPr>
                        <m:t>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36FAC5-9D1E-4E03-BA2F-3FBED42F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68" y="2733523"/>
                <a:ext cx="4572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9A6A53-9CA4-4105-BA74-5CC24EF8E24A}"/>
                  </a:ext>
                </a:extLst>
              </p:cNvPr>
              <p:cNvSpPr txBox="1"/>
              <p:nvPr/>
            </p:nvSpPr>
            <p:spPr>
              <a:xfrm>
                <a:off x="5778064" y="1661230"/>
                <a:ext cx="457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dirty="0" smtClean="0">
                          <a:solidFill>
                            <a:srgbClr val="006AF0"/>
                          </a:solidFill>
                          <a:latin typeface="Cambria Math" panose="02040503050406030204" pitchFamily="18" charset="0"/>
                          <a:sym typeface="Titillium Web"/>
                        </a:rPr>
                        <m:t>𝟐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9A6A53-9CA4-4105-BA74-5CC24EF8E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064" y="1661230"/>
                <a:ext cx="4572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F43B75-EA66-40B5-B1DA-EF8D3CFC2984}"/>
                  </a:ext>
                </a:extLst>
              </p:cNvPr>
              <p:cNvSpPr txBox="1"/>
              <p:nvPr/>
            </p:nvSpPr>
            <p:spPr>
              <a:xfrm>
                <a:off x="7319626" y="1169519"/>
                <a:ext cx="457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Titillium Web"/>
                        </a:rPr>
                        <m:t>𝟐</m:t>
                      </m:r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F43B75-EA66-40B5-B1DA-EF8D3CFC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26" y="1169519"/>
                <a:ext cx="4572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13DB62-7509-4A5D-B63A-0F1425D48D34}"/>
                  </a:ext>
                </a:extLst>
              </p:cNvPr>
              <p:cNvSpPr txBox="1"/>
              <p:nvPr/>
            </p:nvSpPr>
            <p:spPr>
              <a:xfrm>
                <a:off x="6902762" y="2270905"/>
                <a:ext cx="4572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Titillium Web"/>
                        </a:rPr>
                        <m:t>−</m:t>
                      </m:r>
                      <m:r>
                        <a:rPr lang="en-US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Titillium Web"/>
                        </a:rPr>
                        <m:t>𝟏</m:t>
                      </m:r>
                    </m:oMath>
                  </m:oMathPara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13DB62-7509-4A5D-B63A-0F1425D48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62" y="2270905"/>
                <a:ext cx="45720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Google Shape;109;p26">
            <a:extLst>
              <a:ext uri="{FF2B5EF4-FFF2-40B4-BE49-F238E27FC236}">
                <a16:creationId xmlns:a16="http://schemas.microsoft.com/office/drawing/2014/main" id="{251A5B8F-9A16-44B2-8CAE-A7B0CAA80621}"/>
              </a:ext>
            </a:extLst>
          </p:cNvPr>
          <p:cNvSpPr txBox="1"/>
          <p:nvPr/>
        </p:nvSpPr>
        <p:spPr>
          <a:xfrm>
            <a:off x="360825" y="3952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FEATURE EXTRACTION: PCA</a:t>
            </a:r>
          </a:p>
        </p:txBody>
      </p:sp>
    </p:spTree>
    <p:extLst>
      <p:ext uri="{BB962C8B-B14F-4D97-AF65-F5344CB8AC3E}">
        <p14:creationId xmlns:p14="http://schemas.microsoft.com/office/powerpoint/2010/main" val="337771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B86A11-15D1-4BD1-934F-19C9059D5A56}"/>
              </a:ext>
            </a:extLst>
          </p:cNvPr>
          <p:cNvSpPr/>
          <p:nvPr/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Google Shape;275;p71">
            <a:extLst>
              <a:ext uri="{FF2B5EF4-FFF2-40B4-BE49-F238E27FC236}">
                <a16:creationId xmlns:a16="http://schemas.microsoft.com/office/drawing/2014/main" id="{CE950B96-D1FC-FD40-885C-979AA7710E48}"/>
              </a:ext>
            </a:extLst>
          </p:cNvPr>
          <p:cNvSpPr txBox="1"/>
          <p:nvPr/>
        </p:nvSpPr>
        <p:spPr>
          <a:xfrm>
            <a:off x="220533" y="1882111"/>
            <a:ext cx="5980975" cy="309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39700">
              <a:buClr>
                <a:srgbClr val="EE2324"/>
              </a:buClr>
              <a:buSzPts val="1400"/>
            </a:pP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L’obiettivo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della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Principal Component Analysis (PCA) 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è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definire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 </a:t>
            </a:r>
            <a:r>
              <a:rPr lang="en-US" sz="1350" i="1" dirty="0" err="1">
                <a:solidFill>
                  <a:srgbClr val="5A6772"/>
                </a:solidFill>
                <a:latin typeface="Titillium Web"/>
                <a:sym typeface="Titillium Web"/>
              </a:rPr>
              <a:t>sistema</a:t>
            </a:r>
            <a:r>
              <a:rPr lang="en-US" sz="1350" i="1" dirty="0">
                <a:solidFill>
                  <a:srgbClr val="5A6772"/>
                </a:solidFill>
                <a:latin typeface="Titillium Web"/>
                <a:sym typeface="Titillium Web"/>
              </a:rPr>
              <a:t> di coordinate </a:t>
            </a:r>
            <a:r>
              <a:rPr lang="en-US" sz="1350" i="1" dirty="0" err="1">
                <a:solidFill>
                  <a:srgbClr val="5A6772"/>
                </a:solidFill>
                <a:latin typeface="Titillium Web"/>
                <a:sym typeface="Titillium Web"/>
              </a:rPr>
              <a:t>gerarchiche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colgano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progressivamente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il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massimo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della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varianza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del dataset: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285750" marR="139700" indent="-285750">
              <a:buClr>
                <a:srgbClr val="EE232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Nel dataset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trova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la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direzione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minimizza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la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distanza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dai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punti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trovando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la prima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direzione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principale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285750" marR="139700" indent="-285750">
              <a:buClr>
                <a:srgbClr val="EE232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Con lo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stesso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criterio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aggiungono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altre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direzioni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ortogonali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a quelle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già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individuate.</a:t>
            </a:r>
          </a:p>
          <a:p>
            <a:pPr marL="285750" marR="139700" indent="-285750">
              <a:buClr>
                <a:srgbClr val="EE2324"/>
              </a:buClr>
              <a:buSzPts val="1400"/>
              <a:buFont typeface="Arial" panose="020B0604020202020204" pitchFamily="34" charset="0"/>
              <a:buChar char="•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Per la natura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gerarchica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delle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dimensioni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principali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, lo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spazio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dati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sarà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ben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approssimabile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usando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rappresentazione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con un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numero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inferiore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features </a:t>
            </a:r>
            <a:r>
              <a:rPr lang="en-US" sz="1350" i="1" dirty="0">
                <a:solidFill>
                  <a:srgbClr val="5A6772"/>
                </a:solidFill>
                <a:latin typeface="Titillium Web"/>
                <a:sym typeface="Titillium Web"/>
              </a:rPr>
              <a:t>derivate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i="1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Funziona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bene con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dati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scalati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e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comportamenti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lineari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tra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le feature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sp>
        <p:nvSpPr>
          <p:cNvPr id="12" name="Google Shape;109;p26">
            <a:extLst>
              <a:ext uri="{FF2B5EF4-FFF2-40B4-BE49-F238E27FC236}">
                <a16:creationId xmlns:a16="http://schemas.microsoft.com/office/drawing/2014/main" id="{A4867CEA-B337-6441-A6F0-7A5989329AA9}"/>
              </a:ext>
            </a:extLst>
          </p:cNvPr>
          <p:cNvSpPr txBox="1"/>
          <p:nvPr/>
        </p:nvSpPr>
        <p:spPr>
          <a:xfrm>
            <a:off x="360825" y="3952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FEATURE EXTRACTION: PCA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71A907-63D5-D34B-9BB9-0651ED29FC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63" y="984264"/>
            <a:ext cx="493032" cy="493032"/>
          </a:xfrm>
          <a:prstGeom prst="rect">
            <a:avLst/>
          </a:prstGeom>
        </p:spPr>
      </p:pic>
      <p:sp>
        <p:nvSpPr>
          <p:cNvPr id="2" name="Google Shape;362;p81">
            <a:extLst>
              <a:ext uri="{FF2B5EF4-FFF2-40B4-BE49-F238E27FC236}">
                <a16:creationId xmlns:a16="http://schemas.microsoft.com/office/drawing/2014/main" id="{F27CDB98-4861-4235-B7D6-C4E9CADA99D9}"/>
              </a:ext>
            </a:extLst>
          </p:cNvPr>
          <p:cNvSpPr txBox="1"/>
          <p:nvPr/>
        </p:nvSpPr>
        <p:spPr>
          <a:xfrm>
            <a:off x="310061" y="1609942"/>
            <a:ext cx="4211174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PCA</a:t>
            </a:r>
          </a:p>
        </p:txBody>
      </p:sp>
      <p:pic>
        <p:nvPicPr>
          <p:cNvPr id="7" name="Picture 6" descr="A close up of a light&#10;&#10;Description automatically generated">
            <a:extLst>
              <a:ext uri="{FF2B5EF4-FFF2-40B4-BE49-F238E27FC236}">
                <a16:creationId xmlns:a16="http://schemas.microsoft.com/office/drawing/2014/main" id="{454A624A-B205-4CA9-95AD-DDF160F6A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103"/>
          <a:stretch/>
        </p:blipFill>
        <p:spPr>
          <a:xfrm>
            <a:off x="6072555" y="91716"/>
            <a:ext cx="3034517" cy="2442536"/>
          </a:xfrm>
          <a:prstGeom prst="rect">
            <a:avLst/>
          </a:prstGeom>
        </p:spPr>
      </p:pic>
      <p:pic>
        <p:nvPicPr>
          <p:cNvPr id="10" name="Picture 9" descr="A close up of a light&#10;&#10;Description automatically generated">
            <a:extLst>
              <a:ext uri="{FF2B5EF4-FFF2-40B4-BE49-F238E27FC236}">
                <a16:creationId xmlns:a16="http://schemas.microsoft.com/office/drawing/2014/main" id="{F0992082-05B2-4EEF-A666-222835492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918"/>
          <a:stretch/>
        </p:blipFill>
        <p:spPr>
          <a:xfrm>
            <a:off x="6040096" y="2580826"/>
            <a:ext cx="2914576" cy="24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75;p71">
            <a:extLst>
              <a:ext uri="{FF2B5EF4-FFF2-40B4-BE49-F238E27FC236}">
                <a16:creationId xmlns:a16="http://schemas.microsoft.com/office/drawing/2014/main" id="{CE950B96-D1FC-FD40-885C-979AA7710E48}"/>
              </a:ext>
            </a:extLst>
          </p:cNvPr>
          <p:cNvSpPr txBox="1"/>
          <p:nvPr/>
        </p:nvSpPr>
        <p:spPr>
          <a:xfrm>
            <a:off x="376763" y="1890142"/>
            <a:ext cx="3964990" cy="290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39700">
              <a:buClr>
                <a:srgbClr val="EE2324"/>
              </a:buClr>
              <a:buSzPts val="1400"/>
            </a:pP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Quando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 dataset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mostra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relazioni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non-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lineari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, la PCA non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riesce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produrre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risultati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interessanti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Tuttavia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il dataset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potrebbe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comunque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possedere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relazioni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lineari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porzioni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ristrette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spazio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Una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varietà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(o 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manifold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) è uno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spazio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i="1" dirty="0" err="1">
                <a:solidFill>
                  <a:srgbClr val="5A6772"/>
                </a:solidFill>
                <a:latin typeface="Titillium Web"/>
                <a:sym typeface="Titillium Web"/>
              </a:rPr>
              <a:t>localmente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ha le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proprietà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uno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spazio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euclideo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lineare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La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ricerca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varietà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 K-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dimensionali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uno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spazio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N-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dimensionale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(con N&gt;K)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può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portare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ottimi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risultati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termini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riduzione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delle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dimensioni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dataset non-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lineari</a:t>
            </a: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sp>
        <p:nvSpPr>
          <p:cNvPr id="12" name="Google Shape;109;p26">
            <a:extLst>
              <a:ext uri="{FF2B5EF4-FFF2-40B4-BE49-F238E27FC236}">
                <a16:creationId xmlns:a16="http://schemas.microsoft.com/office/drawing/2014/main" id="{A4867CEA-B337-6441-A6F0-7A5989329AA9}"/>
              </a:ext>
            </a:extLst>
          </p:cNvPr>
          <p:cNvSpPr txBox="1"/>
          <p:nvPr/>
        </p:nvSpPr>
        <p:spPr>
          <a:xfrm>
            <a:off x="360825" y="3952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FEATURE EXTRACTION: ISOMAP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71A907-63D5-D34B-9BB9-0651ED29FC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63" y="984264"/>
            <a:ext cx="493032" cy="493032"/>
          </a:xfrm>
          <a:prstGeom prst="rect">
            <a:avLst/>
          </a:prstGeom>
        </p:spPr>
      </p:pic>
      <p:sp>
        <p:nvSpPr>
          <p:cNvPr id="4" name="Google Shape;362;p81">
            <a:extLst>
              <a:ext uri="{FF2B5EF4-FFF2-40B4-BE49-F238E27FC236}">
                <a16:creationId xmlns:a16="http://schemas.microsoft.com/office/drawing/2014/main" id="{5F3ADEE5-7823-4131-A2F8-02710D546C12}"/>
              </a:ext>
            </a:extLst>
          </p:cNvPr>
          <p:cNvSpPr txBox="1"/>
          <p:nvPr/>
        </p:nvSpPr>
        <p:spPr>
          <a:xfrm>
            <a:off x="310061" y="1609942"/>
            <a:ext cx="4211174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Varietà</a:t>
            </a:r>
          </a:p>
        </p:txBody>
      </p:sp>
      <p:pic>
        <p:nvPicPr>
          <p:cNvPr id="5" name="Picture 4" descr="A view of the earth from space&#10;&#10;Description automatically generated">
            <a:extLst>
              <a:ext uri="{FF2B5EF4-FFF2-40B4-BE49-F238E27FC236}">
                <a16:creationId xmlns:a16="http://schemas.microsoft.com/office/drawing/2014/main" id="{DE633AA0-0961-4862-BD17-0267F0EC65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3" r="1703"/>
          <a:stretch/>
        </p:blipFill>
        <p:spPr>
          <a:xfrm>
            <a:off x="4408938" y="3304"/>
            <a:ext cx="4735062" cy="2573589"/>
          </a:xfrm>
          <a:prstGeom prst="rect">
            <a:avLst/>
          </a:prstGeom>
        </p:spPr>
      </p:pic>
      <p:pic>
        <p:nvPicPr>
          <p:cNvPr id="17" name="Picture 16" descr="A body of water next to the ocean&#10;&#10;Description automatically generated">
            <a:extLst>
              <a:ext uri="{FF2B5EF4-FFF2-40B4-BE49-F238E27FC236}">
                <a16:creationId xmlns:a16="http://schemas.microsoft.com/office/drawing/2014/main" id="{363F8FA5-E151-4829-9782-0F7544A67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68" b="5820"/>
          <a:stretch/>
        </p:blipFill>
        <p:spPr>
          <a:xfrm>
            <a:off x="4408939" y="2571750"/>
            <a:ext cx="473506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9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B86A11-15D1-4BD1-934F-19C9059D5A56}"/>
              </a:ext>
            </a:extLst>
          </p:cNvPr>
          <p:cNvSpPr/>
          <p:nvPr/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Google Shape;275;p71">
            <a:extLst>
              <a:ext uri="{FF2B5EF4-FFF2-40B4-BE49-F238E27FC236}">
                <a16:creationId xmlns:a16="http://schemas.microsoft.com/office/drawing/2014/main" id="{CE950B96-D1FC-FD40-885C-979AA7710E48}"/>
              </a:ext>
            </a:extLst>
          </p:cNvPr>
          <p:cNvSpPr txBox="1"/>
          <p:nvPr/>
        </p:nvSpPr>
        <p:spPr>
          <a:xfrm>
            <a:off x="360824" y="2022788"/>
            <a:ext cx="4675321" cy="290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39700">
              <a:buClr>
                <a:srgbClr val="EE2324"/>
              </a:buClr>
              <a:buSzPts val="1400"/>
            </a:pP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L’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Isomap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è un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metodo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dimension reduction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che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preserva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la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geometria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i="1" dirty="0">
                <a:solidFill>
                  <a:srgbClr val="5A6772"/>
                </a:solidFill>
                <a:latin typeface="Titillium Web"/>
                <a:sym typeface="Titillium Web"/>
              </a:rPr>
              <a:t>locale 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di un dataset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L="285750" marR="139700" indent="-285750">
              <a:buClr>
                <a:srgbClr val="EE232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Per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ogni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punto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calcola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 k-neighborhood. 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Nel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vicinato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la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distanza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verrà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preservata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.</a:t>
            </a:r>
          </a:p>
          <a:p>
            <a:pPr marL="285750" marR="139700" indent="-285750">
              <a:buClr>
                <a:srgbClr val="EE232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Per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ogni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vicinato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costruisce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un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grafo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. la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distanza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tra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due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punti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equivale al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percorso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più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breve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nel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grafo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(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stima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della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distanza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geodetica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)</a:t>
            </a:r>
          </a:p>
          <a:p>
            <a:pPr marL="285750" marR="139700" indent="-285750">
              <a:buClr>
                <a:srgbClr val="EE232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Si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rappresenta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il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grafo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connesso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in un nuovo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sistema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di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riferimento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dirty="0" err="1">
                <a:solidFill>
                  <a:srgbClr val="5A6772"/>
                </a:solidFill>
                <a:latin typeface="Titillium Web"/>
                <a:sym typeface="Titillium Web"/>
              </a:rPr>
              <a:t>gerarchico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 (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Multi-dimensional Scaling</a:t>
            </a:r>
            <a:r>
              <a:rPr lang="en-US" sz="1350" dirty="0">
                <a:solidFill>
                  <a:srgbClr val="5A6772"/>
                </a:solidFill>
                <a:latin typeface="Titillium Web"/>
                <a:sym typeface="Titillium Web"/>
              </a:rPr>
              <a:t>)</a:t>
            </a:r>
          </a:p>
          <a:p>
            <a:pPr marR="139700">
              <a:buClr>
                <a:srgbClr val="EE2324"/>
              </a:buClr>
              <a:buSzPts val="1400"/>
            </a:pP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  <a:p>
            <a:pPr marR="139700">
              <a:buClr>
                <a:srgbClr val="EE2324"/>
              </a:buClr>
              <a:buSzPts val="1400"/>
            </a:pP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Isomap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u="sng" dirty="0">
                <a:solidFill>
                  <a:srgbClr val="5A6772"/>
                </a:solidFill>
                <a:latin typeface="Titillium Web"/>
                <a:sym typeface="Titillium Web"/>
              </a:rPr>
              <a:t>non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preserva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globalmente</a:t>
            </a:r>
            <a:r>
              <a:rPr lang="en-US" sz="1350" b="1" dirty="0">
                <a:solidFill>
                  <a:srgbClr val="5A6772"/>
                </a:solidFill>
                <a:latin typeface="Titillium Web"/>
                <a:sym typeface="Titillium Web"/>
              </a:rPr>
              <a:t> le </a:t>
            </a:r>
            <a:r>
              <a:rPr lang="en-US" sz="1350" b="1" dirty="0" err="1">
                <a:solidFill>
                  <a:srgbClr val="5A6772"/>
                </a:solidFill>
                <a:latin typeface="Titillium Web"/>
                <a:sym typeface="Titillium Web"/>
              </a:rPr>
              <a:t>distanze</a:t>
            </a:r>
            <a:endParaRPr lang="en-US" sz="1350" dirty="0">
              <a:solidFill>
                <a:srgbClr val="5A6772"/>
              </a:solidFill>
              <a:latin typeface="Titillium Web"/>
              <a:sym typeface="Titillium Web"/>
            </a:endParaRPr>
          </a:p>
        </p:txBody>
      </p:sp>
      <p:sp>
        <p:nvSpPr>
          <p:cNvPr id="12" name="Google Shape;109;p26">
            <a:extLst>
              <a:ext uri="{FF2B5EF4-FFF2-40B4-BE49-F238E27FC236}">
                <a16:creationId xmlns:a16="http://schemas.microsoft.com/office/drawing/2014/main" id="{A4867CEA-B337-6441-A6F0-7A5989329AA9}"/>
              </a:ext>
            </a:extLst>
          </p:cNvPr>
          <p:cNvSpPr txBox="1"/>
          <p:nvPr/>
        </p:nvSpPr>
        <p:spPr>
          <a:xfrm>
            <a:off x="360825" y="3952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rgbClr val="EE2324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FEATURE EXTRACTION: ISOMAP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71A907-63D5-D34B-9BB9-0651ED29FC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63" y="984264"/>
            <a:ext cx="493032" cy="493032"/>
          </a:xfrm>
          <a:prstGeom prst="rect">
            <a:avLst/>
          </a:prstGeom>
        </p:spPr>
      </p:pic>
      <p:sp>
        <p:nvSpPr>
          <p:cNvPr id="4" name="Google Shape;362;p81">
            <a:extLst>
              <a:ext uri="{FF2B5EF4-FFF2-40B4-BE49-F238E27FC236}">
                <a16:creationId xmlns:a16="http://schemas.microsoft.com/office/drawing/2014/main" id="{5F3ADEE5-7823-4131-A2F8-02710D546C12}"/>
              </a:ext>
            </a:extLst>
          </p:cNvPr>
          <p:cNvSpPr txBox="1"/>
          <p:nvPr/>
        </p:nvSpPr>
        <p:spPr>
          <a:xfrm>
            <a:off x="310061" y="1609942"/>
            <a:ext cx="4211174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2600" b="1" dirty="0">
                <a:solidFill>
                  <a:srgbClr val="EE2324"/>
                </a:solidFill>
                <a:latin typeface="Titillium Web"/>
                <a:ea typeface="Titillium Web"/>
                <a:cs typeface="Titillium Web"/>
                <a:sym typeface="Titillium Web"/>
              </a:rPr>
              <a:t>ISOMAP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AE25E5A-9B27-4074-A3EB-FCFD1247C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146" y="39565"/>
            <a:ext cx="4092629" cy="51039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E7B2C7-E027-4E15-95BB-5F4FF1BB763C}"/>
              </a:ext>
            </a:extLst>
          </p:cNvPr>
          <p:cNvSpPr/>
          <p:nvPr/>
        </p:nvSpPr>
        <p:spPr>
          <a:xfrm>
            <a:off x="7033846" y="2450123"/>
            <a:ext cx="433754" cy="293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8311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35FB736AC5EF40A8A42C677C8353F7" ma:contentTypeVersion="2" ma:contentTypeDescription="Create a new document." ma:contentTypeScope="" ma:versionID="adedd67d5bec0acac298613b83722f74">
  <xsd:schema xmlns:xsd="http://www.w3.org/2001/XMLSchema" xmlns:xs="http://www.w3.org/2001/XMLSchema" xmlns:p="http://schemas.microsoft.com/office/2006/metadata/properties" xmlns:ns2="5e1f2556-254e-4a37-b5d4-40b994754c44" targetNamespace="http://schemas.microsoft.com/office/2006/metadata/properties" ma:root="true" ma:fieldsID="0a154020125524642b98608c06210db6" ns2:_="">
    <xsd:import namespace="5e1f2556-254e-4a37-b5d4-40b994754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f2556-254e-4a37-b5d4-40b994754c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F381A1-E7D1-4895-935E-0B33E569E7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C7BF93-DAEF-45F3-944E-5089C8B569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4417E-5F28-4893-947C-295FE696F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1f2556-254e-4a37-b5d4-40b994754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7801</TotalTime>
  <Words>630</Words>
  <Application>Microsoft Office PowerPoint</Application>
  <PresentationFormat>On-screen Show (16:9)</PresentationFormat>
  <Paragraphs>107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Berlin Sans FB</vt:lpstr>
      <vt:lpstr>Titillium</vt:lpstr>
      <vt:lpstr>Titillium Web SemiBold</vt:lpstr>
      <vt:lpstr>Arial</vt:lpstr>
      <vt:lpstr>Titillium Web</vt:lpstr>
      <vt:lpstr>Cambria Math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Reti SpA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IFTS agro-alimentare</dc:title>
  <dc:subject>Introduzione al Corso</dc:subject>
  <dc:creator>Andrea Biancini</dc:creator>
  <cp:keywords/>
  <dc:description/>
  <cp:lastModifiedBy>Mazzoleni Ferracini Simone</cp:lastModifiedBy>
  <cp:revision>63</cp:revision>
  <dcterms:modified xsi:type="dcterms:W3CDTF">2020-09-25T11:53:25Z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0x010100E435FB736AC5EF40A8A42C677C8353F7</vt:lpwstr>
  </property>
</Properties>
</file>