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PlaceHolder 2"/>
          <p:cNvSpPr>
            <a:spLocks noGrp="1"/>
          </p:cNvSpPr>
          <p:nvPr>
            <p:ph type="subTitle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2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PlaceHolder 3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5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2" name="PlaceHolder 3"/>
          <p:cNvSpPr>
            <a:spLocks noGrp="1"/>
          </p:cNvSpPr>
          <p:nvPr>
            <p:ph type="body"/>
          </p:nvPr>
        </p:nvSpPr>
        <p:spPr>
          <a:xfrm>
            <a:off x="332460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4"/>
          <p:cNvSpPr>
            <a:spLocks noGrp="1"/>
          </p:cNvSpPr>
          <p:nvPr>
            <p:ph type="body"/>
          </p:nvPr>
        </p:nvSpPr>
        <p:spPr>
          <a:xfrm>
            <a:off x="5928840" y="119232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4" name="PlaceHolder 5"/>
          <p:cNvSpPr>
            <a:spLocks noGrp="1"/>
          </p:cNvSpPr>
          <p:nvPr>
            <p:ph type="body"/>
          </p:nvPr>
        </p:nvSpPr>
        <p:spPr>
          <a:xfrm>
            <a:off x="7200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6"/>
          <p:cNvSpPr>
            <a:spLocks noGrp="1"/>
          </p:cNvSpPr>
          <p:nvPr>
            <p:ph type="body"/>
          </p:nvPr>
        </p:nvSpPr>
        <p:spPr>
          <a:xfrm>
            <a:off x="332460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6" name="PlaceHolder 7"/>
          <p:cNvSpPr>
            <a:spLocks noGrp="1"/>
          </p:cNvSpPr>
          <p:nvPr>
            <p:ph type="body"/>
          </p:nvPr>
        </p:nvSpPr>
        <p:spPr>
          <a:xfrm>
            <a:off x="5928840" y="2976480"/>
            <a:ext cx="248004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713160" y="539640"/>
            <a:ext cx="7716960" cy="221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4667400" y="297648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67400" y="1192320"/>
            <a:ext cx="375912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720000" y="2976480"/>
            <a:ext cx="7703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-587880" y="4091400"/>
            <a:ext cx="3480120" cy="1878120"/>
            <a:chOff x="-587880" y="4091400"/>
            <a:chExt cx="3480120" cy="1878120"/>
          </a:xfrm>
        </p:grpSpPr>
        <p:sp>
          <p:nvSpPr>
            <p:cNvPr id="1" name="CustomShape 3"/>
            <p:cNvSpPr/>
            <p:nvPr/>
          </p:nvSpPr>
          <p:spPr>
            <a:xfrm>
              <a:off x="-587880" y="409140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4"/>
            <p:cNvSpPr/>
            <p:nvPr/>
          </p:nvSpPr>
          <p:spPr>
            <a:xfrm>
              <a:off x="-101880" y="545580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5"/>
            <p:cNvSpPr/>
            <p:nvPr/>
          </p:nvSpPr>
          <p:spPr>
            <a:xfrm>
              <a:off x="-107640" y="540612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6"/>
            <p:cNvSpPr/>
            <p:nvPr/>
          </p:nvSpPr>
          <p:spPr>
            <a:xfrm>
              <a:off x="-137880" y="537624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7"/>
            <p:cNvSpPr/>
            <p:nvPr/>
          </p:nvSpPr>
          <p:spPr>
            <a:xfrm>
              <a:off x="-186480" y="53676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8"/>
            <p:cNvSpPr/>
            <p:nvPr/>
          </p:nvSpPr>
          <p:spPr>
            <a:xfrm>
              <a:off x="-246240" y="535284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9"/>
            <p:cNvSpPr/>
            <p:nvPr/>
          </p:nvSpPr>
          <p:spPr>
            <a:xfrm>
              <a:off x="-311760" y="53398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10"/>
            <p:cNvSpPr/>
            <p:nvPr/>
          </p:nvSpPr>
          <p:spPr>
            <a:xfrm>
              <a:off x="-375840" y="532512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1"/>
            <p:cNvSpPr/>
            <p:nvPr/>
          </p:nvSpPr>
          <p:spPr>
            <a:xfrm>
              <a:off x="-432360" y="530424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2"/>
            <p:cNvSpPr/>
            <p:nvPr/>
          </p:nvSpPr>
          <p:spPr>
            <a:xfrm>
              <a:off x="-474480" y="52686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3"/>
            <p:cNvSpPr/>
            <p:nvPr/>
          </p:nvSpPr>
          <p:spPr>
            <a:xfrm>
              <a:off x="-496080" y="522900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4"/>
            <p:cNvSpPr/>
            <p:nvPr/>
          </p:nvSpPr>
          <p:spPr>
            <a:xfrm>
              <a:off x="-492840" y="517572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5"/>
            <p:cNvSpPr/>
            <p:nvPr/>
          </p:nvSpPr>
          <p:spPr>
            <a:xfrm>
              <a:off x="-469080" y="513360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6"/>
            <p:cNvSpPr/>
            <p:nvPr/>
          </p:nvSpPr>
          <p:spPr>
            <a:xfrm>
              <a:off x="-430200" y="510732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7"/>
            <p:cNvSpPr/>
            <p:nvPr/>
          </p:nvSpPr>
          <p:spPr>
            <a:xfrm>
              <a:off x="-379800" y="509220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8"/>
            <p:cNvSpPr/>
            <p:nvPr/>
          </p:nvSpPr>
          <p:spPr>
            <a:xfrm>
              <a:off x="-322920" y="506196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9"/>
            <p:cNvSpPr/>
            <p:nvPr/>
          </p:nvSpPr>
          <p:spPr>
            <a:xfrm>
              <a:off x="-263880" y="502020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20"/>
            <p:cNvSpPr/>
            <p:nvPr/>
          </p:nvSpPr>
          <p:spPr>
            <a:xfrm>
              <a:off x="-207000" y="497592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1"/>
            <p:cNvSpPr/>
            <p:nvPr/>
          </p:nvSpPr>
          <p:spPr>
            <a:xfrm>
              <a:off x="-156960" y="493020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2"/>
            <p:cNvSpPr/>
            <p:nvPr/>
          </p:nvSpPr>
          <p:spPr>
            <a:xfrm>
              <a:off x="-118080" y="48808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3"/>
            <p:cNvSpPr/>
            <p:nvPr/>
          </p:nvSpPr>
          <p:spPr>
            <a:xfrm>
              <a:off x="-94320" y="48268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4"/>
            <p:cNvSpPr/>
            <p:nvPr/>
          </p:nvSpPr>
          <p:spPr>
            <a:xfrm>
              <a:off x="-90000" y="476820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5"/>
            <p:cNvSpPr/>
            <p:nvPr/>
          </p:nvSpPr>
          <p:spPr>
            <a:xfrm>
              <a:off x="-98280" y="471960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6"/>
            <p:cNvSpPr/>
            <p:nvPr/>
          </p:nvSpPr>
          <p:spPr>
            <a:xfrm>
              <a:off x="-114480" y="46836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7"/>
            <p:cNvSpPr/>
            <p:nvPr/>
          </p:nvSpPr>
          <p:spPr>
            <a:xfrm>
              <a:off x="-136800" y="465696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8"/>
            <p:cNvSpPr/>
            <p:nvPr/>
          </p:nvSpPr>
          <p:spPr>
            <a:xfrm>
              <a:off x="-163080" y="459756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9"/>
            <p:cNvSpPr/>
            <p:nvPr/>
          </p:nvSpPr>
          <p:spPr>
            <a:xfrm>
              <a:off x="-191520" y="45072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30"/>
            <p:cNvSpPr/>
            <p:nvPr/>
          </p:nvSpPr>
          <p:spPr>
            <a:xfrm>
              <a:off x="-219240" y="441720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1"/>
            <p:cNvSpPr/>
            <p:nvPr/>
          </p:nvSpPr>
          <p:spPr>
            <a:xfrm>
              <a:off x="-244440" y="431352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2"/>
            <p:cNvSpPr/>
            <p:nvPr/>
          </p:nvSpPr>
          <p:spPr>
            <a:xfrm>
              <a:off x="-264960" y="424368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3"/>
            <p:cNvSpPr/>
            <p:nvPr/>
          </p:nvSpPr>
          <p:spPr>
            <a:xfrm>
              <a:off x="-279360" y="4164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4"/>
            <p:cNvSpPr/>
            <p:nvPr/>
          </p:nvSpPr>
          <p:spPr>
            <a:xfrm>
              <a:off x="1540080" y="453168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5"/>
            <p:cNvSpPr/>
            <p:nvPr/>
          </p:nvSpPr>
          <p:spPr>
            <a:xfrm>
              <a:off x="1460880" y="451404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6"/>
            <p:cNvSpPr/>
            <p:nvPr/>
          </p:nvSpPr>
          <p:spPr>
            <a:xfrm>
              <a:off x="1387800" y="449064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7"/>
            <p:cNvSpPr/>
            <p:nvPr/>
          </p:nvSpPr>
          <p:spPr>
            <a:xfrm>
              <a:off x="1318320" y="446292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8"/>
            <p:cNvSpPr/>
            <p:nvPr/>
          </p:nvSpPr>
          <p:spPr>
            <a:xfrm>
              <a:off x="1226520" y="443196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9"/>
            <p:cNvSpPr/>
            <p:nvPr/>
          </p:nvSpPr>
          <p:spPr>
            <a:xfrm>
              <a:off x="1147320" y="439812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40"/>
            <p:cNvSpPr/>
            <p:nvPr/>
          </p:nvSpPr>
          <p:spPr>
            <a:xfrm>
              <a:off x="1069560" y="436212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1"/>
            <p:cNvSpPr/>
            <p:nvPr/>
          </p:nvSpPr>
          <p:spPr>
            <a:xfrm>
              <a:off x="987480" y="432576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2"/>
            <p:cNvSpPr/>
            <p:nvPr/>
          </p:nvSpPr>
          <p:spPr>
            <a:xfrm>
              <a:off x="926280" y="42894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3"/>
            <p:cNvSpPr/>
            <p:nvPr/>
          </p:nvSpPr>
          <p:spPr>
            <a:xfrm>
              <a:off x="851040" y="425412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4"/>
            <p:cNvSpPr/>
            <p:nvPr/>
          </p:nvSpPr>
          <p:spPr>
            <a:xfrm>
              <a:off x="785160" y="422064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5"/>
            <p:cNvSpPr/>
            <p:nvPr/>
          </p:nvSpPr>
          <p:spPr>
            <a:xfrm>
              <a:off x="720720" y="419004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6"/>
            <p:cNvSpPr/>
            <p:nvPr/>
          </p:nvSpPr>
          <p:spPr>
            <a:xfrm>
              <a:off x="655200" y="416304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7"/>
            <p:cNvSpPr/>
            <p:nvPr/>
          </p:nvSpPr>
          <p:spPr>
            <a:xfrm>
              <a:off x="593640" y="41410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8"/>
            <p:cNvSpPr/>
            <p:nvPr/>
          </p:nvSpPr>
          <p:spPr>
            <a:xfrm>
              <a:off x="533520" y="412452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9"/>
            <p:cNvSpPr/>
            <p:nvPr/>
          </p:nvSpPr>
          <p:spPr>
            <a:xfrm>
              <a:off x="474840" y="411444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0"/>
            <p:cNvSpPr/>
            <p:nvPr/>
          </p:nvSpPr>
          <p:spPr>
            <a:xfrm>
              <a:off x="424080" y="411732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1"/>
            <p:cNvSpPr/>
            <p:nvPr/>
          </p:nvSpPr>
          <p:spPr>
            <a:xfrm>
              <a:off x="379800" y="4132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2"/>
            <p:cNvSpPr/>
            <p:nvPr/>
          </p:nvSpPr>
          <p:spPr>
            <a:xfrm>
              <a:off x="342000" y="41580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3"/>
            <p:cNvSpPr/>
            <p:nvPr/>
          </p:nvSpPr>
          <p:spPr>
            <a:xfrm>
              <a:off x="306720" y="419112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4"/>
            <p:cNvSpPr/>
            <p:nvPr/>
          </p:nvSpPr>
          <p:spPr>
            <a:xfrm>
              <a:off x="277200" y="42300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5"/>
            <p:cNvSpPr/>
            <p:nvPr/>
          </p:nvSpPr>
          <p:spPr>
            <a:xfrm>
              <a:off x="234360" y="427248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6"/>
            <p:cNvSpPr/>
            <p:nvPr/>
          </p:nvSpPr>
          <p:spPr>
            <a:xfrm>
              <a:off x="175680" y="43164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7"/>
            <p:cNvSpPr/>
            <p:nvPr/>
          </p:nvSpPr>
          <p:spPr>
            <a:xfrm>
              <a:off x="117720" y="435960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8"/>
            <p:cNvSpPr/>
            <p:nvPr/>
          </p:nvSpPr>
          <p:spPr>
            <a:xfrm>
              <a:off x="37080" y="439956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9"/>
            <p:cNvSpPr/>
            <p:nvPr/>
          </p:nvSpPr>
          <p:spPr>
            <a:xfrm>
              <a:off x="-90720" y="4434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60"/>
            <p:cNvSpPr/>
            <p:nvPr/>
          </p:nvSpPr>
          <p:spPr>
            <a:xfrm>
              <a:off x="-211320" y="446184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1"/>
            <p:cNvSpPr/>
            <p:nvPr/>
          </p:nvSpPr>
          <p:spPr>
            <a:xfrm>
              <a:off x="-324360" y="447984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2"/>
            <p:cNvSpPr/>
            <p:nvPr/>
          </p:nvSpPr>
          <p:spPr>
            <a:xfrm>
              <a:off x="-427680" y="448632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3"/>
            <p:cNvSpPr/>
            <p:nvPr/>
          </p:nvSpPr>
          <p:spPr>
            <a:xfrm>
              <a:off x="-511920" y="447876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4"/>
            <p:cNvSpPr/>
            <p:nvPr/>
          </p:nvSpPr>
          <p:spPr>
            <a:xfrm>
              <a:off x="1625040" y="417960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5"/>
            <p:cNvSpPr/>
            <p:nvPr/>
          </p:nvSpPr>
          <p:spPr>
            <a:xfrm>
              <a:off x="1627560" y="55609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6"/>
            <p:cNvSpPr/>
            <p:nvPr/>
          </p:nvSpPr>
          <p:spPr>
            <a:xfrm>
              <a:off x="1633680" y="553644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7"/>
            <p:cNvSpPr/>
            <p:nvPr/>
          </p:nvSpPr>
          <p:spPr>
            <a:xfrm>
              <a:off x="1642320" y="55216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8"/>
            <p:cNvSpPr/>
            <p:nvPr/>
          </p:nvSpPr>
          <p:spPr>
            <a:xfrm>
              <a:off x="1652760" y="551376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9"/>
            <p:cNvSpPr/>
            <p:nvPr/>
          </p:nvSpPr>
          <p:spPr>
            <a:xfrm>
              <a:off x="1663920" y="550872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70"/>
            <p:cNvSpPr/>
            <p:nvPr/>
          </p:nvSpPr>
          <p:spPr>
            <a:xfrm>
              <a:off x="1675440" y="550008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1"/>
            <p:cNvSpPr/>
            <p:nvPr/>
          </p:nvSpPr>
          <p:spPr>
            <a:xfrm>
              <a:off x="1686240" y="548856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2"/>
            <p:cNvSpPr/>
            <p:nvPr/>
          </p:nvSpPr>
          <p:spPr>
            <a:xfrm>
              <a:off x="1695600" y="54604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3"/>
            <p:cNvSpPr/>
            <p:nvPr/>
          </p:nvSpPr>
          <p:spPr>
            <a:xfrm>
              <a:off x="1702440" y="54363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4"/>
            <p:cNvSpPr/>
            <p:nvPr/>
          </p:nvSpPr>
          <p:spPr>
            <a:xfrm>
              <a:off x="1706040" y="540108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5"/>
            <p:cNvSpPr/>
            <p:nvPr/>
          </p:nvSpPr>
          <p:spPr>
            <a:xfrm>
              <a:off x="1706760" y="53406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6"/>
            <p:cNvSpPr/>
            <p:nvPr/>
          </p:nvSpPr>
          <p:spPr>
            <a:xfrm>
              <a:off x="1709280" y="527652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7"/>
            <p:cNvSpPr/>
            <p:nvPr/>
          </p:nvSpPr>
          <p:spPr>
            <a:xfrm>
              <a:off x="1713960" y="521712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8"/>
            <p:cNvSpPr/>
            <p:nvPr/>
          </p:nvSpPr>
          <p:spPr>
            <a:xfrm>
              <a:off x="1720800" y="516096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9"/>
            <p:cNvSpPr/>
            <p:nvPr/>
          </p:nvSpPr>
          <p:spPr>
            <a:xfrm>
              <a:off x="1728360" y="510012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80"/>
            <p:cNvSpPr/>
            <p:nvPr/>
          </p:nvSpPr>
          <p:spPr>
            <a:xfrm>
              <a:off x="1736280" y="50392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1"/>
            <p:cNvSpPr/>
            <p:nvPr/>
          </p:nvSpPr>
          <p:spPr>
            <a:xfrm>
              <a:off x="1743840" y="497808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2"/>
            <p:cNvSpPr/>
            <p:nvPr/>
          </p:nvSpPr>
          <p:spPr>
            <a:xfrm>
              <a:off x="1750320" y="491724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3"/>
            <p:cNvSpPr/>
            <p:nvPr/>
          </p:nvSpPr>
          <p:spPr>
            <a:xfrm>
              <a:off x="1755360" y="485604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4"/>
            <p:cNvSpPr/>
            <p:nvPr/>
          </p:nvSpPr>
          <p:spPr>
            <a:xfrm>
              <a:off x="1757880" y="479484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5"/>
            <p:cNvSpPr/>
            <p:nvPr/>
          </p:nvSpPr>
          <p:spPr>
            <a:xfrm>
              <a:off x="1758240" y="473436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6"/>
            <p:cNvSpPr/>
            <p:nvPr/>
          </p:nvSpPr>
          <p:spPr>
            <a:xfrm>
              <a:off x="1753560" y="46810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7"/>
            <p:cNvSpPr/>
            <p:nvPr/>
          </p:nvSpPr>
          <p:spPr>
            <a:xfrm>
              <a:off x="1743120" y="463428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8"/>
            <p:cNvSpPr/>
            <p:nvPr/>
          </p:nvSpPr>
          <p:spPr>
            <a:xfrm>
              <a:off x="1728000" y="4591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9"/>
            <p:cNvSpPr/>
            <p:nvPr/>
          </p:nvSpPr>
          <p:spPr>
            <a:xfrm>
              <a:off x="1710000" y="45504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90"/>
            <p:cNvSpPr/>
            <p:nvPr/>
          </p:nvSpPr>
          <p:spPr>
            <a:xfrm>
              <a:off x="1690920" y="450576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1"/>
            <p:cNvSpPr/>
            <p:nvPr/>
          </p:nvSpPr>
          <p:spPr>
            <a:xfrm>
              <a:off x="1672200" y="446004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2"/>
            <p:cNvSpPr/>
            <p:nvPr/>
          </p:nvSpPr>
          <p:spPr>
            <a:xfrm>
              <a:off x="1654920" y="440604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3"/>
            <p:cNvSpPr/>
            <p:nvPr/>
          </p:nvSpPr>
          <p:spPr>
            <a:xfrm>
              <a:off x="1641240" y="434340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4"/>
            <p:cNvSpPr/>
            <p:nvPr/>
          </p:nvSpPr>
          <p:spPr>
            <a:xfrm>
              <a:off x="1632240" y="42688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5"/>
            <p:cNvSpPr/>
            <p:nvPr/>
          </p:nvSpPr>
          <p:spPr>
            <a:xfrm>
              <a:off x="2168640" y="418212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6"/>
            <p:cNvSpPr/>
            <p:nvPr/>
          </p:nvSpPr>
          <p:spPr>
            <a:xfrm>
              <a:off x="2099520" y="419364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7"/>
            <p:cNvSpPr/>
            <p:nvPr/>
          </p:nvSpPr>
          <p:spPr>
            <a:xfrm>
              <a:off x="2037240" y="421344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8"/>
            <p:cNvSpPr/>
            <p:nvPr/>
          </p:nvSpPr>
          <p:spPr>
            <a:xfrm>
              <a:off x="2001600" y="423972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9"/>
            <p:cNvSpPr/>
            <p:nvPr/>
          </p:nvSpPr>
          <p:spPr>
            <a:xfrm>
              <a:off x="1971720" y="427068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00"/>
            <p:cNvSpPr/>
            <p:nvPr/>
          </p:nvSpPr>
          <p:spPr>
            <a:xfrm>
              <a:off x="1945080" y="430560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1"/>
            <p:cNvSpPr/>
            <p:nvPr/>
          </p:nvSpPr>
          <p:spPr>
            <a:xfrm>
              <a:off x="1924200" y="43426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2"/>
            <p:cNvSpPr/>
            <p:nvPr/>
          </p:nvSpPr>
          <p:spPr>
            <a:xfrm>
              <a:off x="1901880" y="438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3"/>
            <p:cNvSpPr/>
            <p:nvPr/>
          </p:nvSpPr>
          <p:spPr>
            <a:xfrm>
              <a:off x="1878480" y="441756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4"/>
            <p:cNvSpPr/>
            <p:nvPr/>
          </p:nvSpPr>
          <p:spPr>
            <a:xfrm>
              <a:off x="1856160" y="445284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5"/>
            <p:cNvSpPr/>
            <p:nvPr/>
          </p:nvSpPr>
          <p:spPr>
            <a:xfrm>
              <a:off x="1833120" y="448452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6"/>
            <p:cNvSpPr/>
            <p:nvPr/>
          </p:nvSpPr>
          <p:spPr>
            <a:xfrm>
              <a:off x="1806840" y="451116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7"/>
            <p:cNvSpPr/>
            <p:nvPr/>
          </p:nvSpPr>
          <p:spPr>
            <a:xfrm>
              <a:off x="1775880" y="453168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8"/>
            <p:cNvSpPr/>
            <p:nvPr/>
          </p:nvSpPr>
          <p:spPr>
            <a:xfrm>
              <a:off x="1731240" y="454500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9"/>
            <p:cNvSpPr/>
            <p:nvPr/>
          </p:nvSpPr>
          <p:spPr>
            <a:xfrm>
              <a:off x="1692000" y="45486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110"/>
          <p:cNvSpPr/>
          <p:nvPr/>
        </p:nvSpPr>
        <p:spPr>
          <a:xfrm>
            <a:off x="8704800" y="4795920"/>
            <a:ext cx="164160" cy="164160"/>
          </a:xfrm>
          <a:custGeom>
            <a:avLst/>
            <a:gdLst/>
            <a:ahLst/>
            <a:rect l="l" t="t" r="r" b="b"/>
            <a:pathLst>
              <a:path w="6592" h="6595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 rotWithShape="0">
            <a:gsLst>
              <a:gs pos="0">
                <a:srgbClr val="6af3f8"/>
              </a:gs>
              <a:gs pos="100000">
                <a:srgbClr val="3436df"/>
              </a:gs>
            </a:gsLst>
            <a:lin ang="324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9" name="Group 111"/>
          <p:cNvGrpSpPr/>
          <p:nvPr/>
        </p:nvGrpSpPr>
        <p:grpSpPr>
          <a:xfrm>
            <a:off x="8636040" y="1062720"/>
            <a:ext cx="301320" cy="2311560"/>
            <a:chOff x="8636040" y="1062720"/>
            <a:chExt cx="301320" cy="2311560"/>
          </a:xfrm>
        </p:grpSpPr>
        <p:grpSp>
          <p:nvGrpSpPr>
            <p:cNvPr id="110" name="Group 112"/>
            <p:cNvGrpSpPr/>
            <p:nvPr/>
          </p:nvGrpSpPr>
          <p:grpSpPr>
            <a:xfrm>
              <a:off x="8636040" y="2727360"/>
              <a:ext cx="146160" cy="646920"/>
              <a:chOff x="8636040" y="2727360"/>
              <a:chExt cx="146160" cy="646920"/>
            </a:xfrm>
          </p:grpSpPr>
          <p:sp>
            <p:nvSpPr>
              <p:cNvPr id="111" name="CustomShape 113"/>
              <p:cNvSpPr/>
              <p:nvPr/>
            </p:nvSpPr>
            <p:spPr>
              <a:xfrm>
                <a:off x="8759880" y="2727360"/>
                <a:ext cx="22320" cy="646920"/>
              </a:xfrm>
              <a:custGeom>
                <a:avLst/>
                <a:gdLst/>
                <a:ahLst/>
                <a:rect l="l" t="t" r="r" b="b"/>
                <a:pathLst>
                  <a:path w="925" h="25911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CustomShape 114"/>
              <p:cNvSpPr/>
              <p:nvPr/>
            </p:nvSpPr>
            <p:spPr>
              <a:xfrm>
                <a:off x="8697960" y="2727360"/>
                <a:ext cx="22320" cy="646920"/>
              </a:xfrm>
              <a:custGeom>
                <a:avLst/>
                <a:gdLst/>
                <a:ahLst/>
                <a:rect l="l" t="t" r="r" b="b"/>
                <a:pathLst>
                  <a:path w="927" h="25911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CustomShape 115"/>
              <p:cNvSpPr/>
              <p:nvPr/>
            </p:nvSpPr>
            <p:spPr>
              <a:xfrm>
                <a:off x="8636040" y="2727360"/>
                <a:ext cx="22320" cy="646920"/>
              </a:xfrm>
              <a:custGeom>
                <a:avLst/>
                <a:gdLst/>
                <a:ahLst/>
                <a:rect l="l" t="t" r="r" b="b"/>
                <a:pathLst>
                  <a:path w="921" h="25911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360">
                <a:solidFill>
                  <a:srgbClr val="ff8cc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" name="Group 116"/>
            <p:cNvGrpSpPr/>
            <p:nvPr/>
          </p:nvGrpSpPr>
          <p:grpSpPr>
            <a:xfrm>
              <a:off x="8857800" y="1062720"/>
              <a:ext cx="79560" cy="862200"/>
              <a:chOff x="8857800" y="1062720"/>
              <a:chExt cx="79560" cy="862200"/>
            </a:xfrm>
          </p:grpSpPr>
          <p:sp>
            <p:nvSpPr>
              <p:cNvPr id="115" name="CustomShape 117"/>
              <p:cNvSpPr/>
              <p:nvPr/>
            </p:nvSpPr>
            <p:spPr>
              <a:xfrm>
                <a:off x="8857800" y="1062720"/>
                <a:ext cx="79560" cy="7992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118"/>
              <p:cNvSpPr/>
              <p:nvPr/>
            </p:nvSpPr>
            <p:spPr>
              <a:xfrm>
                <a:off x="8857800" y="1258200"/>
                <a:ext cx="79560" cy="7956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119"/>
              <p:cNvSpPr/>
              <p:nvPr/>
            </p:nvSpPr>
            <p:spPr>
              <a:xfrm>
                <a:off x="8857800" y="1454040"/>
                <a:ext cx="79560" cy="7992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120"/>
              <p:cNvSpPr/>
              <p:nvPr/>
            </p:nvSpPr>
            <p:spPr>
              <a:xfrm>
                <a:off x="8857800" y="1649880"/>
                <a:ext cx="79560" cy="79920"/>
              </a:xfrm>
              <a:custGeom>
                <a:avLst/>
                <a:gdLst/>
                <a:ahLst/>
                <a:rect l="l" t="t" r="r" b="b"/>
                <a:pathLst>
                  <a:path w="3218" h="3219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121"/>
              <p:cNvSpPr/>
              <p:nvPr/>
            </p:nvSpPr>
            <p:spPr>
              <a:xfrm>
                <a:off x="8857800" y="1845360"/>
                <a:ext cx="79560" cy="79560"/>
              </a:xfrm>
              <a:custGeom>
                <a:avLst/>
                <a:gdLst/>
                <a:ahLst/>
                <a:rect l="l" t="t" r="r" b="b"/>
                <a:pathLst>
                  <a:path w="3218" h="3218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af3f8"/>
                  </a:gs>
                  <a:gs pos="100000">
                    <a:srgbClr val="3436df"/>
                  </a:gs>
                </a:gsLst>
                <a:lin ang="324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" name="CustomShape 122"/>
            <p:cNvSpPr/>
            <p:nvPr/>
          </p:nvSpPr>
          <p:spPr>
            <a:xfrm>
              <a:off x="8898120" y="2122200"/>
              <a:ext cx="360" cy="1252080"/>
            </a:xfrm>
            <a:custGeom>
              <a:avLst/>
              <a:gdLst/>
              <a:ahLst/>
              <a:rect l="l" t="t" r="r" b="b"/>
              <a:pathLst>
                <a:path w="1" h="50112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1" name="CustomShape 123"/>
          <p:cNvSpPr/>
          <p:nvPr/>
        </p:nvSpPr>
        <p:spPr>
          <a:xfrm>
            <a:off x="322560" y="2108520"/>
            <a:ext cx="40680" cy="344880"/>
          </a:xfrm>
          <a:custGeom>
            <a:avLst/>
            <a:gdLst/>
            <a:ahLst/>
            <a:rect l="l" t="t" r="r" b="b"/>
            <a:pathLst>
              <a:path w="1649" h="13818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 rotWithShape="0">
            <a:gsLst>
              <a:gs pos="0">
                <a:srgbClr val="ff8cc9"/>
              </a:gs>
              <a:gs pos="100000">
                <a:srgbClr val="5557f1"/>
              </a:gs>
            </a:gsLst>
            <a:lin ang="324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" name="Group 124"/>
          <p:cNvGrpSpPr/>
          <p:nvPr/>
        </p:nvGrpSpPr>
        <p:grpSpPr>
          <a:xfrm>
            <a:off x="267120" y="3048840"/>
            <a:ext cx="178200" cy="588960"/>
            <a:chOff x="267120" y="3048840"/>
            <a:chExt cx="178200" cy="588960"/>
          </a:xfrm>
        </p:grpSpPr>
        <p:sp>
          <p:nvSpPr>
            <p:cNvPr id="123" name="CustomShape 125"/>
            <p:cNvSpPr/>
            <p:nvPr/>
          </p:nvSpPr>
          <p:spPr>
            <a:xfrm>
              <a:off x="272160" y="31888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26"/>
            <p:cNvSpPr/>
            <p:nvPr/>
          </p:nvSpPr>
          <p:spPr>
            <a:xfrm>
              <a:off x="344520" y="31888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27"/>
            <p:cNvSpPr/>
            <p:nvPr/>
          </p:nvSpPr>
          <p:spPr>
            <a:xfrm>
              <a:off x="416520" y="31888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28"/>
            <p:cNvSpPr/>
            <p:nvPr/>
          </p:nvSpPr>
          <p:spPr>
            <a:xfrm>
              <a:off x="272160" y="3259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29"/>
            <p:cNvSpPr/>
            <p:nvPr/>
          </p:nvSpPr>
          <p:spPr>
            <a:xfrm>
              <a:off x="344520" y="3259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30"/>
            <p:cNvSpPr/>
            <p:nvPr/>
          </p:nvSpPr>
          <p:spPr>
            <a:xfrm>
              <a:off x="416520" y="3259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31"/>
            <p:cNvSpPr/>
            <p:nvPr/>
          </p:nvSpPr>
          <p:spPr>
            <a:xfrm>
              <a:off x="272160" y="311904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32"/>
            <p:cNvSpPr/>
            <p:nvPr/>
          </p:nvSpPr>
          <p:spPr>
            <a:xfrm>
              <a:off x="344520" y="311904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33"/>
            <p:cNvSpPr/>
            <p:nvPr/>
          </p:nvSpPr>
          <p:spPr>
            <a:xfrm>
              <a:off x="416520" y="311904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4"/>
            <p:cNvSpPr/>
            <p:nvPr/>
          </p:nvSpPr>
          <p:spPr>
            <a:xfrm>
              <a:off x="272160" y="304884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35"/>
            <p:cNvSpPr/>
            <p:nvPr/>
          </p:nvSpPr>
          <p:spPr>
            <a:xfrm>
              <a:off x="344520" y="304884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36"/>
            <p:cNvSpPr/>
            <p:nvPr/>
          </p:nvSpPr>
          <p:spPr>
            <a:xfrm>
              <a:off x="416520" y="304884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37"/>
            <p:cNvSpPr/>
            <p:nvPr/>
          </p:nvSpPr>
          <p:spPr>
            <a:xfrm>
              <a:off x="272160" y="3329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38"/>
            <p:cNvSpPr/>
            <p:nvPr/>
          </p:nvSpPr>
          <p:spPr>
            <a:xfrm>
              <a:off x="344520" y="3329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39"/>
            <p:cNvSpPr/>
            <p:nvPr/>
          </p:nvSpPr>
          <p:spPr>
            <a:xfrm>
              <a:off x="416520" y="3329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40"/>
            <p:cNvSpPr/>
            <p:nvPr/>
          </p:nvSpPr>
          <p:spPr>
            <a:xfrm>
              <a:off x="272160" y="3399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1"/>
            <p:cNvSpPr/>
            <p:nvPr/>
          </p:nvSpPr>
          <p:spPr>
            <a:xfrm>
              <a:off x="344520" y="3399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42"/>
            <p:cNvSpPr/>
            <p:nvPr/>
          </p:nvSpPr>
          <p:spPr>
            <a:xfrm>
              <a:off x="416520" y="3399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43"/>
            <p:cNvSpPr/>
            <p:nvPr/>
          </p:nvSpPr>
          <p:spPr>
            <a:xfrm>
              <a:off x="272160" y="3469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44"/>
            <p:cNvSpPr/>
            <p:nvPr/>
          </p:nvSpPr>
          <p:spPr>
            <a:xfrm>
              <a:off x="344520" y="3469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45"/>
            <p:cNvSpPr/>
            <p:nvPr/>
          </p:nvSpPr>
          <p:spPr>
            <a:xfrm>
              <a:off x="416520" y="3469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6"/>
            <p:cNvSpPr/>
            <p:nvPr/>
          </p:nvSpPr>
          <p:spPr>
            <a:xfrm>
              <a:off x="272160" y="3539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47"/>
            <p:cNvSpPr/>
            <p:nvPr/>
          </p:nvSpPr>
          <p:spPr>
            <a:xfrm>
              <a:off x="344520" y="3539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148"/>
            <p:cNvSpPr/>
            <p:nvPr/>
          </p:nvSpPr>
          <p:spPr>
            <a:xfrm>
              <a:off x="416520" y="3539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49"/>
            <p:cNvSpPr/>
            <p:nvPr/>
          </p:nvSpPr>
          <p:spPr>
            <a:xfrm>
              <a:off x="267120" y="360936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50"/>
            <p:cNvSpPr/>
            <p:nvPr/>
          </p:nvSpPr>
          <p:spPr>
            <a:xfrm>
              <a:off x="339480" y="360936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51"/>
            <p:cNvSpPr/>
            <p:nvPr/>
          </p:nvSpPr>
          <p:spPr>
            <a:xfrm>
              <a:off x="411840" y="360936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roup 152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151" name="CustomShape 153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154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155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56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157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158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59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" name="Group 160"/>
          <p:cNvGrpSpPr/>
          <p:nvPr/>
        </p:nvGrpSpPr>
        <p:grpSpPr>
          <a:xfrm>
            <a:off x="182520" y="95760"/>
            <a:ext cx="347400" cy="347400"/>
            <a:chOff x="182520" y="95760"/>
            <a:chExt cx="347400" cy="347400"/>
          </a:xfrm>
        </p:grpSpPr>
        <p:sp>
          <p:nvSpPr>
            <p:cNvPr id="159" name="CustomShape 161"/>
            <p:cNvSpPr/>
            <p:nvPr/>
          </p:nvSpPr>
          <p:spPr>
            <a:xfrm>
              <a:off x="182520" y="9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62"/>
            <p:cNvSpPr/>
            <p:nvPr/>
          </p:nvSpPr>
          <p:spPr>
            <a:xfrm>
              <a:off x="357120" y="2703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1" name="Group 163"/>
          <p:cNvGrpSpPr/>
          <p:nvPr/>
        </p:nvGrpSpPr>
        <p:grpSpPr>
          <a:xfrm>
            <a:off x="713160" y="3524760"/>
            <a:ext cx="896040" cy="656640"/>
            <a:chOff x="713160" y="3524760"/>
            <a:chExt cx="896040" cy="656640"/>
          </a:xfrm>
        </p:grpSpPr>
        <p:sp>
          <p:nvSpPr>
            <p:cNvPr id="162" name="CustomShape 164"/>
            <p:cNvSpPr/>
            <p:nvPr/>
          </p:nvSpPr>
          <p:spPr>
            <a:xfrm>
              <a:off x="850320" y="3661560"/>
              <a:ext cx="417960" cy="417960"/>
            </a:xfrm>
            <a:custGeom>
              <a:avLst/>
              <a:gdLst/>
              <a:ahLst/>
              <a:rect l="l" t="t" r="r" b="b"/>
              <a:pathLst>
                <a:path w="16745" h="16741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165"/>
            <p:cNvSpPr/>
            <p:nvPr/>
          </p:nvSpPr>
          <p:spPr>
            <a:xfrm>
              <a:off x="713160" y="3524760"/>
              <a:ext cx="196920" cy="196920"/>
            </a:xfrm>
            <a:custGeom>
              <a:avLst/>
              <a:gdLst/>
              <a:ahLst/>
              <a:rect l="l" t="t" r="r" b="b"/>
              <a:pathLst>
                <a:path w="7910" h="7909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166"/>
            <p:cNvSpPr/>
            <p:nvPr/>
          </p:nvSpPr>
          <p:spPr>
            <a:xfrm>
              <a:off x="1266120" y="4077360"/>
              <a:ext cx="104040" cy="104040"/>
            </a:xfrm>
            <a:custGeom>
              <a:avLst/>
              <a:gdLst/>
              <a:ahLst/>
              <a:rect l="l" t="t" r="r" b="b"/>
              <a:pathLst>
                <a:path w="4187" h="419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167"/>
            <p:cNvSpPr/>
            <p:nvPr/>
          </p:nvSpPr>
          <p:spPr>
            <a:xfrm>
              <a:off x="1546920" y="3838320"/>
              <a:ext cx="62280" cy="62280"/>
            </a:xfrm>
            <a:custGeom>
              <a:avLst/>
              <a:gdLst/>
              <a:ahLst/>
              <a:rect l="l" t="t" r="r" b="b"/>
              <a:pathLst>
                <a:path w="2518" h="2518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168"/>
            <p:cNvSpPr/>
            <p:nvPr/>
          </p:nvSpPr>
          <p:spPr>
            <a:xfrm>
              <a:off x="970560" y="3569040"/>
              <a:ext cx="44640" cy="44640"/>
            </a:xfrm>
            <a:custGeom>
              <a:avLst/>
              <a:gdLst/>
              <a:ahLst/>
              <a:rect l="l" t="t" r="r" b="b"/>
              <a:pathLst>
                <a:path w="1814" h="1814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69"/>
            <p:cNvSpPr/>
            <p:nvPr/>
          </p:nvSpPr>
          <p:spPr>
            <a:xfrm>
              <a:off x="1392840" y="3936600"/>
              <a:ext cx="79560" cy="79560"/>
            </a:xfrm>
            <a:custGeom>
              <a:avLst/>
              <a:gdLst/>
              <a:ahLst/>
              <a:rect l="l" t="t" r="r" b="b"/>
              <a:pathLst>
                <a:path w="3215" h="3218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70"/>
            <p:cNvSpPr/>
            <p:nvPr/>
          </p:nvSpPr>
          <p:spPr>
            <a:xfrm>
              <a:off x="1532520" y="4051440"/>
              <a:ext cx="360" cy="49320"/>
            </a:xfrm>
            <a:custGeom>
              <a:avLst/>
              <a:gdLst/>
              <a:ahLst/>
              <a:rect l="l" t="t" r="r" b="b"/>
              <a:pathLst>
                <a:path w="1" h="2006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171"/>
            <p:cNvSpPr/>
            <p:nvPr/>
          </p:nvSpPr>
          <p:spPr>
            <a:xfrm>
              <a:off x="1507680" y="4076640"/>
              <a:ext cx="49680" cy="360"/>
            </a:xfrm>
            <a:custGeom>
              <a:avLst/>
              <a:gdLst/>
              <a:ahLst/>
              <a:rect l="l" t="t" r="r" b="b"/>
              <a:pathLst>
                <a:path w="2009" h="1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360">
              <a:solidFill>
                <a:srgbClr val="6af3f8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" name="Group 172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171" name="CustomShape 173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174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75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76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77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78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79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80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81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82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83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84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85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86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87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88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89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90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91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92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93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94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95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96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97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198"/>
          <p:cNvGrpSpPr/>
          <p:nvPr/>
        </p:nvGrpSpPr>
        <p:grpSpPr>
          <a:xfrm>
            <a:off x="3012120" y="4608720"/>
            <a:ext cx="466560" cy="594000"/>
            <a:chOff x="3012120" y="4608720"/>
            <a:chExt cx="466560" cy="594000"/>
          </a:xfrm>
        </p:grpSpPr>
        <p:sp>
          <p:nvSpPr>
            <p:cNvPr id="197" name="CustomShape 199"/>
            <p:cNvSpPr/>
            <p:nvPr/>
          </p:nvSpPr>
          <p:spPr>
            <a:xfrm>
              <a:off x="301680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00"/>
            <p:cNvSpPr/>
            <p:nvPr/>
          </p:nvSpPr>
          <p:spPr>
            <a:xfrm>
              <a:off x="308916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01"/>
            <p:cNvSpPr/>
            <p:nvPr/>
          </p:nvSpPr>
          <p:spPr>
            <a:xfrm>
              <a:off x="316116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02"/>
            <p:cNvSpPr/>
            <p:nvPr/>
          </p:nvSpPr>
          <p:spPr>
            <a:xfrm>
              <a:off x="323352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03"/>
            <p:cNvSpPr/>
            <p:nvPr/>
          </p:nvSpPr>
          <p:spPr>
            <a:xfrm>
              <a:off x="330588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04"/>
            <p:cNvSpPr/>
            <p:nvPr/>
          </p:nvSpPr>
          <p:spPr>
            <a:xfrm>
              <a:off x="337788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05"/>
            <p:cNvSpPr/>
            <p:nvPr/>
          </p:nvSpPr>
          <p:spPr>
            <a:xfrm>
              <a:off x="3450240" y="4748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06"/>
            <p:cNvSpPr/>
            <p:nvPr/>
          </p:nvSpPr>
          <p:spPr>
            <a:xfrm>
              <a:off x="301680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07"/>
            <p:cNvSpPr/>
            <p:nvPr/>
          </p:nvSpPr>
          <p:spPr>
            <a:xfrm>
              <a:off x="308916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08"/>
            <p:cNvSpPr/>
            <p:nvPr/>
          </p:nvSpPr>
          <p:spPr>
            <a:xfrm>
              <a:off x="316116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09"/>
            <p:cNvSpPr/>
            <p:nvPr/>
          </p:nvSpPr>
          <p:spPr>
            <a:xfrm>
              <a:off x="323352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210"/>
            <p:cNvSpPr/>
            <p:nvPr/>
          </p:nvSpPr>
          <p:spPr>
            <a:xfrm>
              <a:off x="330588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211"/>
            <p:cNvSpPr/>
            <p:nvPr/>
          </p:nvSpPr>
          <p:spPr>
            <a:xfrm>
              <a:off x="337788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212"/>
            <p:cNvSpPr/>
            <p:nvPr/>
          </p:nvSpPr>
          <p:spPr>
            <a:xfrm>
              <a:off x="3450240" y="48189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213"/>
            <p:cNvSpPr/>
            <p:nvPr/>
          </p:nvSpPr>
          <p:spPr>
            <a:xfrm>
              <a:off x="301680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214"/>
            <p:cNvSpPr/>
            <p:nvPr/>
          </p:nvSpPr>
          <p:spPr>
            <a:xfrm>
              <a:off x="308916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215"/>
            <p:cNvSpPr/>
            <p:nvPr/>
          </p:nvSpPr>
          <p:spPr>
            <a:xfrm>
              <a:off x="316116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216"/>
            <p:cNvSpPr/>
            <p:nvPr/>
          </p:nvSpPr>
          <p:spPr>
            <a:xfrm>
              <a:off x="323352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217"/>
            <p:cNvSpPr/>
            <p:nvPr/>
          </p:nvSpPr>
          <p:spPr>
            <a:xfrm>
              <a:off x="330588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218"/>
            <p:cNvSpPr/>
            <p:nvPr/>
          </p:nvSpPr>
          <p:spPr>
            <a:xfrm>
              <a:off x="337788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9"/>
            <p:cNvSpPr/>
            <p:nvPr/>
          </p:nvSpPr>
          <p:spPr>
            <a:xfrm>
              <a:off x="3450240" y="4678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20"/>
            <p:cNvSpPr/>
            <p:nvPr/>
          </p:nvSpPr>
          <p:spPr>
            <a:xfrm>
              <a:off x="301680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21"/>
            <p:cNvSpPr/>
            <p:nvPr/>
          </p:nvSpPr>
          <p:spPr>
            <a:xfrm>
              <a:off x="308916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2"/>
            <p:cNvSpPr/>
            <p:nvPr/>
          </p:nvSpPr>
          <p:spPr>
            <a:xfrm>
              <a:off x="316116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23"/>
            <p:cNvSpPr/>
            <p:nvPr/>
          </p:nvSpPr>
          <p:spPr>
            <a:xfrm>
              <a:off x="323352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24"/>
            <p:cNvSpPr/>
            <p:nvPr/>
          </p:nvSpPr>
          <p:spPr>
            <a:xfrm>
              <a:off x="330588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25"/>
            <p:cNvSpPr/>
            <p:nvPr/>
          </p:nvSpPr>
          <p:spPr>
            <a:xfrm>
              <a:off x="337788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26"/>
            <p:cNvSpPr/>
            <p:nvPr/>
          </p:nvSpPr>
          <p:spPr>
            <a:xfrm>
              <a:off x="3450240" y="46087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227"/>
            <p:cNvSpPr/>
            <p:nvPr/>
          </p:nvSpPr>
          <p:spPr>
            <a:xfrm>
              <a:off x="301680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228"/>
            <p:cNvSpPr/>
            <p:nvPr/>
          </p:nvSpPr>
          <p:spPr>
            <a:xfrm>
              <a:off x="308916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229"/>
            <p:cNvSpPr/>
            <p:nvPr/>
          </p:nvSpPr>
          <p:spPr>
            <a:xfrm>
              <a:off x="316116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230"/>
            <p:cNvSpPr/>
            <p:nvPr/>
          </p:nvSpPr>
          <p:spPr>
            <a:xfrm>
              <a:off x="323352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231"/>
            <p:cNvSpPr/>
            <p:nvPr/>
          </p:nvSpPr>
          <p:spPr>
            <a:xfrm>
              <a:off x="330588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232"/>
            <p:cNvSpPr/>
            <p:nvPr/>
          </p:nvSpPr>
          <p:spPr>
            <a:xfrm>
              <a:off x="337788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233"/>
            <p:cNvSpPr/>
            <p:nvPr/>
          </p:nvSpPr>
          <p:spPr>
            <a:xfrm>
              <a:off x="3450240" y="48891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234"/>
            <p:cNvSpPr/>
            <p:nvPr/>
          </p:nvSpPr>
          <p:spPr>
            <a:xfrm>
              <a:off x="301680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235"/>
            <p:cNvSpPr/>
            <p:nvPr/>
          </p:nvSpPr>
          <p:spPr>
            <a:xfrm>
              <a:off x="308916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236"/>
            <p:cNvSpPr/>
            <p:nvPr/>
          </p:nvSpPr>
          <p:spPr>
            <a:xfrm>
              <a:off x="316116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237"/>
            <p:cNvSpPr/>
            <p:nvPr/>
          </p:nvSpPr>
          <p:spPr>
            <a:xfrm>
              <a:off x="323352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38"/>
            <p:cNvSpPr/>
            <p:nvPr/>
          </p:nvSpPr>
          <p:spPr>
            <a:xfrm>
              <a:off x="330588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239"/>
            <p:cNvSpPr/>
            <p:nvPr/>
          </p:nvSpPr>
          <p:spPr>
            <a:xfrm>
              <a:off x="337788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240"/>
            <p:cNvSpPr/>
            <p:nvPr/>
          </p:nvSpPr>
          <p:spPr>
            <a:xfrm>
              <a:off x="3450240" y="49590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41"/>
            <p:cNvSpPr/>
            <p:nvPr/>
          </p:nvSpPr>
          <p:spPr>
            <a:xfrm>
              <a:off x="301680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42"/>
            <p:cNvSpPr/>
            <p:nvPr/>
          </p:nvSpPr>
          <p:spPr>
            <a:xfrm>
              <a:off x="308916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43"/>
            <p:cNvSpPr/>
            <p:nvPr/>
          </p:nvSpPr>
          <p:spPr>
            <a:xfrm>
              <a:off x="316116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244"/>
            <p:cNvSpPr/>
            <p:nvPr/>
          </p:nvSpPr>
          <p:spPr>
            <a:xfrm>
              <a:off x="323352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7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245"/>
            <p:cNvSpPr/>
            <p:nvPr/>
          </p:nvSpPr>
          <p:spPr>
            <a:xfrm>
              <a:off x="330588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246"/>
            <p:cNvSpPr/>
            <p:nvPr/>
          </p:nvSpPr>
          <p:spPr>
            <a:xfrm>
              <a:off x="337788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7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247"/>
            <p:cNvSpPr/>
            <p:nvPr/>
          </p:nvSpPr>
          <p:spPr>
            <a:xfrm>
              <a:off x="3450240" y="50292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7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248"/>
            <p:cNvSpPr/>
            <p:nvPr/>
          </p:nvSpPr>
          <p:spPr>
            <a:xfrm>
              <a:off x="301680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249"/>
            <p:cNvSpPr/>
            <p:nvPr/>
          </p:nvSpPr>
          <p:spPr>
            <a:xfrm>
              <a:off x="308916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50"/>
            <p:cNvSpPr/>
            <p:nvPr/>
          </p:nvSpPr>
          <p:spPr>
            <a:xfrm>
              <a:off x="316116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251"/>
            <p:cNvSpPr/>
            <p:nvPr/>
          </p:nvSpPr>
          <p:spPr>
            <a:xfrm>
              <a:off x="323352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252"/>
            <p:cNvSpPr/>
            <p:nvPr/>
          </p:nvSpPr>
          <p:spPr>
            <a:xfrm>
              <a:off x="330588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253"/>
            <p:cNvSpPr/>
            <p:nvPr/>
          </p:nvSpPr>
          <p:spPr>
            <a:xfrm>
              <a:off x="337788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254"/>
            <p:cNvSpPr/>
            <p:nvPr/>
          </p:nvSpPr>
          <p:spPr>
            <a:xfrm>
              <a:off x="3450240" y="509940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255"/>
            <p:cNvSpPr/>
            <p:nvPr/>
          </p:nvSpPr>
          <p:spPr>
            <a:xfrm>
              <a:off x="301212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56"/>
            <p:cNvSpPr/>
            <p:nvPr/>
          </p:nvSpPr>
          <p:spPr>
            <a:xfrm>
              <a:off x="308412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57"/>
            <p:cNvSpPr/>
            <p:nvPr/>
          </p:nvSpPr>
          <p:spPr>
            <a:xfrm>
              <a:off x="315648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258"/>
            <p:cNvSpPr/>
            <p:nvPr/>
          </p:nvSpPr>
          <p:spPr>
            <a:xfrm>
              <a:off x="322848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259"/>
            <p:cNvSpPr/>
            <p:nvPr/>
          </p:nvSpPr>
          <p:spPr>
            <a:xfrm>
              <a:off x="3300840" y="516924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260"/>
            <p:cNvSpPr/>
            <p:nvPr/>
          </p:nvSpPr>
          <p:spPr>
            <a:xfrm>
              <a:off x="3372840" y="5169240"/>
              <a:ext cx="33480" cy="33480"/>
            </a:xfrm>
            <a:custGeom>
              <a:avLst/>
              <a:gdLst/>
              <a:ahLst/>
              <a:rect l="l" t="t" r="r" b="b"/>
              <a:pathLst>
                <a:path w="1366" h="1366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61"/>
            <p:cNvSpPr/>
            <p:nvPr/>
          </p:nvSpPr>
          <p:spPr>
            <a:xfrm>
              <a:off x="3445200" y="5169240"/>
              <a:ext cx="33480" cy="33480"/>
            </a:xfrm>
            <a:custGeom>
              <a:avLst/>
              <a:gdLst/>
              <a:ahLst/>
              <a:rect l="l" t="t" r="r" b="b"/>
              <a:pathLst>
                <a:path w="1363" h="1363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262"/>
          <p:cNvSpPr/>
          <p:nvPr/>
        </p:nvSpPr>
        <p:spPr>
          <a:xfrm>
            <a:off x="2235240" y="99144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63"/>
          <p:cNvSpPr/>
          <p:nvPr/>
        </p:nvSpPr>
        <p:spPr>
          <a:xfrm>
            <a:off x="6217920" y="411084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roup 264"/>
          <p:cNvGrpSpPr/>
          <p:nvPr/>
        </p:nvGrpSpPr>
        <p:grpSpPr>
          <a:xfrm>
            <a:off x="713160" y="539640"/>
            <a:ext cx="262440" cy="681120"/>
            <a:chOff x="713160" y="539640"/>
            <a:chExt cx="262440" cy="681120"/>
          </a:xfrm>
        </p:grpSpPr>
        <p:sp>
          <p:nvSpPr>
            <p:cNvPr id="263" name="CustomShape 265"/>
            <p:cNvSpPr/>
            <p:nvPr/>
          </p:nvSpPr>
          <p:spPr>
            <a:xfrm>
              <a:off x="713160" y="70524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66"/>
            <p:cNvSpPr/>
            <p:nvPr/>
          </p:nvSpPr>
          <p:spPr>
            <a:xfrm>
              <a:off x="757080" y="104580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67"/>
            <p:cNvSpPr/>
            <p:nvPr/>
          </p:nvSpPr>
          <p:spPr>
            <a:xfrm>
              <a:off x="747000" y="53964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Group 268"/>
          <p:cNvGrpSpPr/>
          <p:nvPr/>
        </p:nvGrpSpPr>
        <p:grpSpPr>
          <a:xfrm>
            <a:off x="8209800" y="3906720"/>
            <a:ext cx="220320" cy="696600"/>
            <a:chOff x="8209800" y="3906720"/>
            <a:chExt cx="220320" cy="696600"/>
          </a:xfrm>
        </p:grpSpPr>
        <p:sp>
          <p:nvSpPr>
            <p:cNvPr id="267" name="CustomShape 269"/>
            <p:cNvSpPr/>
            <p:nvPr/>
          </p:nvSpPr>
          <p:spPr>
            <a:xfrm>
              <a:off x="8238600" y="4189320"/>
              <a:ext cx="162360" cy="16236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70"/>
            <p:cNvSpPr/>
            <p:nvPr/>
          </p:nvSpPr>
          <p:spPr>
            <a:xfrm>
              <a:off x="8209800" y="3906720"/>
              <a:ext cx="220320" cy="220320"/>
            </a:xfrm>
            <a:custGeom>
              <a:avLst/>
              <a:gdLst/>
              <a:ahLst/>
              <a:rect l="l" t="t" r="r" b="b"/>
              <a:pathLst>
                <a:path w="16739" h="16742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71"/>
            <p:cNvSpPr/>
            <p:nvPr/>
          </p:nvSpPr>
          <p:spPr>
            <a:xfrm>
              <a:off x="8226360" y="4441320"/>
              <a:ext cx="187200" cy="162000"/>
            </a:xfrm>
            <a:custGeom>
              <a:avLst/>
              <a:gdLst/>
              <a:ahLst/>
              <a:rect l="l" t="t" r="r" b="b"/>
              <a:pathLst>
                <a:path w="14237" h="1233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roup 272"/>
          <p:cNvGrpSpPr/>
          <p:nvPr/>
        </p:nvGrpSpPr>
        <p:grpSpPr>
          <a:xfrm>
            <a:off x="6399720" y="-1339560"/>
            <a:ext cx="3480480" cy="1878120"/>
            <a:chOff x="6399720" y="-1339560"/>
            <a:chExt cx="3480480" cy="1878120"/>
          </a:xfrm>
        </p:grpSpPr>
        <p:sp>
          <p:nvSpPr>
            <p:cNvPr id="271" name="CustomShape 273"/>
            <p:cNvSpPr/>
            <p:nvPr/>
          </p:nvSpPr>
          <p:spPr>
            <a:xfrm>
              <a:off x="639972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74"/>
            <p:cNvSpPr/>
            <p:nvPr/>
          </p:nvSpPr>
          <p:spPr>
            <a:xfrm>
              <a:off x="6886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75"/>
            <p:cNvSpPr/>
            <p:nvPr/>
          </p:nvSpPr>
          <p:spPr>
            <a:xfrm>
              <a:off x="688032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276"/>
            <p:cNvSpPr/>
            <p:nvPr/>
          </p:nvSpPr>
          <p:spPr>
            <a:xfrm>
              <a:off x="684972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277"/>
            <p:cNvSpPr/>
            <p:nvPr/>
          </p:nvSpPr>
          <p:spPr>
            <a:xfrm>
              <a:off x="68014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278"/>
            <p:cNvSpPr/>
            <p:nvPr/>
          </p:nvSpPr>
          <p:spPr>
            <a:xfrm>
              <a:off x="674136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279"/>
            <p:cNvSpPr/>
            <p:nvPr/>
          </p:nvSpPr>
          <p:spPr>
            <a:xfrm>
              <a:off x="667620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80"/>
            <p:cNvSpPr/>
            <p:nvPr/>
          </p:nvSpPr>
          <p:spPr>
            <a:xfrm>
              <a:off x="661212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81"/>
            <p:cNvSpPr/>
            <p:nvPr/>
          </p:nvSpPr>
          <p:spPr>
            <a:xfrm>
              <a:off x="655560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82"/>
            <p:cNvSpPr/>
            <p:nvPr/>
          </p:nvSpPr>
          <p:spPr>
            <a:xfrm>
              <a:off x="651312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283"/>
            <p:cNvSpPr/>
            <p:nvPr/>
          </p:nvSpPr>
          <p:spPr>
            <a:xfrm>
              <a:off x="649152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284"/>
            <p:cNvSpPr/>
            <p:nvPr/>
          </p:nvSpPr>
          <p:spPr>
            <a:xfrm>
              <a:off x="649476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285"/>
            <p:cNvSpPr/>
            <p:nvPr/>
          </p:nvSpPr>
          <p:spPr>
            <a:xfrm>
              <a:off x="651852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86"/>
            <p:cNvSpPr/>
            <p:nvPr/>
          </p:nvSpPr>
          <p:spPr>
            <a:xfrm>
              <a:off x="655776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87"/>
            <p:cNvSpPr/>
            <p:nvPr/>
          </p:nvSpPr>
          <p:spPr>
            <a:xfrm>
              <a:off x="66078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8"/>
            <p:cNvSpPr/>
            <p:nvPr/>
          </p:nvSpPr>
          <p:spPr>
            <a:xfrm>
              <a:off x="666468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89"/>
            <p:cNvSpPr/>
            <p:nvPr/>
          </p:nvSpPr>
          <p:spPr>
            <a:xfrm>
              <a:off x="672372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290"/>
            <p:cNvSpPr/>
            <p:nvPr/>
          </p:nvSpPr>
          <p:spPr>
            <a:xfrm>
              <a:off x="678060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291"/>
            <p:cNvSpPr/>
            <p:nvPr/>
          </p:nvSpPr>
          <p:spPr>
            <a:xfrm>
              <a:off x="683064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92"/>
            <p:cNvSpPr/>
            <p:nvPr/>
          </p:nvSpPr>
          <p:spPr>
            <a:xfrm>
              <a:off x="68698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293"/>
            <p:cNvSpPr/>
            <p:nvPr/>
          </p:nvSpPr>
          <p:spPr>
            <a:xfrm>
              <a:off x="689328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94"/>
            <p:cNvSpPr/>
            <p:nvPr/>
          </p:nvSpPr>
          <p:spPr>
            <a:xfrm>
              <a:off x="689796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95"/>
            <p:cNvSpPr/>
            <p:nvPr/>
          </p:nvSpPr>
          <p:spPr>
            <a:xfrm>
              <a:off x="68896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296"/>
            <p:cNvSpPr/>
            <p:nvPr/>
          </p:nvSpPr>
          <p:spPr>
            <a:xfrm>
              <a:off x="687312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297"/>
            <p:cNvSpPr/>
            <p:nvPr/>
          </p:nvSpPr>
          <p:spPr>
            <a:xfrm>
              <a:off x="685080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298"/>
            <p:cNvSpPr/>
            <p:nvPr/>
          </p:nvSpPr>
          <p:spPr>
            <a:xfrm>
              <a:off x="682452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99"/>
            <p:cNvSpPr/>
            <p:nvPr/>
          </p:nvSpPr>
          <p:spPr>
            <a:xfrm>
              <a:off x="679644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300"/>
            <p:cNvSpPr/>
            <p:nvPr/>
          </p:nvSpPr>
          <p:spPr>
            <a:xfrm>
              <a:off x="676872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301"/>
            <p:cNvSpPr/>
            <p:nvPr/>
          </p:nvSpPr>
          <p:spPr>
            <a:xfrm>
              <a:off x="674316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302"/>
            <p:cNvSpPr/>
            <p:nvPr/>
          </p:nvSpPr>
          <p:spPr>
            <a:xfrm>
              <a:off x="672264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303"/>
            <p:cNvSpPr/>
            <p:nvPr/>
          </p:nvSpPr>
          <p:spPr>
            <a:xfrm>
              <a:off x="670860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304"/>
            <p:cNvSpPr/>
            <p:nvPr/>
          </p:nvSpPr>
          <p:spPr>
            <a:xfrm>
              <a:off x="852768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05"/>
            <p:cNvSpPr/>
            <p:nvPr/>
          </p:nvSpPr>
          <p:spPr>
            <a:xfrm>
              <a:off x="844884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06"/>
            <p:cNvSpPr/>
            <p:nvPr/>
          </p:nvSpPr>
          <p:spPr>
            <a:xfrm>
              <a:off x="83754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07"/>
            <p:cNvSpPr/>
            <p:nvPr/>
          </p:nvSpPr>
          <p:spPr>
            <a:xfrm>
              <a:off x="83059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308"/>
            <p:cNvSpPr/>
            <p:nvPr/>
          </p:nvSpPr>
          <p:spPr>
            <a:xfrm>
              <a:off x="821448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309"/>
            <p:cNvSpPr/>
            <p:nvPr/>
          </p:nvSpPr>
          <p:spPr>
            <a:xfrm>
              <a:off x="81349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10"/>
            <p:cNvSpPr/>
            <p:nvPr/>
          </p:nvSpPr>
          <p:spPr>
            <a:xfrm>
              <a:off x="805716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11"/>
            <p:cNvSpPr/>
            <p:nvPr/>
          </p:nvSpPr>
          <p:spPr>
            <a:xfrm>
              <a:off x="79750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2"/>
            <p:cNvSpPr/>
            <p:nvPr/>
          </p:nvSpPr>
          <p:spPr>
            <a:xfrm>
              <a:off x="79138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13"/>
            <p:cNvSpPr/>
            <p:nvPr/>
          </p:nvSpPr>
          <p:spPr>
            <a:xfrm>
              <a:off x="783900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14"/>
            <p:cNvSpPr/>
            <p:nvPr/>
          </p:nvSpPr>
          <p:spPr>
            <a:xfrm>
              <a:off x="777276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15"/>
            <p:cNvSpPr/>
            <p:nvPr/>
          </p:nvSpPr>
          <p:spPr>
            <a:xfrm>
              <a:off x="77083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16"/>
            <p:cNvSpPr/>
            <p:nvPr/>
          </p:nvSpPr>
          <p:spPr>
            <a:xfrm>
              <a:off x="76428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17"/>
            <p:cNvSpPr/>
            <p:nvPr/>
          </p:nvSpPr>
          <p:spPr>
            <a:xfrm>
              <a:off x="758124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18"/>
            <p:cNvSpPr/>
            <p:nvPr/>
          </p:nvSpPr>
          <p:spPr>
            <a:xfrm>
              <a:off x="75211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19"/>
            <p:cNvSpPr/>
            <p:nvPr/>
          </p:nvSpPr>
          <p:spPr>
            <a:xfrm>
              <a:off x="746244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20"/>
            <p:cNvSpPr/>
            <p:nvPr/>
          </p:nvSpPr>
          <p:spPr>
            <a:xfrm>
              <a:off x="74116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321"/>
            <p:cNvSpPr/>
            <p:nvPr/>
          </p:nvSpPr>
          <p:spPr>
            <a:xfrm>
              <a:off x="7367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322"/>
            <p:cNvSpPr/>
            <p:nvPr/>
          </p:nvSpPr>
          <p:spPr>
            <a:xfrm>
              <a:off x="732960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323"/>
            <p:cNvSpPr/>
            <p:nvPr/>
          </p:nvSpPr>
          <p:spPr>
            <a:xfrm>
              <a:off x="729432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324"/>
            <p:cNvSpPr/>
            <p:nvPr/>
          </p:nvSpPr>
          <p:spPr>
            <a:xfrm>
              <a:off x="726480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25"/>
            <p:cNvSpPr/>
            <p:nvPr/>
          </p:nvSpPr>
          <p:spPr>
            <a:xfrm>
              <a:off x="722196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326"/>
            <p:cNvSpPr/>
            <p:nvPr/>
          </p:nvSpPr>
          <p:spPr>
            <a:xfrm>
              <a:off x="71632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327"/>
            <p:cNvSpPr/>
            <p:nvPr/>
          </p:nvSpPr>
          <p:spPr>
            <a:xfrm>
              <a:off x="71056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328"/>
            <p:cNvSpPr/>
            <p:nvPr/>
          </p:nvSpPr>
          <p:spPr>
            <a:xfrm>
              <a:off x="702504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29"/>
            <p:cNvSpPr/>
            <p:nvPr/>
          </p:nvSpPr>
          <p:spPr>
            <a:xfrm>
              <a:off x="68968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30"/>
            <p:cNvSpPr/>
            <p:nvPr/>
          </p:nvSpPr>
          <p:spPr>
            <a:xfrm>
              <a:off x="677664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331"/>
            <p:cNvSpPr/>
            <p:nvPr/>
          </p:nvSpPr>
          <p:spPr>
            <a:xfrm>
              <a:off x="666324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332"/>
            <p:cNvSpPr/>
            <p:nvPr/>
          </p:nvSpPr>
          <p:spPr>
            <a:xfrm>
              <a:off x="655992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333"/>
            <p:cNvSpPr/>
            <p:nvPr/>
          </p:nvSpPr>
          <p:spPr>
            <a:xfrm>
              <a:off x="647568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334"/>
            <p:cNvSpPr/>
            <p:nvPr/>
          </p:nvSpPr>
          <p:spPr>
            <a:xfrm>
              <a:off x="861300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335"/>
            <p:cNvSpPr/>
            <p:nvPr/>
          </p:nvSpPr>
          <p:spPr>
            <a:xfrm>
              <a:off x="861552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336"/>
            <p:cNvSpPr/>
            <p:nvPr/>
          </p:nvSpPr>
          <p:spPr>
            <a:xfrm>
              <a:off x="86212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337"/>
            <p:cNvSpPr/>
            <p:nvPr/>
          </p:nvSpPr>
          <p:spPr>
            <a:xfrm>
              <a:off x="86299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338"/>
            <p:cNvSpPr/>
            <p:nvPr/>
          </p:nvSpPr>
          <p:spPr>
            <a:xfrm>
              <a:off x="86403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339"/>
            <p:cNvSpPr/>
            <p:nvPr/>
          </p:nvSpPr>
          <p:spPr>
            <a:xfrm>
              <a:off x="865188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340"/>
            <p:cNvSpPr/>
            <p:nvPr/>
          </p:nvSpPr>
          <p:spPr>
            <a:xfrm>
              <a:off x="866340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341"/>
            <p:cNvSpPr/>
            <p:nvPr/>
          </p:nvSpPr>
          <p:spPr>
            <a:xfrm>
              <a:off x="867420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342"/>
            <p:cNvSpPr/>
            <p:nvPr/>
          </p:nvSpPr>
          <p:spPr>
            <a:xfrm>
              <a:off x="86832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343"/>
            <p:cNvSpPr/>
            <p:nvPr/>
          </p:nvSpPr>
          <p:spPr>
            <a:xfrm>
              <a:off x="86900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344"/>
            <p:cNvSpPr/>
            <p:nvPr/>
          </p:nvSpPr>
          <p:spPr>
            <a:xfrm>
              <a:off x="869400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345"/>
            <p:cNvSpPr/>
            <p:nvPr/>
          </p:nvSpPr>
          <p:spPr>
            <a:xfrm>
              <a:off x="869436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346"/>
            <p:cNvSpPr/>
            <p:nvPr/>
          </p:nvSpPr>
          <p:spPr>
            <a:xfrm>
              <a:off x="869688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347"/>
            <p:cNvSpPr/>
            <p:nvPr/>
          </p:nvSpPr>
          <p:spPr>
            <a:xfrm>
              <a:off x="870192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348"/>
            <p:cNvSpPr/>
            <p:nvPr/>
          </p:nvSpPr>
          <p:spPr>
            <a:xfrm>
              <a:off x="87084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49"/>
            <p:cNvSpPr/>
            <p:nvPr/>
          </p:nvSpPr>
          <p:spPr>
            <a:xfrm>
              <a:off x="87159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50"/>
            <p:cNvSpPr/>
            <p:nvPr/>
          </p:nvSpPr>
          <p:spPr>
            <a:xfrm>
              <a:off x="87238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51"/>
            <p:cNvSpPr/>
            <p:nvPr/>
          </p:nvSpPr>
          <p:spPr>
            <a:xfrm>
              <a:off x="87314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52"/>
            <p:cNvSpPr/>
            <p:nvPr/>
          </p:nvSpPr>
          <p:spPr>
            <a:xfrm>
              <a:off x="873828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53"/>
            <p:cNvSpPr/>
            <p:nvPr/>
          </p:nvSpPr>
          <p:spPr>
            <a:xfrm>
              <a:off x="87429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54"/>
            <p:cNvSpPr/>
            <p:nvPr/>
          </p:nvSpPr>
          <p:spPr>
            <a:xfrm>
              <a:off x="874584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55"/>
            <p:cNvSpPr/>
            <p:nvPr/>
          </p:nvSpPr>
          <p:spPr>
            <a:xfrm>
              <a:off x="874584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CustomShape 356"/>
            <p:cNvSpPr/>
            <p:nvPr/>
          </p:nvSpPr>
          <p:spPr>
            <a:xfrm>
              <a:off x="87411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357"/>
            <p:cNvSpPr/>
            <p:nvPr/>
          </p:nvSpPr>
          <p:spPr>
            <a:xfrm>
              <a:off x="873072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58"/>
            <p:cNvSpPr/>
            <p:nvPr/>
          </p:nvSpPr>
          <p:spPr>
            <a:xfrm>
              <a:off x="87156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59"/>
            <p:cNvSpPr/>
            <p:nvPr/>
          </p:nvSpPr>
          <p:spPr>
            <a:xfrm>
              <a:off x="869796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60"/>
            <p:cNvSpPr/>
            <p:nvPr/>
          </p:nvSpPr>
          <p:spPr>
            <a:xfrm>
              <a:off x="86785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361"/>
            <p:cNvSpPr/>
            <p:nvPr/>
          </p:nvSpPr>
          <p:spPr>
            <a:xfrm>
              <a:off x="865980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362"/>
            <p:cNvSpPr/>
            <p:nvPr/>
          </p:nvSpPr>
          <p:spPr>
            <a:xfrm>
              <a:off x="864252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363"/>
            <p:cNvSpPr/>
            <p:nvPr/>
          </p:nvSpPr>
          <p:spPr>
            <a:xfrm>
              <a:off x="862884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64"/>
            <p:cNvSpPr/>
            <p:nvPr/>
          </p:nvSpPr>
          <p:spPr>
            <a:xfrm>
              <a:off x="862020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65"/>
            <p:cNvSpPr/>
            <p:nvPr/>
          </p:nvSpPr>
          <p:spPr>
            <a:xfrm>
              <a:off x="91562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366"/>
            <p:cNvSpPr/>
            <p:nvPr/>
          </p:nvSpPr>
          <p:spPr>
            <a:xfrm>
              <a:off x="908712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67"/>
            <p:cNvSpPr/>
            <p:nvPr/>
          </p:nvSpPr>
          <p:spPr>
            <a:xfrm>
              <a:off x="902520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68"/>
            <p:cNvSpPr/>
            <p:nvPr/>
          </p:nvSpPr>
          <p:spPr>
            <a:xfrm>
              <a:off x="89892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69"/>
            <p:cNvSpPr/>
            <p:nvPr/>
          </p:nvSpPr>
          <p:spPr>
            <a:xfrm>
              <a:off x="895968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70"/>
            <p:cNvSpPr/>
            <p:nvPr/>
          </p:nvSpPr>
          <p:spPr>
            <a:xfrm>
              <a:off x="893304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71"/>
            <p:cNvSpPr/>
            <p:nvPr/>
          </p:nvSpPr>
          <p:spPr>
            <a:xfrm>
              <a:off x="89118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372"/>
            <p:cNvSpPr/>
            <p:nvPr/>
          </p:nvSpPr>
          <p:spPr>
            <a:xfrm>
              <a:off x="88894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373"/>
            <p:cNvSpPr/>
            <p:nvPr/>
          </p:nvSpPr>
          <p:spPr>
            <a:xfrm>
              <a:off x="886644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374"/>
            <p:cNvSpPr/>
            <p:nvPr/>
          </p:nvSpPr>
          <p:spPr>
            <a:xfrm>
              <a:off x="884412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375"/>
            <p:cNvSpPr/>
            <p:nvPr/>
          </p:nvSpPr>
          <p:spPr>
            <a:xfrm>
              <a:off x="882072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376"/>
            <p:cNvSpPr/>
            <p:nvPr/>
          </p:nvSpPr>
          <p:spPr>
            <a:xfrm>
              <a:off x="879480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377"/>
            <p:cNvSpPr/>
            <p:nvPr/>
          </p:nvSpPr>
          <p:spPr>
            <a:xfrm>
              <a:off x="87634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378"/>
            <p:cNvSpPr/>
            <p:nvPr/>
          </p:nvSpPr>
          <p:spPr>
            <a:xfrm>
              <a:off x="871884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379"/>
            <p:cNvSpPr/>
            <p:nvPr/>
          </p:nvSpPr>
          <p:spPr>
            <a:xfrm>
              <a:off x="867960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8" name="Group 380"/>
          <p:cNvGrpSpPr/>
          <p:nvPr/>
        </p:nvGrpSpPr>
        <p:grpSpPr>
          <a:xfrm>
            <a:off x="6474240" y="159840"/>
            <a:ext cx="168480" cy="139320"/>
            <a:chOff x="6474240" y="159840"/>
            <a:chExt cx="168480" cy="139320"/>
          </a:xfrm>
        </p:grpSpPr>
        <p:sp>
          <p:nvSpPr>
            <p:cNvPr id="379" name="CustomShape 381"/>
            <p:cNvSpPr/>
            <p:nvPr/>
          </p:nvSpPr>
          <p:spPr>
            <a:xfrm>
              <a:off x="6474240" y="159840"/>
              <a:ext cx="73080" cy="73080"/>
            </a:xfrm>
            <a:custGeom>
              <a:avLst/>
              <a:gdLst/>
              <a:ahLst/>
              <a:rect l="l" t="t" r="r" b="b"/>
              <a:pathLst>
                <a:path w="2957" h="2957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382"/>
            <p:cNvSpPr/>
            <p:nvPr/>
          </p:nvSpPr>
          <p:spPr>
            <a:xfrm>
              <a:off x="6594840" y="251280"/>
              <a:ext cx="47880" cy="47880"/>
            </a:xfrm>
            <a:custGeom>
              <a:avLst/>
              <a:gdLst/>
              <a:ahLst/>
              <a:rect l="l" t="t" r="r" b="b"/>
              <a:pathLst>
                <a:path w="1947" h="195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1" name="Group 383"/>
          <p:cNvGrpSpPr/>
          <p:nvPr/>
        </p:nvGrpSpPr>
        <p:grpSpPr>
          <a:xfrm>
            <a:off x="8430840" y="931320"/>
            <a:ext cx="214920" cy="185040"/>
            <a:chOff x="8430840" y="931320"/>
            <a:chExt cx="214920" cy="185040"/>
          </a:xfrm>
        </p:grpSpPr>
        <p:sp>
          <p:nvSpPr>
            <p:cNvPr id="382" name="CustomShape 384"/>
            <p:cNvSpPr/>
            <p:nvPr/>
          </p:nvSpPr>
          <p:spPr>
            <a:xfrm>
              <a:off x="8430840" y="1043280"/>
              <a:ext cx="73080" cy="73080"/>
            </a:xfrm>
            <a:custGeom>
              <a:avLst/>
              <a:gdLst/>
              <a:ahLst/>
              <a:rect l="l" t="t" r="r" b="b"/>
              <a:pathLst>
                <a:path w="2954" h="2954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385"/>
            <p:cNvSpPr/>
            <p:nvPr/>
          </p:nvSpPr>
          <p:spPr>
            <a:xfrm>
              <a:off x="8606160" y="1061640"/>
              <a:ext cx="39600" cy="39600"/>
            </a:xfrm>
            <a:custGeom>
              <a:avLst/>
              <a:gdLst/>
              <a:ahLst/>
              <a:rect l="l" t="t" r="r" b="b"/>
              <a:pathLst>
                <a:path w="1610" h="1609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386"/>
            <p:cNvSpPr/>
            <p:nvPr/>
          </p:nvSpPr>
          <p:spPr>
            <a:xfrm>
              <a:off x="8517600" y="931320"/>
              <a:ext cx="50040" cy="50040"/>
            </a:xfrm>
            <a:custGeom>
              <a:avLst/>
              <a:gdLst/>
              <a:ahLst/>
              <a:rect l="l" t="t" r="r" b="b"/>
              <a:pathLst>
                <a:path w="2031" h="2031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1"/>
          <p:cNvGrpSpPr/>
          <p:nvPr/>
        </p:nvGrpSpPr>
        <p:grpSpPr>
          <a:xfrm>
            <a:off x="6690240" y="4608720"/>
            <a:ext cx="3480480" cy="1878120"/>
            <a:chOff x="6690240" y="4608720"/>
            <a:chExt cx="3480480" cy="1878120"/>
          </a:xfrm>
        </p:grpSpPr>
        <p:sp>
          <p:nvSpPr>
            <p:cNvPr id="424" name="CustomShape 2"/>
            <p:cNvSpPr/>
            <p:nvPr/>
          </p:nvSpPr>
          <p:spPr>
            <a:xfrm>
              <a:off x="6690240" y="460872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3"/>
            <p:cNvSpPr/>
            <p:nvPr/>
          </p:nvSpPr>
          <p:spPr>
            <a:xfrm>
              <a:off x="7176600" y="597276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4"/>
            <p:cNvSpPr/>
            <p:nvPr/>
          </p:nvSpPr>
          <p:spPr>
            <a:xfrm>
              <a:off x="7170840" y="59234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5"/>
            <p:cNvSpPr/>
            <p:nvPr/>
          </p:nvSpPr>
          <p:spPr>
            <a:xfrm>
              <a:off x="7140240" y="58935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6"/>
            <p:cNvSpPr/>
            <p:nvPr/>
          </p:nvSpPr>
          <p:spPr>
            <a:xfrm>
              <a:off x="7092000" y="588492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CustomShape 7"/>
            <p:cNvSpPr/>
            <p:nvPr/>
          </p:nvSpPr>
          <p:spPr>
            <a:xfrm>
              <a:off x="7031880" y="58701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8"/>
            <p:cNvSpPr/>
            <p:nvPr/>
          </p:nvSpPr>
          <p:spPr>
            <a:xfrm>
              <a:off x="6966720" y="585720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9"/>
            <p:cNvSpPr/>
            <p:nvPr/>
          </p:nvSpPr>
          <p:spPr>
            <a:xfrm>
              <a:off x="6902640" y="58424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10"/>
            <p:cNvSpPr/>
            <p:nvPr/>
          </p:nvSpPr>
          <p:spPr>
            <a:xfrm>
              <a:off x="6846120" y="58215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11"/>
            <p:cNvSpPr/>
            <p:nvPr/>
          </p:nvSpPr>
          <p:spPr>
            <a:xfrm>
              <a:off x="6803640" y="578592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12"/>
            <p:cNvSpPr/>
            <p:nvPr/>
          </p:nvSpPr>
          <p:spPr>
            <a:xfrm>
              <a:off x="6782040" y="5745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13"/>
            <p:cNvSpPr/>
            <p:nvPr/>
          </p:nvSpPr>
          <p:spPr>
            <a:xfrm>
              <a:off x="6785280" y="56930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4"/>
            <p:cNvSpPr/>
            <p:nvPr/>
          </p:nvSpPr>
          <p:spPr>
            <a:xfrm>
              <a:off x="6809040" y="565092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5"/>
            <p:cNvSpPr/>
            <p:nvPr/>
          </p:nvSpPr>
          <p:spPr>
            <a:xfrm>
              <a:off x="6848280" y="5624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CustomShape 16"/>
            <p:cNvSpPr/>
            <p:nvPr/>
          </p:nvSpPr>
          <p:spPr>
            <a:xfrm>
              <a:off x="6898320" y="560952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CustomShape 17"/>
            <p:cNvSpPr/>
            <p:nvPr/>
          </p:nvSpPr>
          <p:spPr>
            <a:xfrm>
              <a:off x="6955200" y="557928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18"/>
            <p:cNvSpPr/>
            <p:nvPr/>
          </p:nvSpPr>
          <p:spPr>
            <a:xfrm>
              <a:off x="7014240" y="553752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19"/>
            <p:cNvSpPr/>
            <p:nvPr/>
          </p:nvSpPr>
          <p:spPr>
            <a:xfrm>
              <a:off x="7071120" y="549324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20"/>
            <p:cNvSpPr/>
            <p:nvPr/>
          </p:nvSpPr>
          <p:spPr>
            <a:xfrm>
              <a:off x="7121160" y="544752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1"/>
            <p:cNvSpPr/>
            <p:nvPr/>
          </p:nvSpPr>
          <p:spPr>
            <a:xfrm>
              <a:off x="7160400" y="539820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2"/>
            <p:cNvSpPr/>
            <p:nvPr/>
          </p:nvSpPr>
          <p:spPr>
            <a:xfrm>
              <a:off x="7183800" y="534420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23"/>
            <p:cNvSpPr/>
            <p:nvPr/>
          </p:nvSpPr>
          <p:spPr>
            <a:xfrm>
              <a:off x="7188480" y="528552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24"/>
            <p:cNvSpPr/>
            <p:nvPr/>
          </p:nvSpPr>
          <p:spPr>
            <a:xfrm>
              <a:off x="7180200" y="523692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25"/>
            <p:cNvSpPr/>
            <p:nvPr/>
          </p:nvSpPr>
          <p:spPr>
            <a:xfrm>
              <a:off x="7163640" y="520092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6"/>
            <p:cNvSpPr/>
            <p:nvPr/>
          </p:nvSpPr>
          <p:spPr>
            <a:xfrm>
              <a:off x="7141320" y="517428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27"/>
            <p:cNvSpPr/>
            <p:nvPr/>
          </p:nvSpPr>
          <p:spPr>
            <a:xfrm>
              <a:off x="7115040" y="511488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28"/>
            <p:cNvSpPr/>
            <p:nvPr/>
          </p:nvSpPr>
          <p:spPr>
            <a:xfrm>
              <a:off x="7086960" y="502452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29"/>
            <p:cNvSpPr/>
            <p:nvPr/>
          </p:nvSpPr>
          <p:spPr>
            <a:xfrm>
              <a:off x="7059240" y="49341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30"/>
            <p:cNvSpPr/>
            <p:nvPr/>
          </p:nvSpPr>
          <p:spPr>
            <a:xfrm>
              <a:off x="7033680" y="483084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31"/>
            <p:cNvSpPr/>
            <p:nvPr/>
          </p:nvSpPr>
          <p:spPr>
            <a:xfrm>
              <a:off x="7013160" y="476100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2"/>
            <p:cNvSpPr/>
            <p:nvPr/>
          </p:nvSpPr>
          <p:spPr>
            <a:xfrm>
              <a:off x="6999120" y="468180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33"/>
            <p:cNvSpPr/>
            <p:nvPr/>
          </p:nvSpPr>
          <p:spPr>
            <a:xfrm>
              <a:off x="8818200" y="504900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34"/>
            <p:cNvSpPr/>
            <p:nvPr/>
          </p:nvSpPr>
          <p:spPr>
            <a:xfrm>
              <a:off x="8739360" y="503136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35"/>
            <p:cNvSpPr/>
            <p:nvPr/>
          </p:nvSpPr>
          <p:spPr>
            <a:xfrm>
              <a:off x="8666280" y="5007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36"/>
            <p:cNvSpPr/>
            <p:nvPr/>
          </p:nvSpPr>
          <p:spPr>
            <a:xfrm>
              <a:off x="8596440" y="498024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37"/>
            <p:cNvSpPr/>
            <p:nvPr/>
          </p:nvSpPr>
          <p:spPr>
            <a:xfrm>
              <a:off x="8505000" y="494928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38"/>
            <p:cNvSpPr/>
            <p:nvPr/>
          </p:nvSpPr>
          <p:spPr>
            <a:xfrm>
              <a:off x="8425440" y="491508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39"/>
            <p:cNvSpPr/>
            <p:nvPr/>
          </p:nvSpPr>
          <p:spPr>
            <a:xfrm>
              <a:off x="8347680" y="487944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CustomShape 40"/>
            <p:cNvSpPr/>
            <p:nvPr/>
          </p:nvSpPr>
          <p:spPr>
            <a:xfrm>
              <a:off x="8265600" y="484308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CustomShape 41"/>
            <p:cNvSpPr/>
            <p:nvPr/>
          </p:nvSpPr>
          <p:spPr>
            <a:xfrm>
              <a:off x="8204400" y="480672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2"/>
            <p:cNvSpPr/>
            <p:nvPr/>
          </p:nvSpPr>
          <p:spPr>
            <a:xfrm>
              <a:off x="8129520" y="47714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3"/>
            <p:cNvSpPr/>
            <p:nvPr/>
          </p:nvSpPr>
          <p:spPr>
            <a:xfrm>
              <a:off x="8063280" y="473796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44"/>
            <p:cNvSpPr/>
            <p:nvPr/>
          </p:nvSpPr>
          <p:spPr>
            <a:xfrm>
              <a:off x="7998840" y="470736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45"/>
            <p:cNvSpPr/>
            <p:nvPr/>
          </p:nvSpPr>
          <p:spPr>
            <a:xfrm>
              <a:off x="7933320" y="46803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6"/>
            <p:cNvSpPr/>
            <p:nvPr/>
          </p:nvSpPr>
          <p:spPr>
            <a:xfrm>
              <a:off x="7871760" y="465840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47"/>
            <p:cNvSpPr/>
            <p:nvPr/>
          </p:nvSpPr>
          <p:spPr>
            <a:xfrm>
              <a:off x="7811640" y="464184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48"/>
            <p:cNvSpPr/>
            <p:nvPr/>
          </p:nvSpPr>
          <p:spPr>
            <a:xfrm>
              <a:off x="7752960" y="46317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49"/>
            <p:cNvSpPr/>
            <p:nvPr/>
          </p:nvSpPr>
          <p:spPr>
            <a:xfrm>
              <a:off x="7702200" y="463464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50"/>
            <p:cNvSpPr/>
            <p:nvPr/>
          </p:nvSpPr>
          <p:spPr>
            <a:xfrm>
              <a:off x="7657920" y="465012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51"/>
            <p:cNvSpPr/>
            <p:nvPr/>
          </p:nvSpPr>
          <p:spPr>
            <a:xfrm>
              <a:off x="7620120" y="467532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52"/>
            <p:cNvSpPr/>
            <p:nvPr/>
          </p:nvSpPr>
          <p:spPr>
            <a:xfrm>
              <a:off x="7584840" y="470844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53"/>
            <p:cNvSpPr/>
            <p:nvPr/>
          </p:nvSpPr>
          <p:spPr>
            <a:xfrm>
              <a:off x="7555320" y="474732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54"/>
            <p:cNvSpPr/>
            <p:nvPr/>
          </p:nvSpPr>
          <p:spPr>
            <a:xfrm>
              <a:off x="7512480" y="478980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55"/>
            <p:cNvSpPr/>
            <p:nvPr/>
          </p:nvSpPr>
          <p:spPr>
            <a:xfrm>
              <a:off x="7453800" y="483372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CustomShape 56"/>
            <p:cNvSpPr/>
            <p:nvPr/>
          </p:nvSpPr>
          <p:spPr>
            <a:xfrm>
              <a:off x="7396200" y="487692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57"/>
            <p:cNvSpPr/>
            <p:nvPr/>
          </p:nvSpPr>
          <p:spPr>
            <a:xfrm>
              <a:off x="7315560" y="491688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58"/>
            <p:cNvSpPr/>
            <p:nvPr/>
          </p:nvSpPr>
          <p:spPr>
            <a:xfrm>
              <a:off x="7187400" y="495180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59"/>
            <p:cNvSpPr/>
            <p:nvPr/>
          </p:nvSpPr>
          <p:spPr>
            <a:xfrm>
              <a:off x="7067160" y="49791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60"/>
            <p:cNvSpPr/>
            <p:nvPr/>
          </p:nvSpPr>
          <p:spPr>
            <a:xfrm>
              <a:off x="6953760" y="49971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61"/>
            <p:cNvSpPr/>
            <p:nvPr/>
          </p:nvSpPr>
          <p:spPr>
            <a:xfrm>
              <a:off x="6850440" y="5003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62"/>
            <p:cNvSpPr/>
            <p:nvPr/>
          </p:nvSpPr>
          <p:spPr>
            <a:xfrm>
              <a:off x="6766200" y="499608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63"/>
            <p:cNvSpPr/>
            <p:nvPr/>
          </p:nvSpPr>
          <p:spPr>
            <a:xfrm>
              <a:off x="8903520" y="469692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64"/>
            <p:cNvSpPr/>
            <p:nvPr/>
          </p:nvSpPr>
          <p:spPr>
            <a:xfrm>
              <a:off x="8906040" y="607824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65"/>
            <p:cNvSpPr/>
            <p:nvPr/>
          </p:nvSpPr>
          <p:spPr>
            <a:xfrm>
              <a:off x="8911800" y="605376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66"/>
            <p:cNvSpPr/>
            <p:nvPr/>
          </p:nvSpPr>
          <p:spPr>
            <a:xfrm>
              <a:off x="8920440" y="603900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67"/>
            <p:cNvSpPr/>
            <p:nvPr/>
          </p:nvSpPr>
          <p:spPr>
            <a:xfrm>
              <a:off x="8930880" y="603108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68"/>
            <p:cNvSpPr/>
            <p:nvPr/>
          </p:nvSpPr>
          <p:spPr>
            <a:xfrm>
              <a:off x="8942400" y="602568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69"/>
            <p:cNvSpPr/>
            <p:nvPr/>
          </p:nvSpPr>
          <p:spPr>
            <a:xfrm>
              <a:off x="8953920" y="601704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70"/>
            <p:cNvSpPr/>
            <p:nvPr/>
          </p:nvSpPr>
          <p:spPr>
            <a:xfrm>
              <a:off x="8964720" y="600588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71"/>
            <p:cNvSpPr/>
            <p:nvPr/>
          </p:nvSpPr>
          <p:spPr>
            <a:xfrm>
              <a:off x="8973720" y="597780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72"/>
            <p:cNvSpPr/>
            <p:nvPr/>
          </p:nvSpPr>
          <p:spPr>
            <a:xfrm>
              <a:off x="8980560" y="595368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73"/>
            <p:cNvSpPr/>
            <p:nvPr/>
          </p:nvSpPr>
          <p:spPr>
            <a:xfrm>
              <a:off x="8984520" y="591840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CustomShape 74"/>
            <p:cNvSpPr/>
            <p:nvPr/>
          </p:nvSpPr>
          <p:spPr>
            <a:xfrm>
              <a:off x="8984880" y="585792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CustomShape 75"/>
            <p:cNvSpPr/>
            <p:nvPr/>
          </p:nvSpPr>
          <p:spPr>
            <a:xfrm>
              <a:off x="8987400" y="57938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CustomShape 76"/>
            <p:cNvSpPr/>
            <p:nvPr/>
          </p:nvSpPr>
          <p:spPr>
            <a:xfrm>
              <a:off x="8992440" y="573408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77"/>
            <p:cNvSpPr/>
            <p:nvPr/>
          </p:nvSpPr>
          <p:spPr>
            <a:xfrm>
              <a:off x="8998920" y="567828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78"/>
            <p:cNvSpPr/>
            <p:nvPr/>
          </p:nvSpPr>
          <p:spPr>
            <a:xfrm>
              <a:off x="9006480" y="56174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CustomShape 79"/>
            <p:cNvSpPr/>
            <p:nvPr/>
          </p:nvSpPr>
          <p:spPr>
            <a:xfrm>
              <a:off x="9014400" y="555660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80"/>
            <p:cNvSpPr/>
            <p:nvPr/>
          </p:nvSpPr>
          <p:spPr>
            <a:xfrm>
              <a:off x="9021960" y="549540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81"/>
            <p:cNvSpPr/>
            <p:nvPr/>
          </p:nvSpPr>
          <p:spPr>
            <a:xfrm>
              <a:off x="9028800" y="543456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CustomShape 82"/>
            <p:cNvSpPr/>
            <p:nvPr/>
          </p:nvSpPr>
          <p:spPr>
            <a:xfrm>
              <a:off x="9033480" y="53733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83"/>
            <p:cNvSpPr/>
            <p:nvPr/>
          </p:nvSpPr>
          <p:spPr>
            <a:xfrm>
              <a:off x="9036360" y="53121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84"/>
            <p:cNvSpPr/>
            <p:nvPr/>
          </p:nvSpPr>
          <p:spPr>
            <a:xfrm>
              <a:off x="9036360" y="525168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CustomShape 85"/>
            <p:cNvSpPr/>
            <p:nvPr/>
          </p:nvSpPr>
          <p:spPr>
            <a:xfrm>
              <a:off x="9031680" y="519804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86"/>
            <p:cNvSpPr/>
            <p:nvPr/>
          </p:nvSpPr>
          <p:spPr>
            <a:xfrm>
              <a:off x="9021240" y="515160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CustomShape 87"/>
            <p:cNvSpPr/>
            <p:nvPr/>
          </p:nvSpPr>
          <p:spPr>
            <a:xfrm>
              <a:off x="9006480" y="510912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CustomShape 88"/>
            <p:cNvSpPr/>
            <p:nvPr/>
          </p:nvSpPr>
          <p:spPr>
            <a:xfrm>
              <a:off x="8988480" y="506772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89"/>
            <p:cNvSpPr/>
            <p:nvPr/>
          </p:nvSpPr>
          <p:spPr>
            <a:xfrm>
              <a:off x="8969040" y="502308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90"/>
            <p:cNvSpPr/>
            <p:nvPr/>
          </p:nvSpPr>
          <p:spPr>
            <a:xfrm>
              <a:off x="8950320" y="497700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CustomShape 91"/>
            <p:cNvSpPr/>
            <p:nvPr/>
          </p:nvSpPr>
          <p:spPr>
            <a:xfrm>
              <a:off x="8933040" y="49233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CustomShape 92"/>
            <p:cNvSpPr/>
            <p:nvPr/>
          </p:nvSpPr>
          <p:spPr>
            <a:xfrm>
              <a:off x="8919360" y="486072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93"/>
            <p:cNvSpPr/>
            <p:nvPr/>
          </p:nvSpPr>
          <p:spPr>
            <a:xfrm>
              <a:off x="8910720" y="478584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94"/>
            <p:cNvSpPr/>
            <p:nvPr/>
          </p:nvSpPr>
          <p:spPr>
            <a:xfrm>
              <a:off x="9446760" y="46994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95"/>
            <p:cNvSpPr/>
            <p:nvPr/>
          </p:nvSpPr>
          <p:spPr>
            <a:xfrm>
              <a:off x="9377640" y="4710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96"/>
            <p:cNvSpPr/>
            <p:nvPr/>
          </p:nvSpPr>
          <p:spPr>
            <a:xfrm>
              <a:off x="9315720" y="473076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97"/>
            <p:cNvSpPr/>
            <p:nvPr/>
          </p:nvSpPr>
          <p:spPr>
            <a:xfrm>
              <a:off x="9279720" y="475668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98"/>
            <p:cNvSpPr/>
            <p:nvPr/>
          </p:nvSpPr>
          <p:spPr>
            <a:xfrm>
              <a:off x="9250200" y="478800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99"/>
            <p:cNvSpPr/>
            <p:nvPr/>
          </p:nvSpPr>
          <p:spPr>
            <a:xfrm>
              <a:off x="9223560" y="482292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00"/>
            <p:cNvSpPr/>
            <p:nvPr/>
          </p:nvSpPr>
          <p:spPr>
            <a:xfrm>
              <a:off x="9202680" y="486000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01"/>
            <p:cNvSpPr/>
            <p:nvPr/>
          </p:nvSpPr>
          <p:spPr>
            <a:xfrm>
              <a:off x="9180000" y="489780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02"/>
            <p:cNvSpPr/>
            <p:nvPr/>
          </p:nvSpPr>
          <p:spPr>
            <a:xfrm>
              <a:off x="9156960" y="493488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03"/>
            <p:cNvSpPr/>
            <p:nvPr/>
          </p:nvSpPr>
          <p:spPr>
            <a:xfrm>
              <a:off x="9134640" y="497016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04"/>
            <p:cNvSpPr/>
            <p:nvPr/>
          </p:nvSpPr>
          <p:spPr>
            <a:xfrm>
              <a:off x="9111240" y="50018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05"/>
            <p:cNvSpPr/>
            <p:nvPr/>
          </p:nvSpPr>
          <p:spPr>
            <a:xfrm>
              <a:off x="9085320" y="502848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06"/>
            <p:cNvSpPr/>
            <p:nvPr/>
          </p:nvSpPr>
          <p:spPr>
            <a:xfrm>
              <a:off x="9054000" y="504900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07"/>
            <p:cNvSpPr/>
            <p:nvPr/>
          </p:nvSpPr>
          <p:spPr>
            <a:xfrm>
              <a:off x="9009360" y="5061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08"/>
            <p:cNvSpPr/>
            <p:nvPr/>
          </p:nvSpPr>
          <p:spPr>
            <a:xfrm>
              <a:off x="8970120" y="506592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1" name="Group 109"/>
          <p:cNvGrpSpPr/>
          <p:nvPr/>
        </p:nvGrpSpPr>
        <p:grpSpPr>
          <a:xfrm>
            <a:off x="-1027080" y="-1339560"/>
            <a:ext cx="3480120" cy="1878120"/>
            <a:chOff x="-1027080" y="-1339560"/>
            <a:chExt cx="3480120" cy="1878120"/>
          </a:xfrm>
        </p:grpSpPr>
        <p:sp>
          <p:nvSpPr>
            <p:cNvPr id="532" name="CustomShape 110"/>
            <p:cNvSpPr/>
            <p:nvPr/>
          </p:nvSpPr>
          <p:spPr>
            <a:xfrm>
              <a:off x="-102708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11"/>
            <p:cNvSpPr/>
            <p:nvPr/>
          </p:nvSpPr>
          <p:spPr>
            <a:xfrm>
              <a:off x="-541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112"/>
            <p:cNvSpPr/>
            <p:nvPr/>
          </p:nvSpPr>
          <p:spPr>
            <a:xfrm>
              <a:off x="-54684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113"/>
            <p:cNvSpPr/>
            <p:nvPr/>
          </p:nvSpPr>
          <p:spPr>
            <a:xfrm>
              <a:off x="-57708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CustomShape 114"/>
            <p:cNvSpPr/>
            <p:nvPr/>
          </p:nvSpPr>
          <p:spPr>
            <a:xfrm>
              <a:off x="-6256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115"/>
            <p:cNvSpPr/>
            <p:nvPr/>
          </p:nvSpPr>
          <p:spPr>
            <a:xfrm>
              <a:off x="-68544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116"/>
            <p:cNvSpPr/>
            <p:nvPr/>
          </p:nvSpPr>
          <p:spPr>
            <a:xfrm>
              <a:off x="-75096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117"/>
            <p:cNvSpPr/>
            <p:nvPr/>
          </p:nvSpPr>
          <p:spPr>
            <a:xfrm>
              <a:off x="-81504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118"/>
            <p:cNvSpPr/>
            <p:nvPr/>
          </p:nvSpPr>
          <p:spPr>
            <a:xfrm>
              <a:off x="-87156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CustomShape 119"/>
            <p:cNvSpPr/>
            <p:nvPr/>
          </p:nvSpPr>
          <p:spPr>
            <a:xfrm>
              <a:off x="-91368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120"/>
            <p:cNvSpPr/>
            <p:nvPr/>
          </p:nvSpPr>
          <p:spPr>
            <a:xfrm>
              <a:off x="-93564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121"/>
            <p:cNvSpPr/>
            <p:nvPr/>
          </p:nvSpPr>
          <p:spPr>
            <a:xfrm>
              <a:off x="-93204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122"/>
            <p:cNvSpPr/>
            <p:nvPr/>
          </p:nvSpPr>
          <p:spPr>
            <a:xfrm>
              <a:off x="-90828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CustomShape 123"/>
            <p:cNvSpPr/>
            <p:nvPr/>
          </p:nvSpPr>
          <p:spPr>
            <a:xfrm>
              <a:off x="-86940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24"/>
            <p:cNvSpPr/>
            <p:nvPr/>
          </p:nvSpPr>
          <p:spPr>
            <a:xfrm>
              <a:off x="-8190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25"/>
            <p:cNvSpPr/>
            <p:nvPr/>
          </p:nvSpPr>
          <p:spPr>
            <a:xfrm>
              <a:off x="-76212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26"/>
            <p:cNvSpPr/>
            <p:nvPr/>
          </p:nvSpPr>
          <p:spPr>
            <a:xfrm>
              <a:off x="-70308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27"/>
            <p:cNvSpPr/>
            <p:nvPr/>
          </p:nvSpPr>
          <p:spPr>
            <a:xfrm>
              <a:off x="-64656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28"/>
            <p:cNvSpPr/>
            <p:nvPr/>
          </p:nvSpPr>
          <p:spPr>
            <a:xfrm>
              <a:off x="-59616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29"/>
            <p:cNvSpPr/>
            <p:nvPr/>
          </p:nvSpPr>
          <p:spPr>
            <a:xfrm>
              <a:off x="-5572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30"/>
            <p:cNvSpPr/>
            <p:nvPr/>
          </p:nvSpPr>
          <p:spPr>
            <a:xfrm>
              <a:off x="-53352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CustomShape 131"/>
            <p:cNvSpPr/>
            <p:nvPr/>
          </p:nvSpPr>
          <p:spPr>
            <a:xfrm>
              <a:off x="-52920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CustomShape 132"/>
            <p:cNvSpPr/>
            <p:nvPr/>
          </p:nvSpPr>
          <p:spPr>
            <a:xfrm>
              <a:off x="-5374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133"/>
            <p:cNvSpPr/>
            <p:nvPr/>
          </p:nvSpPr>
          <p:spPr>
            <a:xfrm>
              <a:off x="-55404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134"/>
            <p:cNvSpPr/>
            <p:nvPr/>
          </p:nvSpPr>
          <p:spPr>
            <a:xfrm>
              <a:off x="-57636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135"/>
            <p:cNvSpPr/>
            <p:nvPr/>
          </p:nvSpPr>
          <p:spPr>
            <a:xfrm>
              <a:off x="-60264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136"/>
            <p:cNvSpPr/>
            <p:nvPr/>
          </p:nvSpPr>
          <p:spPr>
            <a:xfrm>
              <a:off x="-63072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137"/>
            <p:cNvSpPr/>
            <p:nvPr/>
          </p:nvSpPr>
          <p:spPr>
            <a:xfrm>
              <a:off x="-65844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138"/>
            <p:cNvSpPr/>
            <p:nvPr/>
          </p:nvSpPr>
          <p:spPr>
            <a:xfrm>
              <a:off x="-68364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139"/>
            <p:cNvSpPr/>
            <p:nvPr/>
          </p:nvSpPr>
          <p:spPr>
            <a:xfrm>
              <a:off x="-70452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140"/>
            <p:cNvSpPr/>
            <p:nvPr/>
          </p:nvSpPr>
          <p:spPr>
            <a:xfrm>
              <a:off x="-71856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141"/>
            <p:cNvSpPr/>
            <p:nvPr/>
          </p:nvSpPr>
          <p:spPr>
            <a:xfrm>
              <a:off x="110052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142"/>
            <p:cNvSpPr/>
            <p:nvPr/>
          </p:nvSpPr>
          <p:spPr>
            <a:xfrm>
              <a:off x="102168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143"/>
            <p:cNvSpPr/>
            <p:nvPr/>
          </p:nvSpPr>
          <p:spPr>
            <a:xfrm>
              <a:off x="9486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144"/>
            <p:cNvSpPr/>
            <p:nvPr/>
          </p:nvSpPr>
          <p:spPr>
            <a:xfrm>
              <a:off x="8791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145"/>
            <p:cNvSpPr/>
            <p:nvPr/>
          </p:nvSpPr>
          <p:spPr>
            <a:xfrm>
              <a:off x="78732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146"/>
            <p:cNvSpPr/>
            <p:nvPr/>
          </p:nvSpPr>
          <p:spPr>
            <a:xfrm>
              <a:off x="7081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147"/>
            <p:cNvSpPr/>
            <p:nvPr/>
          </p:nvSpPr>
          <p:spPr>
            <a:xfrm>
              <a:off x="63000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148"/>
            <p:cNvSpPr/>
            <p:nvPr/>
          </p:nvSpPr>
          <p:spPr>
            <a:xfrm>
              <a:off x="5482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CustomShape 149"/>
            <p:cNvSpPr/>
            <p:nvPr/>
          </p:nvSpPr>
          <p:spPr>
            <a:xfrm>
              <a:off x="4870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150"/>
            <p:cNvSpPr/>
            <p:nvPr/>
          </p:nvSpPr>
          <p:spPr>
            <a:xfrm>
              <a:off x="41184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151"/>
            <p:cNvSpPr/>
            <p:nvPr/>
          </p:nvSpPr>
          <p:spPr>
            <a:xfrm>
              <a:off x="34560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152"/>
            <p:cNvSpPr/>
            <p:nvPr/>
          </p:nvSpPr>
          <p:spPr>
            <a:xfrm>
              <a:off x="2815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CustomShape 153"/>
            <p:cNvSpPr/>
            <p:nvPr/>
          </p:nvSpPr>
          <p:spPr>
            <a:xfrm>
              <a:off x="2160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154"/>
            <p:cNvSpPr/>
            <p:nvPr/>
          </p:nvSpPr>
          <p:spPr>
            <a:xfrm>
              <a:off x="15408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CustomShape 155"/>
            <p:cNvSpPr/>
            <p:nvPr/>
          </p:nvSpPr>
          <p:spPr>
            <a:xfrm>
              <a:off x="943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CustomShape 156"/>
            <p:cNvSpPr/>
            <p:nvPr/>
          </p:nvSpPr>
          <p:spPr>
            <a:xfrm>
              <a:off x="3528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CustomShape 157"/>
            <p:cNvSpPr/>
            <p:nvPr/>
          </p:nvSpPr>
          <p:spPr>
            <a:xfrm>
              <a:off x="-154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58"/>
            <p:cNvSpPr/>
            <p:nvPr/>
          </p:nvSpPr>
          <p:spPr>
            <a:xfrm>
              <a:off x="-59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159"/>
            <p:cNvSpPr/>
            <p:nvPr/>
          </p:nvSpPr>
          <p:spPr>
            <a:xfrm>
              <a:off x="-9756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CustomShape 160"/>
            <p:cNvSpPr/>
            <p:nvPr/>
          </p:nvSpPr>
          <p:spPr>
            <a:xfrm>
              <a:off x="-13284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CustomShape 161"/>
            <p:cNvSpPr/>
            <p:nvPr/>
          </p:nvSpPr>
          <p:spPr>
            <a:xfrm>
              <a:off x="-16236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62"/>
            <p:cNvSpPr/>
            <p:nvPr/>
          </p:nvSpPr>
          <p:spPr>
            <a:xfrm>
              <a:off x="-20520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CustomShape 163"/>
            <p:cNvSpPr/>
            <p:nvPr/>
          </p:nvSpPr>
          <p:spPr>
            <a:xfrm>
              <a:off x="-2638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CustomShape 164"/>
            <p:cNvSpPr/>
            <p:nvPr/>
          </p:nvSpPr>
          <p:spPr>
            <a:xfrm>
              <a:off x="-3214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CustomShape 165"/>
            <p:cNvSpPr/>
            <p:nvPr/>
          </p:nvSpPr>
          <p:spPr>
            <a:xfrm>
              <a:off x="-40212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66"/>
            <p:cNvSpPr/>
            <p:nvPr/>
          </p:nvSpPr>
          <p:spPr>
            <a:xfrm>
              <a:off x="-5302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CustomShape 167"/>
            <p:cNvSpPr/>
            <p:nvPr/>
          </p:nvSpPr>
          <p:spPr>
            <a:xfrm>
              <a:off x="-65052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CustomShape 168"/>
            <p:cNvSpPr/>
            <p:nvPr/>
          </p:nvSpPr>
          <p:spPr>
            <a:xfrm>
              <a:off x="-76392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CustomShape 169"/>
            <p:cNvSpPr/>
            <p:nvPr/>
          </p:nvSpPr>
          <p:spPr>
            <a:xfrm>
              <a:off x="-86688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170"/>
            <p:cNvSpPr/>
            <p:nvPr/>
          </p:nvSpPr>
          <p:spPr>
            <a:xfrm>
              <a:off x="-95112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CustomShape 171"/>
            <p:cNvSpPr/>
            <p:nvPr/>
          </p:nvSpPr>
          <p:spPr>
            <a:xfrm>
              <a:off x="118584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CustomShape 172"/>
            <p:cNvSpPr/>
            <p:nvPr/>
          </p:nvSpPr>
          <p:spPr>
            <a:xfrm>
              <a:off x="118836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173"/>
            <p:cNvSpPr/>
            <p:nvPr/>
          </p:nvSpPr>
          <p:spPr>
            <a:xfrm>
              <a:off x="11944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CustomShape 174"/>
            <p:cNvSpPr/>
            <p:nvPr/>
          </p:nvSpPr>
          <p:spPr>
            <a:xfrm>
              <a:off x="12031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175"/>
            <p:cNvSpPr/>
            <p:nvPr/>
          </p:nvSpPr>
          <p:spPr>
            <a:xfrm>
              <a:off x="12135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176"/>
            <p:cNvSpPr/>
            <p:nvPr/>
          </p:nvSpPr>
          <p:spPr>
            <a:xfrm>
              <a:off x="122472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177"/>
            <p:cNvSpPr/>
            <p:nvPr/>
          </p:nvSpPr>
          <p:spPr>
            <a:xfrm>
              <a:off x="123624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CustomShape 178"/>
            <p:cNvSpPr/>
            <p:nvPr/>
          </p:nvSpPr>
          <p:spPr>
            <a:xfrm>
              <a:off x="124704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CustomShape 179"/>
            <p:cNvSpPr/>
            <p:nvPr/>
          </p:nvSpPr>
          <p:spPr>
            <a:xfrm>
              <a:off x="12564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CustomShape 180"/>
            <p:cNvSpPr/>
            <p:nvPr/>
          </p:nvSpPr>
          <p:spPr>
            <a:xfrm>
              <a:off x="12632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181"/>
            <p:cNvSpPr/>
            <p:nvPr/>
          </p:nvSpPr>
          <p:spPr>
            <a:xfrm>
              <a:off x="126684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CustomShape 182"/>
            <p:cNvSpPr/>
            <p:nvPr/>
          </p:nvSpPr>
          <p:spPr>
            <a:xfrm>
              <a:off x="126720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183"/>
            <p:cNvSpPr/>
            <p:nvPr/>
          </p:nvSpPr>
          <p:spPr>
            <a:xfrm>
              <a:off x="126972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184"/>
            <p:cNvSpPr/>
            <p:nvPr/>
          </p:nvSpPr>
          <p:spPr>
            <a:xfrm>
              <a:off x="127476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185"/>
            <p:cNvSpPr/>
            <p:nvPr/>
          </p:nvSpPr>
          <p:spPr>
            <a:xfrm>
              <a:off x="12816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186"/>
            <p:cNvSpPr/>
            <p:nvPr/>
          </p:nvSpPr>
          <p:spPr>
            <a:xfrm>
              <a:off x="12891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CustomShape 187"/>
            <p:cNvSpPr/>
            <p:nvPr/>
          </p:nvSpPr>
          <p:spPr>
            <a:xfrm>
              <a:off x="12970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CustomShape 188"/>
            <p:cNvSpPr/>
            <p:nvPr/>
          </p:nvSpPr>
          <p:spPr>
            <a:xfrm>
              <a:off x="13046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189"/>
            <p:cNvSpPr/>
            <p:nvPr/>
          </p:nvSpPr>
          <p:spPr>
            <a:xfrm>
              <a:off x="131112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CustomShape 190"/>
            <p:cNvSpPr/>
            <p:nvPr/>
          </p:nvSpPr>
          <p:spPr>
            <a:xfrm>
              <a:off x="13161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191"/>
            <p:cNvSpPr/>
            <p:nvPr/>
          </p:nvSpPr>
          <p:spPr>
            <a:xfrm>
              <a:off x="131868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CustomShape 192"/>
            <p:cNvSpPr/>
            <p:nvPr/>
          </p:nvSpPr>
          <p:spPr>
            <a:xfrm>
              <a:off x="131868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CustomShape 193"/>
            <p:cNvSpPr/>
            <p:nvPr/>
          </p:nvSpPr>
          <p:spPr>
            <a:xfrm>
              <a:off x="13143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94"/>
            <p:cNvSpPr/>
            <p:nvPr/>
          </p:nvSpPr>
          <p:spPr>
            <a:xfrm>
              <a:off x="130356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195"/>
            <p:cNvSpPr/>
            <p:nvPr/>
          </p:nvSpPr>
          <p:spPr>
            <a:xfrm>
              <a:off x="12888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CustomShape 196"/>
            <p:cNvSpPr/>
            <p:nvPr/>
          </p:nvSpPr>
          <p:spPr>
            <a:xfrm>
              <a:off x="127080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CustomShape 197"/>
            <p:cNvSpPr/>
            <p:nvPr/>
          </p:nvSpPr>
          <p:spPr>
            <a:xfrm>
              <a:off x="12517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98"/>
            <p:cNvSpPr/>
            <p:nvPr/>
          </p:nvSpPr>
          <p:spPr>
            <a:xfrm>
              <a:off x="123264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99"/>
            <p:cNvSpPr/>
            <p:nvPr/>
          </p:nvSpPr>
          <p:spPr>
            <a:xfrm>
              <a:off x="121536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200"/>
            <p:cNvSpPr/>
            <p:nvPr/>
          </p:nvSpPr>
          <p:spPr>
            <a:xfrm>
              <a:off x="120168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201"/>
            <p:cNvSpPr/>
            <p:nvPr/>
          </p:nvSpPr>
          <p:spPr>
            <a:xfrm>
              <a:off x="119304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202"/>
            <p:cNvSpPr/>
            <p:nvPr/>
          </p:nvSpPr>
          <p:spPr>
            <a:xfrm>
              <a:off x="17294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203"/>
            <p:cNvSpPr/>
            <p:nvPr/>
          </p:nvSpPr>
          <p:spPr>
            <a:xfrm>
              <a:off x="165996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204"/>
            <p:cNvSpPr/>
            <p:nvPr/>
          </p:nvSpPr>
          <p:spPr>
            <a:xfrm>
              <a:off x="159804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205"/>
            <p:cNvSpPr/>
            <p:nvPr/>
          </p:nvSpPr>
          <p:spPr>
            <a:xfrm>
              <a:off x="15624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CustomShape 206"/>
            <p:cNvSpPr/>
            <p:nvPr/>
          </p:nvSpPr>
          <p:spPr>
            <a:xfrm>
              <a:off x="153252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CustomShape 207"/>
            <p:cNvSpPr/>
            <p:nvPr/>
          </p:nvSpPr>
          <p:spPr>
            <a:xfrm>
              <a:off x="150588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08"/>
            <p:cNvSpPr/>
            <p:nvPr/>
          </p:nvSpPr>
          <p:spPr>
            <a:xfrm>
              <a:off x="14850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09"/>
            <p:cNvSpPr/>
            <p:nvPr/>
          </p:nvSpPr>
          <p:spPr>
            <a:xfrm>
              <a:off x="14626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10"/>
            <p:cNvSpPr/>
            <p:nvPr/>
          </p:nvSpPr>
          <p:spPr>
            <a:xfrm>
              <a:off x="143928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211"/>
            <p:cNvSpPr/>
            <p:nvPr/>
          </p:nvSpPr>
          <p:spPr>
            <a:xfrm>
              <a:off x="141696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212"/>
            <p:cNvSpPr/>
            <p:nvPr/>
          </p:nvSpPr>
          <p:spPr>
            <a:xfrm>
              <a:off x="139356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CustomShape 213"/>
            <p:cNvSpPr/>
            <p:nvPr/>
          </p:nvSpPr>
          <p:spPr>
            <a:xfrm>
              <a:off x="136764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214"/>
            <p:cNvSpPr/>
            <p:nvPr/>
          </p:nvSpPr>
          <p:spPr>
            <a:xfrm>
              <a:off x="13366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CustomShape 215"/>
            <p:cNvSpPr/>
            <p:nvPr/>
          </p:nvSpPr>
          <p:spPr>
            <a:xfrm>
              <a:off x="129168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CustomShape 216"/>
            <p:cNvSpPr/>
            <p:nvPr/>
          </p:nvSpPr>
          <p:spPr>
            <a:xfrm>
              <a:off x="125244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9" name="Group 217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640" name="CustomShape 218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219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220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221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222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223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224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7" name="Group 225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648" name="CustomShape 226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227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228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CustomShape 229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CustomShape 230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231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232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CustomShape 233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CustomShape 234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235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236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CustomShape 237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CustomShape 238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239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240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CustomShape 241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CustomShape 242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CustomShape 243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CustomShape 244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45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CustomShape 246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247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248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249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250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3" name="Group 251"/>
          <p:cNvGrpSpPr/>
          <p:nvPr/>
        </p:nvGrpSpPr>
        <p:grpSpPr>
          <a:xfrm>
            <a:off x="8663040" y="1055880"/>
            <a:ext cx="177840" cy="589320"/>
            <a:chOff x="8663040" y="1055880"/>
            <a:chExt cx="177840" cy="589320"/>
          </a:xfrm>
        </p:grpSpPr>
        <p:sp>
          <p:nvSpPr>
            <p:cNvPr id="674" name="CustomShape 252"/>
            <p:cNvSpPr/>
            <p:nvPr/>
          </p:nvSpPr>
          <p:spPr>
            <a:xfrm rot="10800000">
              <a:off x="8807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53"/>
            <p:cNvSpPr/>
            <p:nvPr/>
          </p:nvSpPr>
          <p:spPr>
            <a:xfrm rot="10800000">
              <a:off x="8735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254"/>
            <p:cNvSpPr/>
            <p:nvPr/>
          </p:nvSpPr>
          <p:spPr>
            <a:xfrm rot="10800000">
              <a:off x="866304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255"/>
            <p:cNvSpPr/>
            <p:nvPr/>
          </p:nvSpPr>
          <p:spPr>
            <a:xfrm rot="10800000">
              <a:off x="8807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256"/>
            <p:cNvSpPr/>
            <p:nvPr/>
          </p:nvSpPr>
          <p:spPr>
            <a:xfrm rot="10800000">
              <a:off x="8735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257"/>
            <p:cNvSpPr/>
            <p:nvPr/>
          </p:nvSpPr>
          <p:spPr>
            <a:xfrm rot="10800000">
              <a:off x="866304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258"/>
            <p:cNvSpPr/>
            <p:nvPr/>
          </p:nvSpPr>
          <p:spPr>
            <a:xfrm rot="10800000">
              <a:off x="8807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CustomShape 259"/>
            <p:cNvSpPr/>
            <p:nvPr/>
          </p:nvSpPr>
          <p:spPr>
            <a:xfrm rot="10800000">
              <a:off x="8735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CustomShape 260"/>
            <p:cNvSpPr/>
            <p:nvPr/>
          </p:nvSpPr>
          <p:spPr>
            <a:xfrm rot="10800000">
              <a:off x="866304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261"/>
            <p:cNvSpPr/>
            <p:nvPr/>
          </p:nvSpPr>
          <p:spPr>
            <a:xfrm rot="10800000">
              <a:off x="8807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262"/>
            <p:cNvSpPr/>
            <p:nvPr/>
          </p:nvSpPr>
          <p:spPr>
            <a:xfrm rot="10800000">
              <a:off x="8735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263"/>
            <p:cNvSpPr/>
            <p:nvPr/>
          </p:nvSpPr>
          <p:spPr>
            <a:xfrm rot="10800000">
              <a:off x="866304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264"/>
            <p:cNvSpPr/>
            <p:nvPr/>
          </p:nvSpPr>
          <p:spPr>
            <a:xfrm rot="10800000">
              <a:off x="8807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265"/>
            <p:cNvSpPr/>
            <p:nvPr/>
          </p:nvSpPr>
          <p:spPr>
            <a:xfrm rot="10800000">
              <a:off x="8735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266"/>
            <p:cNvSpPr/>
            <p:nvPr/>
          </p:nvSpPr>
          <p:spPr>
            <a:xfrm rot="10800000">
              <a:off x="866304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267"/>
            <p:cNvSpPr/>
            <p:nvPr/>
          </p:nvSpPr>
          <p:spPr>
            <a:xfrm rot="10800000">
              <a:off x="8807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CustomShape 268"/>
            <p:cNvSpPr/>
            <p:nvPr/>
          </p:nvSpPr>
          <p:spPr>
            <a:xfrm rot="10800000">
              <a:off x="8735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CustomShape 269"/>
            <p:cNvSpPr/>
            <p:nvPr/>
          </p:nvSpPr>
          <p:spPr>
            <a:xfrm rot="10800000">
              <a:off x="866304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CustomShape 270"/>
            <p:cNvSpPr/>
            <p:nvPr/>
          </p:nvSpPr>
          <p:spPr>
            <a:xfrm rot="10800000">
              <a:off x="8807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CustomShape 271"/>
            <p:cNvSpPr/>
            <p:nvPr/>
          </p:nvSpPr>
          <p:spPr>
            <a:xfrm rot="10800000">
              <a:off x="8735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272"/>
            <p:cNvSpPr/>
            <p:nvPr/>
          </p:nvSpPr>
          <p:spPr>
            <a:xfrm rot="10800000">
              <a:off x="866304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273"/>
            <p:cNvSpPr/>
            <p:nvPr/>
          </p:nvSpPr>
          <p:spPr>
            <a:xfrm rot="10800000">
              <a:off x="8807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274"/>
            <p:cNvSpPr/>
            <p:nvPr/>
          </p:nvSpPr>
          <p:spPr>
            <a:xfrm rot="10800000">
              <a:off x="8735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275"/>
            <p:cNvSpPr/>
            <p:nvPr/>
          </p:nvSpPr>
          <p:spPr>
            <a:xfrm rot="10800000">
              <a:off x="866304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276"/>
            <p:cNvSpPr/>
            <p:nvPr/>
          </p:nvSpPr>
          <p:spPr>
            <a:xfrm rot="10800000">
              <a:off x="8807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277"/>
            <p:cNvSpPr/>
            <p:nvPr/>
          </p:nvSpPr>
          <p:spPr>
            <a:xfrm rot="10800000">
              <a:off x="8735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278"/>
            <p:cNvSpPr/>
            <p:nvPr/>
          </p:nvSpPr>
          <p:spPr>
            <a:xfrm rot="10800000">
              <a:off x="866304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1" name="Group 279"/>
          <p:cNvGrpSpPr/>
          <p:nvPr/>
        </p:nvGrpSpPr>
        <p:grpSpPr>
          <a:xfrm>
            <a:off x="8578440" y="101520"/>
            <a:ext cx="347400" cy="347400"/>
            <a:chOff x="8578440" y="101520"/>
            <a:chExt cx="347400" cy="347400"/>
          </a:xfrm>
        </p:grpSpPr>
        <p:sp>
          <p:nvSpPr>
            <p:cNvPr id="702" name="CustomShape 280"/>
            <p:cNvSpPr/>
            <p:nvPr/>
          </p:nvSpPr>
          <p:spPr>
            <a:xfrm rot="10800000">
              <a:off x="8753040" y="27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281"/>
            <p:cNvSpPr/>
            <p:nvPr/>
          </p:nvSpPr>
          <p:spPr>
            <a:xfrm rot="10800000">
              <a:off x="8578440" y="1011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4" name="Group 282"/>
          <p:cNvGrpSpPr/>
          <p:nvPr/>
        </p:nvGrpSpPr>
        <p:grpSpPr>
          <a:xfrm>
            <a:off x="183240" y="3087720"/>
            <a:ext cx="262440" cy="681480"/>
            <a:chOff x="183240" y="3087720"/>
            <a:chExt cx="262440" cy="681480"/>
          </a:xfrm>
        </p:grpSpPr>
        <p:sp>
          <p:nvSpPr>
            <p:cNvPr id="705" name="CustomShape 283"/>
            <p:cNvSpPr/>
            <p:nvPr/>
          </p:nvSpPr>
          <p:spPr>
            <a:xfrm rot="10800000">
              <a:off x="183240" y="334080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284"/>
            <p:cNvSpPr/>
            <p:nvPr/>
          </p:nvSpPr>
          <p:spPr>
            <a:xfrm rot="10800000">
              <a:off x="226800" y="308772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285"/>
            <p:cNvSpPr/>
            <p:nvPr/>
          </p:nvSpPr>
          <p:spPr>
            <a:xfrm rot="10800000">
              <a:off x="217080" y="371700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8" name="CustomShape 286"/>
          <p:cNvSpPr/>
          <p:nvPr/>
        </p:nvSpPr>
        <p:spPr>
          <a:xfrm rot="10800000">
            <a:off x="5196960" y="485316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87"/>
          <p:cNvSpPr/>
          <p:nvPr/>
        </p:nvSpPr>
        <p:spPr>
          <a:xfrm rot="10800000">
            <a:off x="3257640" y="25452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0" name="Group 288"/>
          <p:cNvGrpSpPr/>
          <p:nvPr/>
        </p:nvGrpSpPr>
        <p:grpSpPr>
          <a:xfrm>
            <a:off x="140040" y="4699080"/>
            <a:ext cx="347400" cy="347400"/>
            <a:chOff x="140040" y="4699080"/>
            <a:chExt cx="347400" cy="347400"/>
          </a:xfrm>
        </p:grpSpPr>
        <p:sp>
          <p:nvSpPr>
            <p:cNvPr id="711" name="CustomShape 289"/>
            <p:cNvSpPr/>
            <p:nvPr/>
          </p:nvSpPr>
          <p:spPr>
            <a:xfrm>
              <a:off x="140040" y="469908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290"/>
            <p:cNvSpPr/>
            <p:nvPr/>
          </p:nvSpPr>
          <p:spPr>
            <a:xfrm>
              <a:off x="314640" y="487368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" name="Group 1"/>
          <p:cNvGrpSpPr/>
          <p:nvPr/>
        </p:nvGrpSpPr>
        <p:grpSpPr>
          <a:xfrm>
            <a:off x="6690240" y="4608720"/>
            <a:ext cx="3480480" cy="1878120"/>
            <a:chOff x="6690240" y="4608720"/>
            <a:chExt cx="3480480" cy="1878120"/>
          </a:xfrm>
        </p:grpSpPr>
        <p:sp>
          <p:nvSpPr>
            <p:cNvPr id="752" name="CustomShape 2"/>
            <p:cNvSpPr/>
            <p:nvPr/>
          </p:nvSpPr>
          <p:spPr>
            <a:xfrm>
              <a:off x="6690240" y="460872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"/>
            <p:cNvSpPr/>
            <p:nvPr/>
          </p:nvSpPr>
          <p:spPr>
            <a:xfrm>
              <a:off x="7176600" y="597276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4"/>
            <p:cNvSpPr/>
            <p:nvPr/>
          </p:nvSpPr>
          <p:spPr>
            <a:xfrm>
              <a:off x="7170840" y="59234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5"/>
            <p:cNvSpPr/>
            <p:nvPr/>
          </p:nvSpPr>
          <p:spPr>
            <a:xfrm>
              <a:off x="7140240" y="58935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6"/>
            <p:cNvSpPr/>
            <p:nvPr/>
          </p:nvSpPr>
          <p:spPr>
            <a:xfrm>
              <a:off x="7092000" y="588492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CustomShape 7"/>
            <p:cNvSpPr/>
            <p:nvPr/>
          </p:nvSpPr>
          <p:spPr>
            <a:xfrm>
              <a:off x="7031880" y="58701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8"/>
            <p:cNvSpPr/>
            <p:nvPr/>
          </p:nvSpPr>
          <p:spPr>
            <a:xfrm>
              <a:off x="6966720" y="585720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CustomShape 9"/>
            <p:cNvSpPr/>
            <p:nvPr/>
          </p:nvSpPr>
          <p:spPr>
            <a:xfrm>
              <a:off x="6902640" y="58424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10"/>
            <p:cNvSpPr/>
            <p:nvPr/>
          </p:nvSpPr>
          <p:spPr>
            <a:xfrm>
              <a:off x="6846120" y="58215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11"/>
            <p:cNvSpPr/>
            <p:nvPr/>
          </p:nvSpPr>
          <p:spPr>
            <a:xfrm>
              <a:off x="6803640" y="578592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"/>
            <p:cNvSpPr/>
            <p:nvPr/>
          </p:nvSpPr>
          <p:spPr>
            <a:xfrm>
              <a:off x="6782040" y="5745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CustomShape 13"/>
            <p:cNvSpPr/>
            <p:nvPr/>
          </p:nvSpPr>
          <p:spPr>
            <a:xfrm>
              <a:off x="6785280" y="56930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CustomShape 14"/>
            <p:cNvSpPr/>
            <p:nvPr/>
          </p:nvSpPr>
          <p:spPr>
            <a:xfrm>
              <a:off x="6809040" y="565092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CustomShape 15"/>
            <p:cNvSpPr/>
            <p:nvPr/>
          </p:nvSpPr>
          <p:spPr>
            <a:xfrm>
              <a:off x="6848280" y="5624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6"/>
            <p:cNvSpPr/>
            <p:nvPr/>
          </p:nvSpPr>
          <p:spPr>
            <a:xfrm>
              <a:off x="6898320" y="560952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7"/>
            <p:cNvSpPr/>
            <p:nvPr/>
          </p:nvSpPr>
          <p:spPr>
            <a:xfrm>
              <a:off x="6955200" y="557928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CustomShape 18"/>
            <p:cNvSpPr/>
            <p:nvPr/>
          </p:nvSpPr>
          <p:spPr>
            <a:xfrm>
              <a:off x="7014240" y="553752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CustomShape 19"/>
            <p:cNvSpPr/>
            <p:nvPr/>
          </p:nvSpPr>
          <p:spPr>
            <a:xfrm>
              <a:off x="7071120" y="549324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20"/>
            <p:cNvSpPr/>
            <p:nvPr/>
          </p:nvSpPr>
          <p:spPr>
            <a:xfrm>
              <a:off x="7121160" y="544752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21"/>
            <p:cNvSpPr/>
            <p:nvPr/>
          </p:nvSpPr>
          <p:spPr>
            <a:xfrm>
              <a:off x="7160400" y="539820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22"/>
            <p:cNvSpPr/>
            <p:nvPr/>
          </p:nvSpPr>
          <p:spPr>
            <a:xfrm>
              <a:off x="7183800" y="534420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23"/>
            <p:cNvSpPr/>
            <p:nvPr/>
          </p:nvSpPr>
          <p:spPr>
            <a:xfrm>
              <a:off x="7188480" y="528552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CustomShape 24"/>
            <p:cNvSpPr/>
            <p:nvPr/>
          </p:nvSpPr>
          <p:spPr>
            <a:xfrm>
              <a:off x="7180200" y="523692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CustomShape 25"/>
            <p:cNvSpPr/>
            <p:nvPr/>
          </p:nvSpPr>
          <p:spPr>
            <a:xfrm>
              <a:off x="7163640" y="520092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26"/>
            <p:cNvSpPr/>
            <p:nvPr/>
          </p:nvSpPr>
          <p:spPr>
            <a:xfrm>
              <a:off x="7141320" y="517428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27"/>
            <p:cNvSpPr/>
            <p:nvPr/>
          </p:nvSpPr>
          <p:spPr>
            <a:xfrm>
              <a:off x="7115040" y="511488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8"/>
            <p:cNvSpPr/>
            <p:nvPr/>
          </p:nvSpPr>
          <p:spPr>
            <a:xfrm>
              <a:off x="7086960" y="502452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29"/>
            <p:cNvSpPr/>
            <p:nvPr/>
          </p:nvSpPr>
          <p:spPr>
            <a:xfrm>
              <a:off x="7059240" y="49341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CustomShape 30"/>
            <p:cNvSpPr/>
            <p:nvPr/>
          </p:nvSpPr>
          <p:spPr>
            <a:xfrm>
              <a:off x="7033680" y="483084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31"/>
            <p:cNvSpPr/>
            <p:nvPr/>
          </p:nvSpPr>
          <p:spPr>
            <a:xfrm>
              <a:off x="7013160" y="476100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32"/>
            <p:cNvSpPr/>
            <p:nvPr/>
          </p:nvSpPr>
          <p:spPr>
            <a:xfrm>
              <a:off x="6999120" y="468180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CustomShape 33"/>
            <p:cNvSpPr/>
            <p:nvPr/>
          </p:nvSpPr>
          <p:spPr>
            <a:xfrm>
              <a:off x="8818200" y="504900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CustomShape 34"/>
            <p:cNvSpPr/>
            <p:nvPr/>
          </p:nvSpPr>
          <p:spPr>
            <a:xfrm>
              <a:off x="8739360" y="503136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35"/>
            <p:cNvSpPr/>
            <p:nvPr/>
          </p:nvSpPr>
          <p:spPr>
            <a:xfrm>
              <a:off x="8666280" y="5007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36"/>
            <p:cNvSpPr/>
            <p:nvPr/>
          </p:nvSpPr>
          <p:spPr>
            <a:xfrm>
              <a:off x="8596440" y="498024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37"/>
            <p:cNvSpPr/>
            <p:nvPr/>
          </p:nvSpPr>
          <p:spPr>
            <a:xfrm>
              <a:off x="8505000" y="494928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CustomShape 38"/>
            <p:cNvSpPr/>
            <p:nvPr/>
          </p:nvSpPr>
          <p:spPr>
            <a:xfrm>
              <a:off x="8425440" y="491508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39"/>
            <p:cNvSpPr/>
            <p:nvPr/>
          </p:nvSpPr>
          <p:spPr>
            <a:xfrm>
              <a:off x="8347680" y="487944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40"/>
            <p:cNvSpPr/>
            <p:nvPr/>
          </p:nvSpPr>
          <p:spPr>
            <a:xfrm>
              <a:off x="8265600" y="484308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CustomShape 41"/>
            <p:cNvSpPr/>
            <p:nvPr/>
          </p:nvSpPr>
          <p:spPr>
            <a:xfrm>
              <a:off x="8204400" y="480672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CustomShape 42"/>
            <p:cNvSpPr/>
            <p:nvPr/>
          </p:nvSpPr>
          <p:spPr>
            <a:xfrm>
              <a:off x="8129520" y="47714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CustomShape 43"/>
            <p:cNvSpPr/>
            <p:nvPr/>
          </p:nvSpPr>
          <p:spPr>
            <a:xfrm>
              <a:off x="8063280" y="473796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CustomShape 44"/>
            <p:cNvSpPr/>
            <p:nvPr/>
          </p:nvSpPr>
          <p:spPr>
            <a:xfrm>
              <a:off x="7998840" y="470736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CustomShape 45"/>
            <p:cNvSpPr/>
            <p:nvPr/>
          </p:nvSpPr>
          <p:spPr>
            <a:xfrm>
              <a:off x="7933320" y="46803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CustomShape 46"/>
            <p:cNvSpPr/>
            <p:nvPr/>
          </p:nvSpPr>
          <p:spPr>
            <a:xfrm>
              <a:off x="7871760" y="465840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CustomShape 47"/>
            <p:cNvSpPr/>
            <p:nvPr/>
          </p:nvSpPr>
          <p:spPr>
            <a:xfrm>
              <a:off x="7811640" y="464184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CustomShape 48"/>
            <p:cNvSpPr/>
            <p:nvPr/>
          </p:nvSpPr>
          <p:spPr>
            <a:xfrm>
              <a:off x="7752960" y="46317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CustomShape 49"/>
            <p:cNvSpPr/>
            <p:nvPr/>
          </p:nvSpPr>
          <p:spPr>
            <a:xfrm>
              <a:off x="7702200" y="463464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CustomShape 50"/>
            <p:cNvSpPr/>
            <p:nvPr/>
          </p:nvSpPr>
          <p:spPr>
            <a:xfrm>
              <a:off x="7657920" y="465012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CustomShape 51"/>
            <p:cNvSpPr/>
            <p:nvPr/>
          </p:nvSpPr>
          <p:spPr>
            <a:xfrm>
              <a:off x="7620120" y="467532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CustomShape 52"/>
            <p:cNvSpPr/>
            <p:nvPr/>
          </p:nvSpPr>
          <p:spPr>
            <a:xfrm>
              <a:off x="7584840" y="470844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CustomShape 53"/>
            <p:cNvSpPr/>
            <p:nvPr/>
          </p:nvSpPr>
          <p:spPr>
            <a:xfrm>
              <a:off x="7555320" y="474732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CustomShape 54"/>
            <p:cNvSpPr/>
            <p:nvPr/>
          </p:nvSpPr>
          <p:spPr>
            <a:xfrm>
              <a:off x="7512480" y="478980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CustomShape 55"/>
            <p:cNvSpPr/>
            <p:nvPr/>
          </p:nvSpPr>
          <p:spPr>
            <a:xfrm>
              <a:off x="7453800" y="483372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CustomShape 56"/>
            <p:cNvSpPr/>
            <p:nvPr/>
          </p:nvSpPr>
          <p:spPr>
            <a:xfrm>
              <a:off x="7396200" y="487692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CustomShape 57"/>
            <p:cNvSpPr/>
            <p:nvPr/>
          </p:nvSpPr>
          <p:spPr>
            <a:xfrm>
              <a:off x="7315560" y="491688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CustomShape 58"/>
            <p:cNvSpPr/>
            <p:nvPr/>
          </p:nvSpPr>
          <p:spPr>
            <a:xfrm>
              <a:off x="7187400" y="495180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CustomShape 59"/>
            <p:cNvSpPr/>
            <p:nvPr/>
          </p:nvSpPr>
          <p:spPr>
            <a:xfrm>
              <a:off x="7067160" y="49791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CustomShape 60"/>
            <p:cNvSpPr/>
            <p:nvPr/>
          </p:nvSpPr>
          <p:spPr>
            <a:xfrm>
              <a:off x="6953760" y="49971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CustomShape 61"/>
            <p:cNvSpPr/>
            <p:nvPr/>
          </p:nvSpPr>
          <p:spPr>
            <a:xfrm>
              <a:off x="6850440" y="5003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62"/>
            <p:cNvSpPr/>
            <p:nvPr/>
          </p:nvSpPr>
          <p:spPr>
            <a:xfrm>
              <a:off x="6766200" y="499608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CustomShape 63"/>
            <p:cNvSpPr/>
            <p:nvPr/>
          </p:nvSpPr>
          <p:spPr>
            <a:xfrm>
              <a:off x="8903520" y="469692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CustomShape 64"/>
            <p:cNvSpPr/>
            <p:nvPr/>
          </p:nvSpPr>
          <p:spPr>
            <a:xfrm>
              <a:off x="8906040" y="607824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CustomShape 65"/>
            <p:cNvSpPr/>
            <p:nvPr/>
          </p:nvSpPr>
          <p:spPr>
            <a:xfrm>
              <a:off x="8911800" y="605376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CustomShape 66"/>
            <p:cNvSpPr/>
            <p:nvPr/>
          </p:nvSpPr>
          <p:spPr>
            <a:xfrm>
              <a:off x="8920440" y="603900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CustomShape 67"/>
            <p:cNvSpPr/>
            <p:nvPr/>
          </p:nvSpPr>
          <p:spPr>
            <a:xfrm>
              <a:off x="8930880" y="603108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CustomShape 68"/>
            <p:cNvSpPr/>
            <p:nvPr/>
          </p:nvSpPr>
          <p:spPr>
            <a:xfrm>
              <a:off x="8942400" y="602568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CustomShape 69"/>
            <p:cNvSpPr/>
            <p:nvPr/>
          </p:nvSpPr>
          <p:spPr>
            <a:xfrm>
              <a:off x="8953920" y="601704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70"/>
            <p:cNvSpPr/>
            <p:nvPr/>
          </p:nvSpPr>
          <p:spPr>
            <a:xfrm>
              <a:off x="8964720" y="600588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CustomShape 71"/>
            <p:cNvSpPr/>
            <p:nvPr/>
          </p:nvSpPr>
          <p:spPr>
            <a:xfrm>
              <a:off x="8973720" y="597780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72"/>
            <p:cNvSpPr/>
            <p:nvPr/>
          </p:nvSpPr>
          <p:spPr>
            <a:xfrm>
              <a:off x="8980560" y="595368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73"/>
            <p:cNvSpPr/>
            <p:nvPr/>
          </p:nvSpPr>
          <p:spPr>
            <a:xfrm>
              <a:off x="8984520" y="591840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74"/>
            <p:cNvSpPr/>
            <p:nvPr/>
          </p:nvSpPr>
          <p:spPr>
            <a:xfrm>
              <a:off x="8984880" y="585792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75"/>
            <p:cNvSpPr/>
            <p:nvPr/>
          </p:nvSpPr>
          <p:spPr>
            <a:xfrm>
              <a:off x="8987400" y="57938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76"/>
            <p:cNvSpPr/>
            <p:nvPr/>
          </p:nvSpPr>
          <p:spPr>
            <a:xfrm>
              <a:off x="8992440" y="573408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77"/>
            <p:cNvSpPr/>
            <p:nvPr/>
          </p:nvSpPr>
          <p:spPr>
            <a:xfrm>
              <a:off x="8998920" y="567828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78"/>
            <p:cNvSpPr/>
            <p:nvPr/>
          </p:nvSpPr>
          <p:spPr>
            <a:xfrm>
              <a:off x="9006480" y="56174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79"/>
            <p:cNvSpPr/>
            <p:nvPr/>
          </p:nvSpPr>
          <p:spPr>
            <a:xfrm>
              <a:off x="9014400" y="555660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CustomShape 80"/>
            <p:cNvSpPr/>
            <p:nvPr/>
          </p:nvSpPr>
          <p:spPr>
            <a:xfrm>
              <a:off x="9021960" y="549540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CustomShape 81"/>
            <p:cNvSpPr/>
            <p:nvPr/>
          </p:nvSpPr>
          <p:spPr>
            <a:xfrm>
              <a:off x="9028800" y="543456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CustomShape 82"/>
            <p:cNvSpPr/>
            <p:nvPr/>
          </p:nvSpPr>
          <p:spPr>
            <a:xfrm>
              <a:off x="9033480" y="53733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CustomShape 83"/>
            <p:cNvSpPr/>
            <p:nvPr/>
          </p:nvSpPr>
          <p:spPr>
            <a:xfrm>
              <a:off x="9036360" y="53121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CustomShape 84"/>
            <p:cNvSpPr/>
            <p:nvPr/>
          </p:nvSpPr>
          <p:spPr>
            <a:xfrm>
              <a:off x="9036360" y="525168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CustomShape 85"/>
            <p:cNvSpPr/>
            <p:nvPr/>
          </p:nvSpPr>
          <p:spPr>
            <a:xfrm>
              <a:off x="9031680" y="519804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CustomShape 86"/>
            <p:cNvSpPr/>
            <p:nvPr/>
          </p:nvSpPr>
          <p:spPr>
            <a:xfrm>
              <a:off x="9021240" y="515160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87"/>
            <p:cNvSpPr/>
            <p:nvPr/>
          </p:nvSpPr>
          <p:spPr>
            <a:xfrm>
              <a:off x="9006480" y="510912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88"/>
            <p:cNvSpPr/>
            <p:nvPr/>
          </p:nvSpPr>
          <p:spPr>
            <a:xfrm>
              <a:off x="8988480" y="506772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89"/>
            <p:cNvSpPr/>
            <p:nvPr/>
          </p:nvSpPr>
          <p:spPr>
            <a:xfrm>
              <a:off x="8969040" y="502308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90"/>
            <p:cNvSpPr/>
            <p:nvPr/>
          </p:nvSpPr>
          <p:spPr>
            <a:xfrm>
              <a:off x="8950320" y="497700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91"/>
            <p:cNvSpPr/>
            <p:nvPr/>
          </p:nvSpPr>
          <p:spPr>
            <a:xfrm>
              <a:off x="8933040" y="49233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92"/>
            <p:cNvSpPr/>
            <p:nvPr/>
          </p:nvSpPr>
          <p:spPr>
            <a:xfrm>
              <a:off x="8919360" y="486072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93"/>
            <p:cNvSpPr/>
            <p:nvPr/>
          </p:nvSpPr>
          <p:spPr>
            <a:xfrm>
              <a:off x="8910720" y="478584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94"/>
            <p:cNvSpPr/>
            <p:nvPr/>
          </p:nvSpPr>
          <p:spPr>
            <a:xfrm>
              <a:off x="9446760" y="46994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95"/>
            <p:cNvSpPr/>
            <p:nvPr/>
          </p:nvSpPr>
          <p:spPr>
            <a:xfrm>
              <a:off x="9377640" y="4710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96"/>
            <p:cNvSpPr/>
            <p:nvPr/>
          </p:nvSpPr>
          <p:spPr>
            <a:xfrm>
              <a:off x="9315720" y="473076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97"/>
            <p:cNvSpPr/>
            <p:nvPr/>
          </p:nvSpPr>
          <p:spPr>
            <a:xfrm>
              <a:off x="9279720" y="475668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98"/>
            <p:cNvSpPr/>
            <p:nvPr/>
          </p:nvSpPr>
          <p:spPr>
            <a:xfrm>
              <a:off x="9250200" y="478800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99"/>
            <p:cNvSpPr/>
            <p:nvPr/>
          </p:nvSpPr>
          <p:spPr>
            <a:xfrm>
              <a:off x="9223560" y="482292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00"/>
            <p:cNvSpPr/>
            <p:nvPr/>
          </p:nvSpPr>
          <p:spPr>
            <a:xfrm>
              <a:off x="9202680" y="486000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101"/>
            <p:cNvSpPr/>
            <p:nvPr/>
          </p:nvSpPr>
          <p:spPr>
            <a:xfrm>
              <a:off x="9180000" y="489780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02"/>
            <p:cNvSpPr/>
            <p:nvPr/>
          </p:nvSpPr>
          <p:spPr>
            <a:xfrm>
              <a:off x="9156960" y="493488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03"/>
            <p:cNvSpPr/>
            <p:nvPr/>
          </p:nvSpPr>
          <p:spPr>
            <a:xfrm>
              <a:off x="9134640" y="497016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104"/>
            <p:cNvSpPr/>
            <p:nvPr/>
          </p:nvSpPr>
          <p:spPr>
            <a:xfrm>
              <a:off x="9111240" y="50018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05"/>
            <p:cNvSpPr/>
            <p:nvPr/>
          </p:nvSpPr>
          <p:spPr>
            <a:xfrm>
              <a:off x="9085320" y="502848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06"/>
            <p:cNvSpPr/>
            <p:nvPr/>
          </p:nvSpPr>
          <p:spPr>
            <a:xfrm>
              <a:off x="9054000" y="504900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CustomShape 107"/>
            <p:cNvSpPr/>
            <p:nvPr/>
          </p:nvSpPr>
          <p:spPr>
            <a:xfrm>
              <a:off x="9009360" y="5061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108"/>
            <p:cNvSpPr/>
            <p:nvPr/>
          </p:nvSpPr>
          <p:spPr>
            <a:xfrm>
              <a:off x="8970120" y="506592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9" name="Group 109"/>
          <p:cNvGrpSpPr/>
          <p:nvPr/>
        </p:nvGrpSpPr>
        <p:grpSpPr>
          <a:xfrm>
            <a:off x="-1027080" y="-1339560"/>
            <a:ext cx="3480120" cy="1878120"/>
            <a:chOff x="-1027080" y="-1339560"/>
            <a:chExt cx="3480120" cy="1878120"/>
          </a:xfrm>
        </p:grpSpPr>
        <p:sp>
          <p:nvSpPr>
            <p:cNvPr id="860" name="CustomShape 110"/>
            <p:cNvSpPr/>
            <p:nvPr/>
          </p:nvSpPr>
          <p:spPr>
            <a:xfrm>
              <a:off x="-102708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11"/>
            <p:cNvSpPr/>
            <p:nvPr/>
          </p:nvSpPr>
          <p:spPr>
            <a:xfrm>
              <a:off x="-541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112"/>
            <p:cNvSpPr/>
            <p:nvPr/>
          </p:nvSpPr>
          <p:spPr>
            <a:xfrm>
              <a:off x="-54684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113"/>
            <p:cNvSpPr/>
            <p:nvPr/>
          </p:nvSpPr>
          <p:spPr>
            <a:xfrm>
              <a:off x="-57708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114"/>
            <p:cNvSpPr/>
            <p:nvPr/>
          </p:nvSpPr>
          <p:spPr>
            <a:xfrm>
              <a:off x="-6256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115"/>
            <p:cNvSpPr/>
            <p:nvPr/>
          </p:nvSpPr>
          <p:spPr>
            <a:xfrm>
              <a:off x="-68544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116"/>
            <p:cNvSpPr/>
            <p:nvPr/>
          </p:nvSpPr>
          <p:spPr>
            <a:xfrm>
              <a:off x="-75096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117"/>
            <p:cNvSpPr/>
            <p:nvPr/>
          </p:nvSpPr>
          <p:spPr>
            <a:xfrm>
              <a:off x="-81504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118"/>
            <p:cNvSpPr/>
            <p:nvPr/>
          </p:nvSpPr>
          <p:spPr>
            <a:xfrm>
              <a:off x="-87156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119"/>
            <p:cNvSpPr/>
            <p:nvPr/>
          </p:nvSpPr>
          <p:spPr>
            <a:xfrm>
              <a:off x="-91368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120"/>
            <p:cNvSpPr/>
            <p:nvPr/>
          </p:nvSpPr>
          <p:spPr>
            <a:xfrm>
              <a:off x="-93564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121"/>
            <p:cNvSpPr/>
            <p:nvPr/>
          </p:nvSpPr>
          <p:spPr>
            <a:xfrm>
              <a:off x="-93204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122"/>
            <p:cNvSpPr/>
            <p:nvPr/>
          </p:nvSpPr>
          <p:spPr>
            <a:xfrm>
              <a:off x="-90828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123"/>
            <p:cNvSpPr/>
            <p:nvPr/>
          </p:nvSpPr>
          <p:spPr>
            <a:xfrm>
              <a:off x="-86940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24"/>
            <p:cNvSpPr/>
            <p:nvPr/>
          </p:nvSpPr>
          <p:spPr>
            <a:xfrm>
              <a:off x="-8190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25"/>
            <p:cNvSpPr/>
            <p:nvPr/>
          </p:nvSpPr>
          <p:spPr>
            <a:xfrm>
              <a:off x="-76212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26"/>
            <p:cNvSpPr/>
            <p:nvPr/>
          </p:nvSpPr>
          <p:spPr>
            <a:xfrm>
              <a:off x="-70308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27"/>
            <p:cNvSpPr/>
            <p:nvPr/>
          </p:nvSpPr>
          <p:spPr>
            <a:xfrm>
              <a:off x="-64656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28"/>
            <p:cNvSpPr/>
            <p:nvPr/>
          </p:nvSpPr>
          <p:spPr>
            <a:xfrm>
              <a:off x="-59616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29"/>
            <p:cNvSpPr/>
            <p:nvPr/>
          </p:nvSpPr>
          <p:spPr>
            <a:xfrm>
              <a:off x="-5572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30"/>
            <p:cNvSpPr/>
            <p:nvPr/>
          </p:nvSpPr>
          <p:spPr>
            <a:xfrm>
              <a:off x="-53352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31"/>
            <p:cNvSpPr/>
            <p:nvPr/>
          </p:nvSpPr>
          <p:spPr>
            <a:xfrm>
              <a:off x="-52920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32"/>
            <p:cNvSpPr/>
            <p:nvPr/>
          </p:nvSpPr>
          <p:spPr>
            <a:xfrm>
              <a:off x="-5374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33"/>
            <p:cNvSpPr/>
            <p:nvPr/>
          </p:nvSpPr>
          <p:spPr>
            <a:xfrm>
              <a:off x="-55404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134"/>
            <p:cNvSpPr/>
            <p:nvPr/>
          </p:nvSpPr>
          <p:spPr>
            <a:xfrm>
              <a:off x="-57636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135"/>
            <p:cNvSpPr/>
            <p:nvPr/>
          </p:nvSpPr>
          <p:spPr>
            <a:xfrm>
              <a:off x="-60264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36"/>
            <p:cNvSpPr/>
            <p:nvPr/>
          </p:nvSpPr>
          <p:spPr>
            <a:xfrm>
              <a:off x="-63072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37"/>
            <p:cNvSpPr/>
            <p:nvPr/>
          </p:nvSpPr>
          <p:spPr>
            <a:xfrm>
              <a:off x="-65844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38"/>
            <p:cNvSpPr/>
            <p:nvPr/>
          </p:nvSpPr>
          <p:spPr>
            <a:xfrm>
              <a:off x="-68364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39"/>
            <p:cNvSpPr/>
            <p:nvPr/>
          </p:nvSpPr>
          <p:spPr>
            <a:xfrm>
              <a:off x="-70452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40"/>
            <p:cNvSpPr/>
            <p:nvPr/>
          </p:nvSpPr>
          <p:spPr>
            <a:xfrm>
              <a:off x="-71856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41"/>
            <p:cNvSpPr/>
            <p:nvPr/>
          </p:nvSpPr>
          <p:spPr>
            <a:xfrm>
              <a:off x="110052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42"/>
            <p:cNvSpPr/>
            <p:nvPr/>
          </p:nvSpPr>
          <p:spPr>
            <a:xfrm>
              <a:off x="102168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143"/>
            <p:cNvSpPr/>
            <p:nvPr/>
          </p:nvSpPr>
          <p:spPr>
            <a:xfrm>
              <a:off x="9486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144"/>
            <p:cNvSpPr/>
            <p:nvPr/>
          </p:nvSpPr>
          <p:spPr>
            <a:xfrm>
              <a:off x="8791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145"/>
            <p:cNvSpPr/>
            <p:nvPr/>
          </p:nvSpPr>
          <p:spPr>
            <a:xfrm>
              <a:off x="78732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CustomShape 146"/>
            <p:cNvSpPr/>
            <p:nvPr/>
          </p:nvSpPr>
          <p:spPr>
            <a:xfrm>
              <a:off x="7081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CustomShape 147"/>
            <p:cNvSpPr/>
            <p:nvPr/>
          </p:nvSpPr>
          <p:spPr>
            <a:xfrm>
              <a:off x="63000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148"/>
            <p:cNvSpPr/>
            <p:nvPr/>
          </p:nvSpPr>
          <p:spPr>
            <a:xfrm>
              <a:off x="5482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149"/>
            <p:cNvSpPr/>
            <p:nvPr/>
          </p:nvSpPr>
          <p:spPr>
            <a:xfrm>
              <a:off x="4870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CustomShape 150"/>
            <p:cNvSpPr/>
            <p:nvPr/>
          </p:nvSpPr>
          <p:spPr>
            <a:xfrm>
              <a:off x="41184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CustomShape 151"/>
            <p:cNvSpPr/>
            <p:nvPr/>
          </p:nvSpPr>
          <p:spPr>
            <a:xfrm>
              <a:off x="34560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152"/>
            <p:cNvSpPr/>
            <p:nvPr/>
          </p:nvSpPr>
          <p:spPr>
            <a:xfrm>
              <a:off x="2815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153"/>
            <p:cNvSpPr/>
            <p:nvPr/>
          </p:nvSpPr>
          <p:spPr>
            <a:xfrm>
              <a:off x="2160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154"/>
            <p:cNvSpPr/>
            <p:nvPr/>
          </p:nvSpPr>
          <p:spPr>
            <a:xfrm>
              <a:off x="15408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CustomShape 155"/>
            <p:cNvSpPr/>
            <p:nvPr/>
          </p:nvSpPr>
          <p:spPr>
            <a:xfrm>
              <a:off x="943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CustomShape 156"/>
            <p:cNvSpPr/>
            <p:nvPr/>
          </p:nvSpPr>
          <p:spPr>
            <a:xfrm>
              <a:off x="3528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CustomShape 157"/>
            <p:cNvSpPr/>
            <p:nvPr/>
          </p:nvSpPr>
          <p:spPr>
            <a:xfrm>
              <a:off x="-154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CustomShape 158"/>
            <p:cNvSpPr/>
            <p:nvPr/>
          </p:nvSpPr>
          <p:spPr>
            <a:xfrm>
              <a:off x="-59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CustomShape 159"/>
            <p:cNvSpPr/>
            <p:nvPr/>
          </p:nvSpPr>
          <p:spPr>
            <a:xfrm>
              <a:off x="-9756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CustomShape 160"/>
            <p:cNvSpPr/>
            <p:nvPr/>
          </p:nvSpPr>
          <p:spPr>
            <a:xfrm>
              <a:off x="-13284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161"/>
            <p:cNvSpPr/>
            <p:nvPr/>
          </p:nvSpPr>
          <p:spPr>
            <a:xfrm>
              <a:off x="-16236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CustomShape 162"/>
            <p:cNvSpPr/>
            <p:nvPr/>
          </p:nvSpPr>
          <p:spPr>
            <a:xfrm>
              <a:off x="-20520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CustomShape 163"/>
            <p:cNvSpPr/>
            <p:nvPr/>
          </p:nvSpPr>
          <p:spPr>
            <a:xfrm>
              <a:off x="-2638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164"/>
            <p:cNvSpPr/>
            <p:nvPr/>
          </p:nvSpPr>
          <p:spPr>
            <a:xfrm>
              <a:off x="-3214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CustomShape 165"/>
            <p:cNvSpPr/>
            <p:nvPr/>
          </p:nvSpPr>
          <p:spPr>
            <a:xfrm>
              <a:off x="-40212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CustomShape 166"/>
            <p:cNvSpPr/>
            <p:nvPr/>
          </p:nvSpPr>
          <p:spPr>
            <a:xfrm>
              <a:off x="-5302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167"/>
            <p:cNvSpPr/>
            <p:nvPr/>
          </p:nvSpPr>
          <p:spPr>
            <a:xfrm>
              <a:off x="-65052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168"/>
            <p:cNvSpPr/>
            <p:nvPr/>
          </p:nvSpPr>
          <p:spPr>
            <a:xfrm>
              <a:off x="-76392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CustomShape 169"/>
            <p:cNvSpPr/>
            <p:nvPr/>
          </p:nvSpPr>
          <p:spPr>
            <a:xfrm>
              <a:off x="-86688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170"/>
            <p:cNvSpPr/>
            <p:nvPr/>
          </p:nvSpPr>
          <p:spPr>
            <a:xfrm>
              <a:off x="-95112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CustomShape 171"/>
            <p:cNvSpPr/>
            <p:nvPr/>
          </p:nvSpPr>
          <p:spPr>
            <a:xfrm>
              <a:off x="118584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CustomShape 172"/>
            <p:cNvSpPr/>
            <p:nvPr/>
          </p:nvSpPr>
          <p:spPr>
            <a:xfrm>
              <a:off x="118836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173"/>
            <p:cNvSpPr/>
            <p:nvPr/>
          </p:nvSpPr>
          <p:spPr>
            <a:xfrm>
              <a:off x="11944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174"/>
            <p:cNvSpPr/>
            <p:nvPr/>
          </p:nvSpPr>
          <p:spPr>
            <a:xfrm>
              <a:off x="12031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175"/>
            <p:cNvSpPr/>
            <p:nvPr/>
          </p:nvSpPr>
          <p:spPr>
            <a:xfrm>
              <a:off x="12135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176"/>
            <p:cNvSpPr/>
            <p:nvPr/>
          </p:nvSpPr>
          <p:spPr>
            <a:xfrm>
              <a:off x="122472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177"/>
            <p:cNvSpPr/>
            <p:nvPr/>
          </p:nvSpPr>
          <p:spPr>
            <a:xfrm>
              <a:off x="123624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178"/>
            <p:cNvSpPr/>
            <p:nvPr/>
          </p:nvSpPr>
          <p:spPr>
            <a:xfrm>
              <a:off x="124704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179"/>
            <p:cNvSpPr/>
            <p:nvPr/>
          </p:nvSpPr>
          <p:spPr>
            <a:xfrm>
              <a:off x="12564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CustomShape 180"/>
            <p:cNvSpPr/>
            <p:nvPr/>
          </p:nvSpPr>
          <p:spPr>
            <a:xfrm>
              <a:off x="12632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181"/>
            <p:cNvSpPr/>
            <p:nvPr/>
          </p:nvSpPr>
          <p:spPr>
            <a:xfrm>
              <a:off x="126684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82"/>
            <p:cNvSpPr/>
            <p:nvPr/>
          </p:nvSpPr>
          <p:spPr>
            <a:xfrm>
              <a:off x="126720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183"/>
            <p:cNvSpPr/>
            <p:nvPr/>
          </p:nvSpPr>
          <p:spPr>
            <a:xfrm>
              <a:off x="126972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184"/>
            <p:cNvSpPr/>
            <p:nvPr/>
          </p:nvSpPr>
          <p:spPr>
            <a:xfrm>
              <a:off x="127476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85"/>
            <p:cNvSpPr/>
            <p:nvPr/>
          </p:nvSpPr>
          <p:spPr>
            <a:xfrm>
              <a:off x="12816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186"/>
            <p:cNvSpPr/>
            <p:nvPr/>
          </p:nvSpPr>
          <p:spPr>
            <a:xfrm>
              <a:off x="12891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CustomShape 187"/>
            <p:cNvSpPr/>
            <p:nvPr/>
          </p:nvSpPr>
          <p:spPr>
            <a:xfrm>
              <a:off x="12970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CustomShape 188"/>
            <p:cNvSpPr/>
            <p:nvPr/>
          </p:nvSpPr>
          <p:spPr>
            <a:xfrm>
              <a:off x="13046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189"/>
            <p:cNvSpPr/>
            <p:nvPr/>
          </p:nvSpPr>
          <p:spPr>
            <a:xfrm>
              <a:off x="131112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190"/>
            <p:cNvSpPr/>
            <p:nvPr/>
          </p:nvSpPr>
          <p:spPr>
            <a:xfrm>
              <a:off x="13161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191"/>
            <p:cNvSpPr/>
            <p:nvPr/>
          </p:nvSpPr>
          <p:spPr>
            <a:xfrm>
              <a:off x="131868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92"/>
            <p:cNvSpPr/>
            <p:nvPr/>
          </p:nvSpPr>
          <p:spPr>
            <a:xfrm>
              <a:off x="131868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193"/>
            <p:cNvSpPr/>
            <p:nvPr/>
          </p:nvSpPr>
          <p:spPr>
            <a:xfrm>
              <a:off x="13143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194"/>
            <p:cNvSpPr/>
            <p:nvPr/>
          </p:nvSpPr>
          <p:spPr>
            <a:xfrm>
              <a:off x="130356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95"/>
            <p:cNvSpPr/>
            <p:nvPr/>
          </p:nvSpPr>
          <p:spPr>
            <a:xfrm>
              <a:off x="12888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CustomShape 196"/>
            <p:cNvSpPr/>
            <p:nvPr/>
          </p:nvSpPr>
          <p:spPr>
            <a:xfrm>
              <a:off x="127080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97"/>
            <p:cNvSpPr/>
            <p:nvPr/>
          </p:nvSpPr>
          <p:spPr>
            <a:xfrm>
              <a:off x="12517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98"/>
            <p:cNvSpPr/>
            <p:nvPr/>
          </p:nvSpPr>
          <p:spPr>
            <a:xfrm>
              <a:off x="123264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99"/>
            <p:cNvSpPr/>
            <p:nvPr/>
          </p:nvSpPr>
          <p:spPr>
            <a:xfrm>
              <a:off x="121536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200"/>
            <p:cNvSpPr/>
            <p:nvPr/>
          </p:nvSpPr>
          <p:spPr>
            <a:xfrm>
              <a:off x="120168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201"/>
            <p:cNvSpPr/>
            <p:nvPr/>
          </p:nvSpPr>
          <p:spPr>
            <a:xfrm>
              <a:off x="119304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202"/>
            <p:cNvSpPr/>
            <p:nvPr/>
          </p:nvSpPr>
          <p:spPr>
            <a:xfrm>
              <a:off x="17294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203"/>
            <p:cNvSpPr/>
            <p:nvPr/>
          </p:nvSpPr>
          <p:spPr>
            <a:xfrm>
              <a:off x="165996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204"/>
            <p:cNvSpPr/>
            <p:nvPr/>
          </p:nvSpPr>
          <p:spPr>
            <a:xfrm>
              <a:off x="159804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205"/>
            <p:cNvSpPr/>
            <p:nvPr/>
          </p:nvSpPr>
          <p:spPr>
            <a:xfrm>
              <a:off x="15624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206"/>
            <p:cNvSpPr/>
            <p:nvPr/>
          </p:nvSpPr>
          <p:spPr>
            <a:xfrm>
              <a:off x="153252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207"/>
            <p:cNvSpPr/>
            <p:nvPr/>
          </p:nvSpPr>
          <p:spPr>
            <a:xfrm>
              <a:off x="150588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CustomShape 208"/>
            <p:cNvSpPr/>
            <p:nvPr/>
          </p:nvSpPr>
          <p:spPr>
            <a:xfrm>
              <a:off x="14850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CustomShape 209"/>
            <p:cNvSpPr/>
            <p:nvPr/>
          </p:nvSpPr>
          <p:spPr>
            <a:xfrm>
              <a:off x="14626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210"/>
            <p:cNvSpPr/>
            <p:nvPr/>
          </p:nvSpPr>
          <p:spPr>
            <a:xfrm>
              <a:off x="143928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11"/>
            <p:cNvSpPr/>
            <p:nvPr/>
          </p:nvSpPr>
          <p:spPr>
            <a:xfrm>
              <a:off x="141696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212"/>
            <p:cNvSpPr/>
            <p:nvPr/>
          </p:nvSpPr>
          <p:spPr>
            <a:xfrm>
              <a:off x="139356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213"/>
            <p:cNvSpPr/>
            <p:nvPr/>
          </p:nvSpPr>
          <p:spPr>
            <a:xfrm>
              <a:off x="136764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214"/>
            <p:cNvSpPr/>
            <p:nvPr/>
          </p:nvSpPr>
          <p:spPr>
            <a:xfrm>
              <a:off x="13366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215"/>
            <p:cNvSpPr/>
            <p:nvPr/>
          </p:nvSpPr>
          <p:spPr>
            <a:xfrm>
              <a:off x="129168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CustomShape 216"/>
            <p:cNvSpPr/>
            <p:nvPr/>
          </p:nvSpPr>
          <p:spPr>
            <a:xfrm>
              <a:off x="125244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7" name="Group 217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968" name="CustomShape 218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CustomShape 219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CustomShape 220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221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222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223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224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5" name="Group 225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976" name="CustomShape 226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227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228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CustomShape 229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CustomShape 230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231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232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233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234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CustomShape 235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CustomShape 236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237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38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239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CustomShape 240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CustomShape 241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242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CustomShape 243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CustomShape 244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245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46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CustomShape 247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248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249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250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1" name="Group 251"/>
          <p:cNvGrpSpPr/>
          <p:nvPr/>
        </p:nvGrpSpPr>
        <p:grpSpPr>
          <a:xfrm>
            <a:off x="8663040" y="1055880"/>
            <a:ext cx="177840" cy="589320"/>
            <a:chOff x="8663040" y="1055880"/>
            <a:chExt cx="177840" cy="589320"/>
          </a:xfrm>
        </p:grpSpPr>
        <p:sp>
          <p:nvSpPr>
            <p:cNvPr id="1002" name="CustomShape 252"/>
            <p:cNvSpPr/>
            <p:nvPr/>
          </p:nvSpPr>
          <p:spPr>
            <a:xfrm rot="10800000">
              <a:off x="8807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253"/>
            <p:cNvSpPr/>
            <p:nvPr/>
          </p:nvSpPr>
          <p:spPr>
            <a:xfrm rot="10800000">
              <a:off x="8735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CustomShape 254"/>
            <p:cNvSpPr/>
            <p:nvPr/>
          </p:nvSpPr>
          <p:spPr>
            <a:xfrm rot="10800000">
              <a:off x="866304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CustomShape 255"/>
            <p:cNvSpPr/>
            <p:nvPr/>
          </p:nvSpPr>
          <p:spPr>
            <a:xfrm rot="10800000">
              <a:off x="8807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CustomShape 256"/>
            <p:cNvSpPr/>
            <p:nvPr/>
          </p:nvSpPr>
          <p:spPr>
            <a:xfrm rot="10800000">
              <a:off x="8735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CustomShape 257"/>
            <p:cNvSpPr/>
            <p:nvPr/>
          </p:nvSpPr>
          <p:spPr>
            <a:xfrm rot="10800000">
              <a:off x="866304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258"/>
            <p:cNvSpPr/>
            <p:nvPr/>
          </p:nvSpPr>
          <p:spPr>
            <a:xfrm rot="10800000">
              <a:off x="8807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259"/>
            <p:cNvSpPr/>
            <p:nvPr/>
          </p:nvSpPr>
          <p:spPr>
            <a:xfrm rot="10800000">
              <a:off x="8735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260"/>
            <p:cNvSpPr/>
            <p:nvPr/>
          </p:nvSpPr>
          <p:spPr>
            <a:xfrm rot="10800000">
              <a:off x="866304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261"/>
            <p:cNvSpPr/>
            <p:nvPr/>
          </p:nvSpPr>
          <p:spPr>
            <a:xfrm rot="10800000">
              <a:off x="8807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262"/>
            <p:cNvSpPr/>
            <p:nvPr/>
          </p:nvSpPr>
          <p:spPr>
            <a:xfrm rot="10800000">
              <a:off x="8735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263"/>
            <p:cNvSpPr/>
            <p:nvPr/>
          </p:nvSpPr>
          <p:spPr>
            <a:xfrm rot="10800000">
              <a:off x="866304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264"/>
            <p:cNvSpPr/>
            <p:nvPr/>
          </p:nvSpPr>
          <p:spPr>
            <a:xfrm rot="10800000">
              <a:off x="8807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65"/>
            <p:cNvSpPr/>
            <p:nvPr/>
          </p:nvSpPr>
          <p:spPr>
            <a:xfrm rot="10800000">
              <a:off x="8735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66"/>
            <p:cNvSpPr/>
            <p:nvPr/>
          </p:nvSpPr>
          <p:spPr>
            <a:xfrm rot="10800000">
              <a:off x="866304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67"/>
            <p:cNvSpPr/>
            <p:nvPr/>
          </p:nvSpPr>
          <p:spPr>
            <a:xfrm rot="10800000">
              <a:off x="8807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68"/>
            <p:cNvSpPr/>
            <p:nvPr/>
          </p:nvSpPr>
          <p:spPr>
            <a:xfrm rot="10800000">
              <a:off x="8735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CustomShape 269"/>
            <p:cNvSpPr/>
            <p:nvPr/>
          </p:nvSpPr>
          <p:spPr>
            <a:xfrm rot="10800000">
              <a:off x="866304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270"/>
            <p:cNvSpPr/>
            <p:nvPr/>
          </p:nvSpPr>
          <p:spPr>
            <a:xfrm rot="10800000">
              <a:off x="8807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71"/>
            <p:cNvSpPr/>
            <p:nvPr/>
          </p:nvSpPr>
          <p:spPr>
            <a:xfrm rot="10800000">
              <a:off x="8735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72"/>
            <p:cNvSpPr/>
            <p:nvPr/>
          </p:nvSpPr>
          <p:spPr>
            <a:xfrm rot="10800000">
              <a:off x="866304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73"/>
            <p:cNvSpPr/>
            <p:nvPr/>
          </p:nvSpPr>
          <p:spPr>
            <a:xfrm rot="10800000">
              <a:off x="8807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74"/>
            <p:cNvSpPr/>
            <p:nvPr/>
          </p:nvSpPr>
          <p:spPr>
            <a:xfrm rot="10800000">
              <a:off x="8735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275"/>
            <p:cNvSpPr/>
            <p:nvPr/>
          </p:nvSpPr>
          <p:spPr>
            <a:xfrm rot="10800000">
              <a:off x="866304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276"/>
            <p:cNvSpPr/>
            <p:nvPr/>
          </p:nvSpPr>
          <p:spPr>
            <a:xfrm rot="10800000">
              <a:off x="8807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277"/>
            <p:cNvSpPr/>
            <p:nvPr/>
          </p:nvSpPr>
          <p:spPr>
            <a:xfrm rot="10800000">
              <a:off x="8735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278"/>
            <p:cNvSpPr/>
            <p:nvPr/>
          </p:nvSpPr>
          <p:spPr>
            <a:xfrm rot="10800000">
              <a:off x="866304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roup 279"/>
          <p:cNvGrpSpPr/>
          <p:nvPr/>
        </p:nvGrpSpPr>
        <p:grpSpPr>
          <a:xfrm>
            <a:off x="8578440" y="101520"/>
            <a:ext cx="347400" cy="347400"/>
            <a:chOff x="8578440" y="101520"/>
            <a:chExt cx="347400" cy="347400"/>
          </a:xfrm>
        </p:grpSpPr>
        <p:sp>
          <p:nvSpPr>
            <p:cNvPr id="1030" name="CustomShape 280"/>
            <p:cNvSpPr/>
            <p:nvPr/>
          </p:nvSpPr>
          <p:spPr>
            <a:xfrm rot="10800000">
              <a:off x="8753040" y="27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81"/>
            <p:cNvSpPr/>
            <p:nvPr/>
          </p:nvSpPr>
          <p:spPr>
            <a:xfrm rot="10800000">
              <a:off x="8578440" y="1011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roup 282"/>
          <p:cNvGrpSpPr/>
          <p:nvPr/>
        </p:nvGrpSpPr>
        <p:grpSpPr>
          <a:xfrm>
            <a:off x="183240" y="3087720"/>
            <a:ext cx="262440" cy="681480"/>
            <a:chOff x="183240" y="3087720"/>
            <a:chExt cx="262440" cy="681480"/>
          </a:xfrm>
        </p:grpSpPr>
        <p:sp>
          <p:nvSpPr>
            <p:cNvPr id="1033" name="CustomShape 283"/>
            <p:cNvSpPr/>
            <p:nvPr/>
          </p:nvSpPr>
          <p:spPr>
            <a:xfrm rot="10800000">
              <a:off x="183240" y="334080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284"/>
            <p:cNvSpPr/>
            <p:nvPr/>
          </p:nvSpPr>
          <p:spPr>
            <a:xfrm rot="10800000">
              <a:off x="226800" y="308772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285"/>
            <p:cNvSpPr/>
            <p:nvPr/>
          </p:nvSpPr>
          <p:spPr>
            <a:xfrm rot="10800000">
              <a:off x="217080" y="371700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6" name="CustomShape 286"/>
          <p:cNvSpPr/>
          <p:nvPr/>
        </p:nvSpPr>
        <p:spPr>
          <a:xfrm rot="10800000">
            <a:off x="5196960" y="485316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87"/>
          <p:cNvSpPr/>
          <p:nvPr/>
        </p:nvSpPr>
        <p:spPr>
          <a:xfrm rot="10800000">
            <a:off x="3257640" y="25452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8" name="Group 288"/>
          <p:cNvGrpSpPr/>
          <p:nvPr/>
        </p:nvGrpSpPr>
        <p:grpSpPr>
          <a:xfrm>
            <a:off x="140040" y="4699080"/>
            <a:ext cx="347400" cy="347400"/>
            <a:chOff x="140040" y="4699080"/>
            <a:chExt cx="347400" cy="347400"/>
          </a:xfrm>
        </p:grpSpPr>
        <p:sp>
          <p:nvSpPr>
            <p:cNvPr id="1039" name="CustomShape 289"/>
            <p:cNvSpPr/>
            <p:nvPr/>
          </p:nvSpPr>
          <p:spPr>
            <a:xfrm>
              <a:off x="140040" y="469908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290"/>
            <p:cNvSpPr/>
            <p:nvPr/>
          </p:nvSpPr>
          <p:spPr>
            <a:xfrm>
              <a:off x="314640" y="487368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roup 1"/>
          <p:cNvGrpSpPr/>
          <p:nvPr/>
        </p:nvGrpSpPr>
        <p:grpSpPr>
          <a:xfrm>
            <a:off x="6690240" y="4608720"/>
            <a:ext cx="3480480" cy="1878120"/>
            <a:chOff x="6690240" y="4608720"/>
            <a:chExt cx="3480480" cy="1878120"/>
          </a:xfrm>
        </p:grpSpPr>
        <p:sp>
          <p:nvSpPr>
            <p:cNvPr id="1080" name="CustomShape 2"/>
            <p:cNvSpPr/>
            <p:nvPr/>
          </p:nvSpPr>
          <p:spPr>
            <a:xfrm>
              <a:off x="6690240" y="460872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3"/>
            <p:cNvSpPr/>
            <p:nvPr/>
          </p:nvSpPr>
          <p:spPr>
            <a:xfrm>
              <a:off x="7176600" y="597276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CustomShape 4"/>
            <p:cNvSpPr/>
            <p:nvPr/>
          </p:nvSpPr>
          <p:spPr>
            <a:xfrm>
              <a:off x="7170840" y="59234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5"/>
            <p:cNvSpPr/>
            <p:nvPr/>
          </p:nvSpPr>
          <p:spPr>
            <a:xfrm>
              <a:off x="7140240" y="58935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6"/>
            <p:cNvSpPr/>
            <p:nvPr/>
          </p:nvSpPr>
          <p:spPr>
            <a:xfrm>
              <a:off x="7092000" y="588492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CustomShape 7"/>
            <p:cNvSpPr/>
            <p:nvPr/>
          </p:nvSpPr>
          <p:spPr>
            <a:xfrm>
              <a:off x="7031880" y="58701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8"/>
            <p:cNvSpPr/>
            <p:nvPr/>
          </p:nvSpPr>
          <p:spPr>
            <a:xfrm>
              <a:off x="6966720" y="585720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9"/>
            <p:cNvSpPr/>
            <p:nvPr/>
          </p:nvSpPr>
          <p:spPr>
            <a:xfrm>
              <a:off x="6902640" y="58424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10"/>
            <p:cNvSpPr/>
            <p:nvPr/>
          </p:nvSpPr>
          <p:spPr>
            <a:xfrm>
              <a:off x="6846120" y="58215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11"/>
            <p:cNvSpPr/>
            <p:nvPr/>
          </p:nvSpPr>
          <p:spPr>
            <a:xfrm>
              <a:off x="6803640" y="578592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12"/>
            <p:cNvSpPr/>
            <p:nvPr/>
          </p:nvSpPr>
          <p:spPr>
            <a:xfrm>
              <a:off x="6782040" y="5745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CustomShape 13"/>
            <p:cNvSpPr/>
            <p:nvPr/>
          </p:nvSpPr>
          <p:spPr>
            <a:xfrm>
              <a:off x="6785280" y="56930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14"/>
            <p:cNvSpPr/>
            <p:nvPr/>
          </p:nvSpPr>
          <p:spPr>
            <a:xfrm>
              <a:off x="6809040" y="565092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15"/>
            <p:cNvSpPr/>
            <p:nvPr/>
          </p:nvSpPr>
          <p:spPr>
            <a:xfrm>
              <a:off x="6848280" y="5624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16"/>
            <p:cNvSpPr/>
            <p:nvPr/>
          </p:nvSpPr>
          <p:spPr>
            <a:xfrm>
              <a:off x="6898320" y="560952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17"/>
            <p:cNvSpPr/>
            <p:nvPr/>
          </p:nvSpPr>
          <p:spPr>
            <a:xfrm>
              <a:off x="6955200" y="557928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18"/>
            <p:cNvSpPr/>
            <p:nvPr/>
          </p:nvSpPr>
          <p:spPr>
            <a:xfrm>
              <a:off x="7014240" y="553752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CustomShape 19"/>
            <p:cNvSpPr/>
            <p:nvPr/>
          </p:nvSpPr>
          <p:spPr>
            <a:xfrm>
              <a:off x="7071120" y="549324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CustomShape 20"/>
            <p:cNvSpPr/>
            <p:nvPr/>
          </p:nvSpPr>
          <p:spPr>
            <a:xfrm>
              <a:off x="7121160" y="544752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1"/>
            <p:cNvSpPr/>
            <p:nvPr/>
          </p:nvSpPr>
          <p:spPr>
            <a:xfrm>
              <a:off x="7160400" y="539820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CustomShape 22"/>
            <p:cNvSpPr/>
            <p:nvPr/>
          </p:nvSpPr>
          <p:spPr>
            <a:xfrm>
              <a:off x="7183800" y="534420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3"/>
            <p:cNvSpPr/>
            <p:nvPr/>
          </p:nvSpPr>
          <p:spPr>
            <a:xfrm>
              <a:off x="7188480" y="528552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4"/>
            <p:cNvSpPr/>
            <p:nvPr/>
          </p:nvSpPr>
          <p:spPr>
            <a:xfrm>
              <a:off x="7180200" y="523692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5"/>
            <p:cNvSpPr/>
            <p:nvPr/>
          </p:nvSpPr>
          <p:spPr>
            <a:xfrm>
              <a:off x="7163640" y="520092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6"/>
            <p:cNvSpPr/>
            <p:nvPr/>
          </p:nvSpPr>
          <p:spPr>
            <a:xfrm>
              <a:off x="7141320" y="517428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7"/>
            <p:cNvSpPr/>
            <p:nvPr/>
          </p:nvSpPr>
          <p:spPr>
            <a:xfrm>
              <a:off x="7115040" y="511488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8"/>
            <p:cNvSpPr/>
            <p:nvPr/>
          </p:nvSpPr>
          <p:spPr>
            <a:xfrm>
              <a:off x="7086960" y="502452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CustomShape 29"/>
            <p:cNvSpPr/>
            <p:nvPr/>
          </p:nvSpPr>
          <p:spPr>
            <a:xfrm>
              <a:off x="7059240" y="49341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30"/>
            <p:cNvSpPr/>
            <p:nvPr/>
          </p:nvSpPr>
          <p:spPr>
            <a:xfrm>
              <a:off x="7033680" y="483084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CustomShape 31"/>
            <p:cNvSpPr/>
            <p:nvPr/>
          </p:nvSpPr>
          <p:spPr>
            <a:xfrm>
              <a:off x="7013160" y="476100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32"/>
            <p:cNvSpPr/>
            <p:nvPr/>
          </p:nvSpPr>
          <p:spPr>
            <a:xfrm>
              <a:off x="6999120" y="468180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33"/>
            <p:cNvSpPr/>
            <p:nvPr/>
          </p:nvSpPr>
          <p:spPr>
            <a:xfrm>
              <a:off x="8818200" y="504900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34"/>
            <p:cNvSpPr/>
            <p:nvPr/>
          </p:nvSpPr>
          <p:spPr>
            <a:xfrm>
              <a:off x="8739360" y="503136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35"/>
            <p:cNvSpPr/>
            <p:nvPr/>
          </p:nvSpPr>
          <p:spPr>
            <a:xfrm>
              <a:off x="8666280" y="5007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36"/>
            <p:cNvSpPr/>
            <p:nvPr/>
          </p:nvSpPr>
          <p:spPr>
            <a:xfrm>
              <a:off x="8596440" y="498024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CustomShape 37"/>
            <p:cNvSpPr/>
            <p:nvPr/>
          </p:nvSpPr>
          <p:spPr>
            <a:xfrm>
              <a:off x="8505000" y="494928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38"/>
            <p:cNvSpPr/>
            <p:nvPr/>
          </p:nvSpPr>
          <p:spPr>
            <a:xfrm>
              <a:off x="8425440" y="491508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CustomShape 39"/>
            <p:cNvSpPr/>
            <p:nvPr/>
          </p:nvSpPr>
          <p:spPr>
            <a:xfrm>
              <a:off x="8347680" y="487944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CustomShape 40"/>
            <p:cNvSpPr/>
            <p:nvPr/>
          </p:nvSpPr>
          <p:spPr>
            <a:xfrm>
              <a:off x="8265600" y="484308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CustomShape 41"/>
            <p:cNvSpPr/>
            <p:nvPr/>
          </p:nvSpPr>
          <p:spPr>
            <a:xfrm>
              <a:off x="8204400" y="480672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42"/>
            <p:cNvSpPr/>
            <p:nvPr/>
          </p:nvSpPr>
          <p:spPr>
            <a:xfrm>
              <a:off x="8129520" y="47714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43"/>
            <p:cNvSpPr/>
            <p:nvPr/>
          </p:nvSpPr>
          <p:spPr>
            <a:xfrm>
              <a:off x="8063280" y="473796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CustomShape 44"/>
            <p:cNvSpPr/>
            <p:nvPr/>
          </p:nvSpPr>
          <p:spPr>
            <a:xfrm>
              <a:off x="7998840" y="470736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CustomShape 45"/>
            <p:cNvSpPr/>
            <p:nvPr/>
          </p:nvSpPr>
          <p:spPr>
            <a:xfrm>
              <a:off x="7933320" y="46803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46"/>
            <p:cNvSpPr/>
            <p:nvPr/>
          </p:nvSpPr>
          <p:spPr>
            <a:xfrm>
              <a:off x="7871760" y="465840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CustomShape 47"/>
            <p:cNvSpPr/>
            <p:nvPr/>
          </p:nvSpPr>
          <p:spPr>
            <a:xfrm>
              <a:off x="7811640" y="464184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CustomShape 48"/>
            <p:cNvSpPr/>
            <p:nvPr/>
          </p:nvSpPr>
          <p:spPr>
            <a:xfrm>
              <a:off x="7752960" y="46317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49"/>
            <p:cNvSpPr/>
            <p:nvPr/>
          </p:nvSpPr>
          <p:spPr>
            <a:xfrm>
              <a:off x="7702200" y="463464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50"/>
            <p:cNvSpPr/>
            <p:nvPr/>
          </p:nvSpPr>
          <p:spPr>
            <a:xfrm>
              <a:off x="7657920" y="465012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CustomShape 51"/>
            <p:cNvSpPr/>
            <p:nvPr/>
          </p:nvSpPr>
          <p:spPr>
            <a:xfrm>
              <a:off x="7620120" y="467532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CustomShape 52"/>
            <p:cNvSpPr/>
            <p:nvPr/>
          </p:nvSpPr>
          <p:spPr>
            <a:xfrm>
              <a:off x="7584840" y="470844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CustomShape 53"/>
            <p:cNvSpPr/>
            <p:nvPr/>
          </p:nvSpPr>
          <p:spPr>
            <a:xfrm>
              <a:off x="7555320" y="474732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CustomShape 54"/>
            <p:cNvSpPr/>
            <p:nvPr/>
          </p:nvSpPr>
          <p:spPr>
            <a:xfrm>
              <a:off x="7512480" y="478980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55"/>
            <p:cNvSpPr/>
            <p:nvPr/>
          </p:nvSpPr>
          <p:spPr>
            <a:xfrm>
              <a:off x="7453800" y="483372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CustomShape 56"/>
            <p:cNvSpPr/>
            <p:nvPr/>
          </p:nvSpPr>
          <p:spPr>
            <a:xfrm>
              <a:off x="7396200" y="487692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CustomShape 57"/>
            <p:cNvSpPr/>
            <p:nvPr/>
          </p:nvSpPr>
          <p:spPr>
            <a:xfrm>
              <a:off x="7315560" y="491688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58"/>
            <p:cNvSpPr/>
            <p:nvPr/>
          </p:nvSpPr>
          <p:spPr>
            <a:xfrm>
              <a:off x="7187400" y="495180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CustomShape 59"/>
            <p:cNvSpPr/>
            <p:nvPr/>
          </p:nvSpPr>
          <p:spPr>
            <a:xfrm>
              <a:off x="7067160" y="49791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60"/>
            <p:cNvSpPr/>
            <p:nvPr/>
          </p:nvSpPr>
          <p:spPr>
            <a:xfrm>
              <a:off x="6953760" y="49971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61"/>
            <p:cNvSpPr/>
            <p:nvPr/>
          </p:nvSpPr>
          <p:spPr>
            <a:xfrm>
              <a:off x="6850440" y="5003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CustomShape 62"/>
            <p:cNvSpPr/>
            <p:nvPr/>
          </p:nvSpPr>
          <p:spPr>
            <a:xfrm>
              <a:off x="6766200" y="499608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CustomShape 63"/>
            <p:cNvSpPr/>
            <p:nvPr/>
          </p:nvSpPr>
          <p:spPr>
            <a:xfrm>
              <a:off x="8903520" y="469692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CustomShape 64"/>
            <p:cNvSpPr/>
            <p:nvPr/>
          </p:nvSpPr>
          <p:spPr>
            <a:xfrm>
              <a:off x="8906040" y="607824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CustomShape 65"/>
            <p:cNvSpPr/>
            <p:nvPr/>
          </p:nvSpPr>
          <p:spPr>
            <a:xfrm>
              <a:off x="8911800" y="605376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CustomShape 66"/>
            <p:cNvSpPr/>
            <p:nvPr/>
          </p:nvSpPr>
          <p:spPr>
            <a:xfrm>
              <a:off x="8920440" y="603900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67"/>
            <p:cNvSpPr/>
            <p:nvPr/>
          </p:nvSpPr>
          <p:spPr>
            <a:xfrm>
              <a:off x="8930880" y="603108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CustomShape 68"/>
            <p:cNvSpPr/>
            <p:nvPr/>
          </p:nvSpPr>
          <p:spPr>
            <a:xfrm>
              <a:off x="8942400" y="602568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CustomShape 69"/>
            <p:cNvSpPr/>
            <p:nvPr/>
          </p:nvSpPr>
          <p:spPr>
            <a:xfrm>
              <a:off x="8953920" y="601704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CustomShape 70"/>
            <p:cNvSpPr/>
            <p:nvPr/>
          </p:nvSpPr>
          <p:spPr>
            <a:xfrm>
              <a:off x="8964720" y="600588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CustomShape 71"/>
            <p:cNvSpPr/>
            <p:nvPr/>
          </p:nvSpPr>
          <p:spPr>
            <a:xfrm>
              <a:off x="8973720" y="597780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CustomShape 72"/>
            <p:cNvSpPr/>
            <p:nvPr/>
          </p:nvSpPr>
          <p:spPr>
            <a:xfrm>
              <a:off x="8980560" y="595368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CustomShape 73"/>
            <p:cNvSpPr/>
            <p:nvPr/>
          </p:nvSpPr>
          <p:spPr>
            <a:xfrm>
              <a:off x="8984520" y="591840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CustomShape 74"/>
            <p:cNvSpPr/>
            <p:nvPr/>
          </p:nvSpPr>
          <p:spPr>
            <a:xfrm>
              <a:off x="8984880" y="585792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CustomShape 75"/>
            <p:cNvSpPr/>
            <p:nvPr/>
          </p:nvSpPr>
          <p:spPr>
            <a:xfrm>
              <a:off x="8987400" y="57938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CustomShape 76"/>
            <p:cNvSpPr/>
            <p:nvPr/>
          </p:nvSpPr>
          <p:spPr>
            <a:xfrm>
              <a:off x="8992440" y="573408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CustomShape 77"/>
            <p:cNvSpPr/>
            <p:nvPr/>
          </p:nvSpPr>
          <p:spPr>
            <a:xfrm>
              <a:off x="8998920" y="567828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CustomShape 78"/>
            <p:cNvSpPr/>
            <p:nvPr/>
          </p:nvSpPr>
          <p:spPr>
            <a:xfrm>
              <a:off x="9006480" y="56174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CustomShape 79"/>
            <p:cNvSpPr/>
            <p:nvPr/>
          </p:nvSpPr>
          <p:spPr>
            <a:xfrm>
              <a:off x="9014400" y="555660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CustomShape 80"/>
            <p:cNvSpPr/>
            <p:nvPr/>
          </p:nvSpPr>
          <p:spPr>
            <a:xfrm>
              <a:off x="9021960" y="549540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CustomShape 81"/>
            <p:cNvSpPr/>
            <p:nvPr/>
          </p:nvSpPr>
          <p:spPr>
            <a:xfrm>
              <a:off x="9028800" y="543456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CustomShape 82"/>
            <p:cNvSpPr/>
            <p:nvPr/>
          </p:nvSpPr>
          <p:spPr>
            <a:xfrm>
              <a:off x="9033480" y="53733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CustomShape 83"/>
            <p:cNvSpPr/>
            <p:nvPr/>
          </p:nvSpPr>
          <p:spPr>
            <a:xfrm>
              <a:off x="9036360" y="53121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CustomShape 84"/>
            <p:cNvSpPr/>
            <p:nvPr/>
          </p:nvSpPr>
          <p:spPr>
            <a:xfrm>
              <a:off x="9036360" y="525168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85"/>
            <p:cNvSpPr/>
            <p:nvPr/>
          </p:nvSpPr>
          <p:spPr>
            <a:xfrm>
              <a:off x="9031680" y="519804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CustomShape 86"/>
            <p:cNvSpPr/>
            <p:nvPr/>
          </p:nvSpPr>
          <p:spPr>
            <a:xfrm>
              <a:off x="9021240" y="515160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CustomShape 87"/>
            <p:cNvSpPr/>
            <p:nvPr/>
          </p:nvSpPr>
          <p:spPr>
            <a:xfrm>
              <a:off x="9006480" y="510912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CustomShape 88"/>
            <p:cNvSpPr/>
            <p:nvPr/>
          </p:nvSpPr>
          <p:spPr>
            <a:xfrm>
              <a:off x="8988480" y="506772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CustomShape 89"/>
            <p:cNvSpPr/>
            <p:nvPr/>
          </p:nvSpPr>
          <p:spPr>
            <a:xfrm>
              <a:off x="8969040" y="502308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90"/>
            <p:cNvSpPr/>
            <p:nvPr/>
          </p:nvSpPr>
          <p:spPr>
            <a:xfrm>
              <a:off x="8950320" y="497700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91"/>
            <p:cNvSpPr/>
            <p:nvPr/>
          </p:nvSpPr>
          <p:spPr>
            <a:xfrm>
              <a:off x="8933040" y="49233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92"/>
            <p:cNvSpPr/>
            <p:nvPr/>
          </p:nvSpPr>
          <p:spPr>
            <a:xfrm>
              <a:off x="8919360" y="486072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93"/>
            <p:cNvSpPr/>
            <p:nvPr/>
          </p:nvSpPr>
          <p:spPr>
            <a:xfrm>
              <a:off x="8910720" y="478584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94"/>
            <p:cNvSpPr/>
            <p:nvPr/>
          </p:nvSpPr>
          <p:spPr>
            <a:xfrm>
              <a:off x="9446760" y="46994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95"/>
            <p:cNvSpPr/>
            <p:nvPr/>
          </p:nvSpPr>
          <p:spPr>
            <a:xfrm>
              <a:off x="9377640" y="4710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96"/>
            <p:cNvSpPr/>
            <p:nvPr/>
          </p:nvSpPr>
          <p:spPr>
            <a:xfrm>
              <a:off x="9315720" y="473076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CustomShape 97"/>
            <p:cNvSpPr/>
            <p:nvPr/>
          </p:nvSpPr>
          <p:spPr>
            <a:xfrm>
              <a:off x="9279720" y="475668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98"/>
            <p:cNvSpPr/>
            <p:nvPr/>
          </p:nvSpPr>
          <p:spPr>
            <a:xfrm>
              <a:off x="9250200" y="478800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99"/>
            <p:cNvSpPr/>
            <p:nvPr/>
          </p:nvSpPr>
          <p:spPr>
            <a:xfrm>
              <a:off x="9223560" y="482292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100"/>
            <p:cNvSpPr/>
            <p:nvPr/>
          </p:nvSpPr>
          <p:spPr>
            <a:xfrm>
              <a:off x="9202680" y="486000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101"/>
            <p:cNvSpPr/>
            <p:nvPr/>
          </p:nvSpPr>
          <p:spPr>
            <a:xfrm>
              <a:off x="9180000" y="489780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CustomShape 102"/>
            <p:cNvSpPr/>
            <p:nvPr/>
          </p:nvSpPr>
          <p:spPr>
            <a:xfrm>
              <a:off x="9156960" y="493488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CustomShape 103"/>
            <p:cNvSpPr/>
            <p:nvPr/>
          </p:nvSpPr>
          <p:spPr>
            <a:xfrm>
              <a:off x="9134640" y="497016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104"/>
            <p:cNvSpPr/>
            <p:nvPr/>
          </p:nvSpPr>
          <p:spPr>
            <a:xfrm>
              <a:off x="9111240" y="50018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CustomShape 105"/>
            <p:cNvSpPr/>
            <p:nvPr/>
          </p:nvSpPr>
          <p:spPr>
            <a:xfrm>
              <a:off x="9085320" y="502848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CustomShape 106"/>
            <p:cNvSpPr/>
            <p:nvPr/>
          </p:nvSpPr>
          <p:spPr>
            <a:xfrm>
              <a:off x="9054000" y="504900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107"/>
            <p:cNvSpPr/>
            <p:nvPr/>
          </p:nvSpPr>
          <p:spPr>
            <a:xfrm>
              <a:off x="9009360" y="5061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CustomShape 108"/>
            <p:cNvSpPr/>
            <p:nvPr/>
          </p:nvSpPr>
          <p:spPr>
            <a:xfrm>
              <a:off x="8970120" y="506592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7" name="Group 109"/>
          <p:cNvGrpSpPr/>
          <p:nvPr/>
        </p:nvGrpSpPr>
        <p:grpSpPr>
          <a:xfrm>
            <a:off x="-1027080" y="-1339560"/>
            <a:ext cx="3480120" cy="1878120"/>
            <a:chOff x="-1027080" y="-1339560"/>
            <a:chExt cx="3480120" cy="1878120"/>
          </a:xfrm>
        </p:grpSpPr>
        <p:sp>
          <p:nvSpPr>
            <p:cNvPr id="1188" name="CustomShape 110"/>
            <p:cNvSpPr/>
            <p:nvPr/>
          </p:nvSpPr>
          <p:spPr>
            <a:xfrm>
              <a:off x="-1027080" y="-1339560"/>
              <a:ext cx="2362320" cy="1878120"/>
            </a:xfrm>
            <a:custGeom>
              <a:avLst/>
              <a:gdLst/>
              <a:ahLst/>
              <a:rect l="l" t="t" r="r" b="b"/>
              <a:pathLst>
                <a:path w="94521" h="75159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CustomShape 111"/>
            <p:cNvSpPr/>
            <p:nvPr/>
          </p:nvSpPr>
          <p:spPr>
            <a:xfrm>
              <a:off x="-541080" y="24840"/>
              <a:ext cx="1728720" cy="448200"/>
            </a:xfrm>
            <a:custGeom>
              <a:avLst/>
              <a:gdLst/>
              <a:ahLst/>
              <a:rect l="l" t="t" r="r" b="b"/>
              <a:pathLst>
                <a:path w="69180" h="17954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CustomShape 112"/>
            <p:cNvSpPr/>
            <p:nvPr/>
          </p:nvSpPr>
          <p:spPr>
            <a:xfrm>
              <a:off x="-546840" y="-24840"/>
              <a:ext cx="1740600" cy="440640"/>
            </a:xfrm>
            <a:custGeom>
              <a:avLst/>
              <a:gdLst/>
              <a:ahLst/>
              <a:rect l="l" t="t" r="r" b="b"/>
              <a:pathLst>
                <a:path w="69647" h="1765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CustomShape 113"/>
            <p:cNvSpPr/>
            <p:nvPr/>
          </p:nvSpPr>
          <p:spPr>
            <a:xfrm>
              <a:off x="-577080" y="-54360"/>
              <a:ext cx="1779480" cy="418680"/>
            </a:xfrm>
            <a:custGeom>
              <a:avLst/>
              <a:gdLst/>
              <a:ahLst/>
              <a:rect l="l" t="t" r="r" b="b"/>
              <a:pathLst>
                <a:path w="71206" h="16778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CustomShape 114"/>
            <p:cNvSpPr/>
            <p:nvPr/>
          </p:nvSpPr>
          <p:spPr>
            <a:xfrm>
              <a:off x="-625680" y="-63000"/>
              <a:ext cx="1838160" cy="380160"/>
            </a:xfrm>
            <a:custGeom>
              <a:avLst/>
              <a:gdLst/>
              <a:ahLst/>
              <a:rect l="l" t="t" r="r" b="b"/>
              <a:pathLst>
                <a:path w="73561" h="15232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115"/>
            <p:cNvSpPr/>
            <p:nvPr/>
          </p:nvSpPr>
          <p:spPr>
            <a:xfrm>
              <a:off x="-685440" y="-77760"/>
              <a:ext cx="1909440" cy="350280"/>
            </a:xfrm>
            <a:custGeom>
              <a:avLst/>
              <a:gdLst/>
              <a:ahLst/>
              <a:rect l="l" t="t" r="r" b="b"/>
              <a:pathLst>
                <a:path w="76412" h="14036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CustomShape 116"/>
            <p:cNvSpPr/>
            <p:nvPr/>
          </p:nvSpPr>
          <p:spPr>
            <a:xfrm>
              <a:off x="-750960" y="-91080"/>
              <a:ext cx="1986480" cy="318960"/>
            </a:xfrm>
            <a:custGeom>
              <a:avLst/>
              <a:gdLst/>
              <a:ahLst/>
              <a:rect l="l" t="t" r="r" b="b"/>
              <a:pathLst>
                <a:path w="79486" h="12781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CustomShape 117"/>
            <p:cNvSpPr/>
            <p:nvPr/>
          </p:nvSpPr>
          <p:spPr>
            <a:xfrm>
              <a:off x="-815040" y="-105840"/>
              <a:ext cx="2061360" cy="287640"/>
            </a:xfrm>
            <a:custGeom>
              <a:avLst/>
              <a:gdLst/>
              <a:ahLst/>
              <a:rect l="l" t="t" r="r" b="b"/>
              <a:pathLst>
                <a:path w="82484" h="11536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CustomShape 118"/>
            <p:cNvSpPr/>
            <p:nvPr/>
          </p:nvSpPr>
          <p:spPr>
            <a:xfrm>
              <a:off x="-871560" y="-126360"/>
              <a:ext cx="2126880" cy="258840"/>
            </a:xfrm>
            <a:custGeom>
              <a:avLst/>
              <a:gdLst/>
              <a:ahLst/>
              <a:rect l="l" t="t" r="r" b="b"/>
              <a:pathLst>
                <a:path w="85111" h="10384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119"/>
            <p:cNvSpPr/>
            <p:nvPr/>
          </p:nvSpPr>
          <p:spPr>
            <a:xfrm>
              <a:off x="-913680" y="-162000"/>
              <a:ext cx="2176200" cy="239760"/>
            </a:xfrm>
            <a:custGeom>
              <a:avLst/>
              <a:gdLst/>
              <a:ahLst/>
              <a:rect l="l" t="t" r="r" b="b"/>
              <a:pathLst>
                <a:path w="87078" h="9615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120"/>
            <p:cNvSpPr/>
            <p:nvPr/>
          </p:nvSpPr>
          <p:spPr>
            <a:xfrm>
              <a:off x="-935640" y="-201960"/>
              <a:ext cx="2201760" cy="221760"/>
            </a:xfrm>
            <a:custGeom>
              <a:avLst/>
              <a:gdLst/>
              <a:ahLst/>
              <a:rect l="l" t="t" r="r" b="b"/>
              <a:pathLst>
                <a:path w="88094" h="8906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CustomShape 121"/>
            <p:cNvSpPr/>
            <p:nvPr/>
          </p:nvSpPr>
          <p:spPr>
            <a:xfrm>
              <a:off x="-932040" y="-255240"/>
              <a:ext cx="2198880" cy="217080"/>
            </a:xfrm>
            <a:custGeom>
              <a:avLst/>
              <a:gdLst/>
              <a:ahLst/>
              <a:rect l="l" t="t" r="r" b="b"/>
              <a:pathLst>
                <a:path w="87977" h="8707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CustomShape 122"/>
            <p:cNvSpPr/>
            <p:nvPr/>
          </p:nvSpPr>
          <p:spPr>
            <a:xfrm>
              <a:off x="-908280" y="-297360"/>
              <a:ext cx="2177640" cy="217800"/>
            </a:xfrm>
            <a:custGeom>
              <a:avLst/>
              <a:gdLst/>
              <a:ahLst/>
              <a:rect l="l" t="t" r="r" b="b"/>
              <a:pathLst>
                <a:path w="87133" h="8737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23"/>
            <p:cNvSpPr/>
            <p:nvPr/>
          </p:nvSpPr>
          <p:spPr>
            <a:xfrm>
              <a:off x="-869400" y="-323640"/>
              <a:ext cx="2143440" cy="217440"/>
            </a:xfrm>
            <a:custGeom>
              <a:avLst/>
              <a:gdLst/>
              <a:ahLst/>
              <a:rect l="l" t="t" r="r" b="b"/>
              <a:pathLst>
                <a:path w="85767" h="8728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CustomShape 124"/>
            <p:cNvSpPr/>
            <p:nvPr/>
          </p:nvSpPr>
          <p:spPr>
            <a:xfrm>
              <a:off x="-819000" y="-338760"/>
              <a:ext cx="2099880" cy="216360"/>
            </a:xfrm>
            <a:custGeom>
              <a:avLst/>
              <a:gdLst/>
              <a:ahLst/>
              <a:rect l="l" t="t" r="r" b="b"/>
              <a:pathLst>
                <a:path w="84026" h="8689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CustomShape 125"/>
            <p:cNvSpPr/>
            <p:nvPr/>
          </p:nvSpPr>
          <p:spPr>
            <a:xfrm>
              <a:off x="-762120" y="-368640"/>
              <a:ext cx="2050560" cy="236880"/>
            </a:xfrm>
            <a:custGeom>
              <a:avLst/>
              <a:gdLst/>
              <a:ahLst/>
              <a:rect l="l" t="t" r="r" b="b"/>
              <a:pathLst>
                <a:path w="82054" h="9503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CustomShape 126"/>
            <p:cNvSpPr/>
            <p:nvPr/>
          </p:nvSpPr>
          <p:spPr>
            <a:xfrm>
              <a:off x="-703080" y="-410760"/>
              <a:ext cx="1999440" cy="271440"/>
            </a:xfrm>
            <a:custGeom>
              <a:avLst/>
              <a:gdLst/>
              <a:ahLst/>
              <a:rect l="l" t="t" r="r" b="b"/>
              <a:pathLst>
                <a:path w="80008" h="1088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CustomShape 127"/>
            <p:cNvSpPr/>
            <p:nvPr/>
          </p:nvSpPr>
          <p:spPr>
            <a:xfrm>
              <a:off x="-646560" y="-454680"/>
              <a:ext cx="1950120" cy="305640"/>
            </a:xfrm>
            <a:custGeom>
              <a:avLst/>
              <a:gdLst/>
              <a:ahLst/>
              <a:rect l="l" t="t" r="r" b="b"/>
              <a:pathLst>
                <a:path w="78039" h="12253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128"/>
            <p:cNvSpPr/>
            <p:nvPr/>
          </p:nvSpPr>
          <p:spPr>
            <a:xfrm>
              <a:off x="-596160" y="-500760"/>
              <a:ext cx="1906560" cy="335520"/>
            </a:xfrm>
            <a:custGeom>
              <a:avLst/>
              <a:gdLst/>
              <a:ahLst/>
              <a:rect l="l" t="t" r="r" b="b"/>
              <a:pathLst>
                <a:path w="76298" h="13446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CustomShape 129"/>
            <p:cNvSpPr/>
            <p:nvPr/>
          </p:nvSpPr>
          <p:spPr>
            <a:xfrm>
              <a:off x="-557280" y="-550080"/>
              <a:ext cx="1872360" cy="358200"/>
            </a:xfrm>
            <a:custGeom>
              <a:avLst/>
              <a:gdLst/>
              <a:ahLst/>
              <a:rect l="l" t="t" r="r" b="b"/>
              <a:pathLst>
                <a:path w="74930" h="14354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130"/>
            <p:cNvSpPr/>
            <p:nvPr/>
          </p:nvSpPr>
          <p:spPr>
            <a:xfrm>
              <a:off x="-533520" y="-604080"/>
              <a:ext cx="1851480" cy="371160"/>
            </a:xfrm>
            <a:custGeom>
              <a:avLst/>
              <a:gdLst/>
              <a:ahLst/>
              <a:rect l="l" t="t" r="r" b="b"/>
              <a:pathLst>
                <a:path w="74090" h="14869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131"/>
            <p:cNvSpPr/>
            <p:nvPr/>
          </p:nvSpPr>
          <p:spPr>
            <a:xfrm>
              <a:off x="-529200" y="-662760"/>
              <a:ext cx="1847160" cy="372240"/>
            </a:xfrm>
            <a:custGeom>
              <a:avLst/>
              <a:gdLst/>
              <a:ahLst/>
              <a:rect l="l" t="t" r="r" b="b"/>
              <a:pathLst>
                <a:path w="73919" h="14922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CustomShape 132"/>
            <p:cNvSpPr/>
            <p:nvPr/>
          </p:nvSpPr>
          <p:spPr>
            <a:xfrm>
              <a:off x="-537480" y="-711360"/>
              <a:ext cx="1851120" cy="361800"/>
            </a:xfrm>
            <a:custGeom>
              <a:avLst/>
              <a:gdLst/>
              <a:ahLst/>
              <a:rect l="l" t="t" r="r" b="b"/>
              <a:pathLst>
                <a:path w="74067" h="14502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CustomShape 133"/>
            <p:cNvSpPr/>
            <p:nvPr/>
          </p:nvSpPr>
          <p:spPr>
            <a:xfrm>
              <a:off x="-554040" y="-747000"/>
              <a:ext cx="1856880" cy="338040"/>
            </a:xfrm>
            <a:custGeom>
              <a:avLst/>
              <a:gdLst/>
              <a:ahLst/>
              <a:rect l="l" t="t" r="r" b="b"/>
              <a:pathLst>
                <a:path w="74304" h="13557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134"/>
            <p:cNvSpPr/>
            <p:nvPr/>
          </p:nvSpPr>
          <p:spPr>
            <a:xfrm>
              <a:off x="-576360" y="-774000"/>
              <a:ext cx="1864080" cy="304920"/>
            </a:xfrm>
            <a:custGeom>
              <a:avLst/>
              <a:gdLst/>
              <a:ahLst/>
              <a:rect l="l" t="t" r="r" b="b"/>
              <a:pathLst>
                <a:path w="74599" h="12225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CustomShape 135"/>
            <p:cNvSpPr/>
            <p:nvPr/>
          </p:nvSpPr>
          <p:spPr>
            <a:xfrm>
              <a:off x="-602640" y="-833400"/>
              <a:ext cx="1872720" cy="303840"/>
            </a:xfrm>
            <a:custGeom>
              <a:avLst/>
              <a:gdLst/>
              <a:ahLst/>
              <a:rect l="l" t="t" r="r" b="b"/>
              <a:pathLst>
                <a:path w="74933" h="12189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CustomShape 136"/>
            <p:cNvSpPr/>
            <p:nvPr/>
          </p:nvSpPr>
          <p:spPr>
            <a:xfrm>
              <a:off x="-630720" y="-923400"/>
              <a:ext cx="1881720" cy="333720"/>
            </a:xfrm>
            <a:custGeom>
              <a:avLst/>
              <a:gdLst/>
              <a:ahLst/>
              <a:rect l="l" t="t" r="r" b="b"/>
              <a:pathLst>
                <a:path w="75291" h="13383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CustomShape 137"/>
            <p:cNvSpPr/>
            <p:nvPr/>
          </p:nvSpPr>
          <p:spPr>
            <a:xfrm>
              <a:off x="-658440" y="-1013760"/>
              <a:ext cx="1890360" cy="363600"/>
            </a:xfrm>
            <a:custGeom>
              <a:avLst/>
              <a:gdLst/>
              <a:ahLst/>
              <a:rect l="l" t="t" r="r" b="b"/>
              <a:pathLst>
                <a:path w="75648" h="14574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CustomShape 138"/>
            <p:cNvSpPr/>
            <p:nvPr/>
          </p:nvSpPr>
          <p:spPr>
            <a:xfrm>
              <a:off x="-683640" y="-1117080"/>
              <a:ext cx="1898640" cy="406800"/>
            </a:xfrm>
            <a:custGeom>
              <a:avLst/>
              <a:gdLst/>
              <a:ahLst/>
              <a:rect l="l" t="t" r="r" b="b"/>
              <a:pathLst>
                <a:path w="75971" h="16303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139"/>
            <p:cNvSpPr/>
            <p:nvPr/>
          </p:nvSpPr>
          <p:spPr>
            <a:xfrm>
              <a:off x="-704520" y="-1186920"/>
              <a:ext cx="1905480" cy="416880"/>
            </a:xfrm>
            <a:custGeom>
              <a:avLst/>
              <a:gdLst/>
              <a:ahLst/>
              <a:rect l="l" t="t" r="r" b="b"/>
              <a:pathLst>
                <a:path w="76250" h="16697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140"/>
            <p:cNvSpPr/>
            <p:nvPr/>
          </p:nvSpPr>
          <p:spPr>
            <a:xfrm>
              <a:off x="-718560" y="-1266480"/>
              <a:ext cx="1910880" cy="436680"/>
            </a:xfrm>
            <a:custGeom>
              <a:avLst/>
              <a:gdLst/>
              <a:ahLst/>
              <a:rect l="l" t="t" r="r" b="b"/>
              <a:pathLst>
                <a:path w="76466" h="1750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141"/>
            <p:cNvSpPr/>
            <p:nvPr/>
          </p:nvSpPr>
          <p:spPr>
            <a:xfrm>
              <a:off x="1100520" y="-898920"/>
              <a:ext cx="116280" cy="1407240"/>
            </a:xfrm>
            <a:custGeom>
              <a:avLst/>
              <a:gdLst/>
              <a:ahLst/>
              <a:rect l="l" t="t" r="r" b="b"/>
              <a:pathLst>
                <a:path w="4680" h="56322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142"/>
            <p:cNvSpPr/>
            <p:nvPr/>
          </p:nvSpPr>
          <p:spPr>
            <a:xfrm>
              <a:off x="1021680" y="-916920"/>
              <a:ext cx="147960" cy="1424160"/>
            </a:xfrm>
            <a:custGeom>
              <a:avLst/>
              <a:gdLst/>
              <a:ahLst/>
              <a:rect l="l" t="t" r="r" b="b"/>
              <a:pathLst>
                <a:path w="5946" h="56995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143"/>
            <p:cNvSpPr/>
            <p:nvPr/>
          </p:nvSpPr>
          <p:spPr>
            <a:xfrm>
              <a:off x="948600" y="-939960"/>
              <a:ext cx="180720" cy="1434240"/>
            </a:xfrm>
            <a:custGeom>
              <a:avLst/>
              <a:gdLst/>
              <a:ahLst/>
              <a:rect l="l" t="t" r="r" b="b"/>
              <a:pathLst>
                <a:path w="7254" h="57405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144"/>
            <p:cNvSpPr/>
            <p:nvPr/>
          </p:nvSpPr>
          <p:spPr>
            <a:xfrm>
              <a:off x="879120" y="-967680"/>
              <a:ext cx="215640" cy="1438920"/>
            </a:xfrm>
            <a:custGeom>
              <a:avLst/>
              <a:gdLst/>
              <a:ahLst/>
              <a:rect l="l" t="t" r="r" b="b"/>
              <a:pathLst>
                <a:path w="8649" h="57582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CustomShape 145"/>
            <p:cNvSpPr/>
            <p:nvPr/>
          </p:nvSpPr>
          <p:spPr>
            <a:xfrm>
              <a:off x="787320" y="-999000"/>
              <a:ext cx="276480" cy="1438560"/>
            </a:xfrm>
            <a:custGeom>
              <a:avLst/>
              <a:gdLst/>
              <a:ahLst/>
              <a:rect l="l" t="t" r="r" b="b"/>
              <a:pathLst>
                <a:path w="11082" h="57567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CustomShape 146"/>
            <p:cNvSpPr/>
            <p:nvPr/>
          </p:nvSpPr>
          <p:spPr>
            <a:xfrm>
              <a:off x="708120" y="-1032840"/>
              <a:ext cx="326520" cy="1434240"/>
            </a:xfrm>
            <a:custGeom>
              <a:avLst/>
              <a:gdLst/>
              <a:ahLst/>
              <a:rect l="l" t="t" r="r" b="b"/>
              <a:pathLst>
                <a:path w="13094" h="57405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CustomShape 147"/>
            <p:cNvSpPr/>
            <p:nvPr/>
          </p:nvSpPr>
          <p:spPr>
            <a:xfrm>
              <a:off x="630000" y="-1068480"/>
              <a:ext cx="378720" cy="1427400"/>
            </a:xfrm>
            <a:custGeom>
              <a:avLst/>
              <a:gdLst/>
              <a:ahLst/>
              <a:rect l="l" t="t" r="r" b="b"/>
              <a:pathLst>
                <a:path w="15181" h="57128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CustomShape 148"/>
            <p:cNvSpPr/>
            <p:nvPr/>
          </p:nvSpPr>
          <p:spPr>
            <a:xfrm>
              <a:off x="548280" y="-1104840"/>
              <a:ext cx="436320" cy="1418760"/>
            </a:xfrm>
            <a:custGeom>
              <a:avLst/>
              <a:gdLst/>
              <a:ahLst/>
              <a:rect l="l" t="t" r="r" b="b"/>
              <a:pathLst>
                <a:path w="17479" h="56779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CustomShape 149"/>
            <p:cNvSpPr/>
            <p:nvPr/>
          </p:nvSpPr>
          <p:spPr>
            <a:xfrm>
              <a:off x="487080" y="-1141200"/>
              <a:ext cx="476640" cy="1409040"/>
            </a:xfrm>
            <a:custGeom>
              <a:avLst/>
              <a:gdLst/>
              <a:ahLst/>
              <a:rect l="l" t="t" r="r" b="b"/>
              <a:pathLst>
                <a:path w="19088" h="56397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CustomShape 150"/>
            <p:cNvSpPr/>
            <p:nvPr/>
          </p:nvSpPr>
          <p:spPr>
            <a:xfrm>
              <a:off x="411840" y="-1176840"/>
              <a:ext cx="462600" cy="1400040"/>
            </a:xfrm>
            <a:custGeom>
              <a:avLst/>
              <a:gdLst/>
              <a:ahLst/>
              <a:rect l="l" t="t" r="r" b="b"/>
              <a:pathLst>
                <a:path w="18531" h="56024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CustomShape 151"/>
            <p:cNvSpPr/>
            <p:nvPr/>
          </p:nvSpPr>
          <p:spPr>
            <a:xfrm>
              <a:off x="345600" y="-1210320"/>
              <a:ext cx="491760" cy="1391760"/>
            </a:xfrm>
            <a:custGeom>
              <a:avLst/>
              <a:gdLst/>
              <a:ahLst/>
              <a:rect l="l" t="t" r="r" b="b"/>
              <a:pathLst>
                <a:path w="19695" h="55696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CustomShape 152"/>
            <p:cNvSpPr/>
            <p:nvPr/>
          </p:nvSpPr>
          <p:spPr>
            <a:xfrm>
              <a:off x="281520" y="-1240920"/>
              <a:ext cx="515880" cy="1385640"/>
            </a:xfrm>
            <a:custGeom>
              <a:avLst/>
              <a:gdLst/>
              <a:ahLst/>
              <a:rect l="l" t="t" r="r" b="b"/>
              <a:pathLst>
                <a:path w="20660" h="55449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CustomShape 153"/>
            <p:cNvSpPr/>
            <p:nvPr/>
          </p:nvSpPr>
          <p:spPr>
            <a:xfrm>
              <a:off x="216000" y="-1267560"/>
              <a:ext cx="540000" cy="1382760"/>
            </a:xfrm>
            <a:custGeom>
              <a:avLst/>
              <a:gdLst/>
              <a:ahLst/>
              <a:rect l="l" t="t" r="r" b="b"/>
              <a:pathLst>
                <a:path w="21622" h="55333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CustomShape 154"/>
            <p:cNvSpPr/>
            <p:nvPr/>
          </p:nvSpPr>
          <p:spPr>
            <a:xfrm>
              <a:off x="154080" y="-1289880"/>
              <a:ext cx="552600" cy="1383480"/>
            </a:xfrm>
            <a:custGeom>
              <a:avLst/>
              <a:gdLst/>
              <a:ahLst/>
              <a:rect l="l" t="t" r="r" b="b"/>
              <a:pathLst>
                <a:path w="22130" h="55372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155"/>
            <p:cNvSpPr/>
            <p:nvPr/>
          </p:nvSpPr>
          <p:spPr>
            <a:xfrm>
              <a:off x="94320" y="-1306080"/>
              <a:ext cx="554760" cy="1389960"/>
            </a:xfrm>
            <a:custGeom>
              <a:avLst/>
              <a:gdLst/>
              <a:ahLst/>
              <a:rect l="l" t="t" r="r" b="b"/>
              <a:pathLst>
                <a:path w="22224" h="55622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156"/>
            <p:cNvSpPr/>
            <p:nvPr/>
          </p:nvSpPr>
          <p:spPr>
            <a:xfrm>
              <a:off x="35280" y="-1316160"/>
              <a:ext cx="549000" cy="1399320"/>
            </a:xfrm>
            <a:custGeom>
              <a:avLst/>
              <a:gdLst/>
              <a:ahLst/>
              <a:rect l="l" t="t" r="r" b="b"/>
              <a:pathLst>
                <a:path w="21986" h="5600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57"/>
            <p:cNvSpPr/>
            <p:nvPr/>
          </p:nvSpPr>
          <p:spPr>
            <a:xfrm>
              <a:off x="-15480" y="-1313280"/>
              <a:ext cx="521280" cy="1398240"/>
            </a:xfrm>
            <a:custGeom>
              <a:avLst/>
              <a:gdLst/>
              <a:ahLst/>
              <a:rect l="l" t="t" r="r" b="b"/>
              <a:pathLst>
                <a:path w="20885" h="55958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58"/>
            <p:cNvSpPr/>
            <p:nvPr/>
          </p:nvSpPr>
          <p:spPr>
            <a:xfrm>
              <a:off x="-59400" y="-1297800"/>
              <a:ext cx="475920" cy="1386720"/>
            </a:xfrm>
            <a:custGeom>
              <a:avLst/>
              <a:gdLst/>
              <a:ahLst/>
              <a:rect l="l" t="t" r="r" b="b"/>
              <a:pathLst>
                <a:path w="19066" h="55504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59"/>
            <p:cNvSpPr/>
            <p:nvPr/>
          </p:nvSpPr>
          <p:spPr>
            <a:xfrm>
              <a:off x="-97560" y="-1272600"/>
              <a:ext cx="480600" cy="1368000"/>
            </a:xfrm>
            <a:custGeom>
              <a:avLst/>
              <a:gdLst/>
              <a:ahLst/>
              <a:rect l="l" t="t" r="r" b="b"/>
              <a:pathLst>
                <a:path w="19250" h="54752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60"/>
            <p:cNvSpPr/>
            <p:nvPr/>
          </p:nvSpPr>
          <p:spPr>
            <a:xfrm>
              <a:off x="-132840" y="-1239480"/>
              <a:ext cx="394560" cy="1344240"/>
            </a:xfrm>
            <a:custGeom>
              <a:avLst/>
              <a:gdLst/>
              <a:ahLst/>
              <a:rect l="l" t="t" r="r" b="b"/>
              <a:pathLst>
                <a:path w="15809" h="53799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61"/>
            <p:cNvSpPr/>
            <p:nvPr/>
          </p:nvSpPr>
          <p:spPr>
            <a:xfrm>
              <a:off x="-162360" y="-1200600"/>
              <a:ext cx="290880" cy="1317960"/>
            </a:xfrm>
            <a:custGeom>
              <a:avLst/>
              <a:gdLst/>
              <a:ahLst/>
              <a:rect l="l" t="t" r="r" b="b"/>
              <a:pathLst>
                <a:path w="11660" h="52746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62"/>
            <p:cNvSpPr/>
            <p:nvPr/>
          </p:nvSpPr>
          <p:spPr>
            <a:xfrm>
              <a:off x="-205200" y="-1158120"/>
              <a:ext cx="196200" cy="1291680"/>
            </a:xfrm>
            <a:custGeom>
              <a:avLst/>
              <a:gdLst/>
              <a:ahLst/>
              <a:rect l="l" t="t" r="r" b="b"/>
              <a:pathLst>
                <a:path w="7876" h="51702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63"/>
            <p:cNvSpPr/>
            <p:nvPr/>
          </p:nvSpPr>
          <p:spPr>
            <a:xfrm>
              <a:off x="-263880" y="-1114200"/>
              <a:ext cx="154800" cy="1268640"/>
            </a:xfrm>
            <a:custGeom>
              <a:avLst/>
              <a:gdLst/>
              <a:ahLst/>
              <a:rect l="l" t="t" r="r" b="b"/>
              <a:pathLst>
                <a:path w="6217" h="50776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64"/>
            <p:cNvSpPr/>
            <p:nvPr/>
          </p:nvSpPr>
          <p:spPr>
            <a:xfrm>
              <a:off x="-321480" y="-1071360"/>
              <a:ext cx="119520" cy="1250640"/>
            </a:xfrm>
            <a:custGeom>
              <a:avLst/>
              <a:gdLst/>
              <a:ahLst/>
              <a:rect l="l" t="t" r="r" b="b"/>
              <a:pathLst>
                <a:path w="4809" h="50058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65"/>
            <p:cNvSpPr/>
            <p:nvPr/>
          </p:nvSpPr>
          <p:spPr>
            <a:xfrm>
              <a:off x="-402120" y="-1031400"/>
              <a:ext cx="147960" cy="1240920"/>
            </a:xfrm>
            <a:custGeom>
              <a:avLst/>
              <a:gdLst/>
              <a:ahLst/>
              <a:rect l="l" t="t" r="r" b="b"/>
              <a:pathLst>
                <a:path w="5943" h="49664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66"/>
            <p:cNvSpPr/>
            <p:nvPr/>
          </p:nvSpPr>
          <p:spPr>
            <a:xfrm>
              <a:off x="-530280" y="-996480"/>
              <a:ext cx="245160" cy="1241640"/>
            </a:xfrm>
            <a:custGeom>
              <a:avLst/>
              <a:gdLst/>
              <a:ahLst/>
              <a:rect l="l" t="t" r="r" b="b"/>
              <a:pathLst>
                <a:path w="9840" h="49691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67"/>
            <p:cNvSpPr/>
            <p:nvPr/>
          </p:nvSpPr>
          <p:spPr>
            <a:xfrm>
              <a:off x="-650520" y="-968760"/>
              <a:ext cx="341640" cy="1255320"/>
            </a:xfrm>
            <a:custGeom>
              <a:avLst/>
              <a:gdLst/>
              <a:ahLst/>
              <a:rect l="l" t="t" r="r" b="b"/>
              <a:pathLst>
                <a:path w="13701" h="50247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68"/>
            <p:cNvSpPr/>
            <p:nvPr/>
          </p:nvSpPr>
          <p:spPr>
            <a:xfrm>
              <a:off x="-763920" y="-950760"/>
              <a:ext cx="422640" cy="1285200"/>
            </a:xfrm>
            <a:custGeom>
              <a:avLst/>
              <a:gdLst/>
              <a:ahLst/>
              <a:rect l="l" t="t" r="r" b="b"/>
              <a:pathLst>
                <a:path w="16934" h="51432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69"/>
            <p:cNvSpPr/>
            <p:nvPr/>
          </p:nvSpPr>
          <p:spPr>
            <a:xfrm>
              <a:off x="-866880" y="-944640"/>
              <a:ext cx="497160" cy="1333080"/>
            </a:xfrm>
            <a:custGeom>
              <a:avLst/>
              <a:gdLst/>
              <a:ahLst/>
              <a:rect l="l" t="t" r="r" b="b"/>
              <a:pathLst>
                <a:path w="19920" h="53348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70"/>
            <p:cNvSpPr/>
            <p:nvPr/>
          </p:nvSpPr>
          <p:spPr>
            <a:xfrm>
              <a:off x="-951120" y="-951840"/>
              <a:ext cx="534240" cy="1401840"/>
            </a:xfrm>
            <a:custGeom>
              <a:avLst/>
              <a:gdLst/>
              <a:ahLst/>
              <a:rect l="l" t="t" r="r" b="b"/>
              <a:pathLst>
                <a:path w="21397" h="56108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71"/>
            <p:cNvSpPr/>
            <p:nvPr/>
          </p:nvSpPr>
          <p:spPr>
            <a:xfrm>
              <a:off x="1185840" y="-1251360"/>
              <a:ext cx="1267200" cy="1746000"/>
            </a:xfrm>
            <a:custGeom>
              <a:avLst/>
              <a:gdLst/>
              <a:ahLst/>
              <a:rect l="l" t="t" r="r" b="b"/>
              <a:pathLst>
                <a:path w="50713" h="69875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72"/>
            <p:cNvSpPr/>
            <p:nvPr/>
          </p:nvSpPr>
          <p:spPr>
            <a:xfrm>
              <a:off x="1188360" y="130320"/>
              <a:ext cx="731520" cy="306360"/>
            </a:xfrm>
            <a:custGeom>
              <a:avLst/>
              <a:gdLst/>
              <a:ahLst/>
              <a:rect l="l" t="t" r="r" b="b"/>
              <a:pathLst>
                <a:path w="29284" h="12282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73"/>
            <p:cNvSpPr/>
            <p:nvPr/>
          </p:nvSpPr>
          <p:spPr>
            <a:xfrm>
              <a:off x="1194480" y="105480"/>
              <a:ext cx="742680" cy="279360"/>
            </a:xfrm>
            <a:custGeom>
              <a:avLst/>
              <a:gdLst/>
              <a:ahLst/>
              <a:rect l="l" t="t" r="r" b="b"/>
              <a:pathLst>
                <a:path w="29729" h="11202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74"/>
            <p:cNvSpPr/>
            <p:nvPr/>
          </p:nvSpPr>
          <p:spPr>
            <a:xfrm>
              <a:off x="1203120" y="91080"/>
              <a:ext cx="758880" cy="247320"/>
            </a:xfrm>
            <a:custGeom>
              <a:avLst/>
              <a:gdLst/>
              <a:ahLst/>
              <a:rect l="l" t="t" r="r" b="b"/>
              <a:pathLst>
                <a:path w="30391" h="9928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CustomShape 175"/>
            <p:cNvSpPr/>
            <p:nvPr/>
          </p:nvSpPr>
          <p:spPr>
            <a:xfrm>
              <a:off x="1213560" y="82800"/>
              <a:ext cx="779400" cy="212400"/>
            </a:xfrm>
            <a:custGeom>
              <a:avLst/>
              <a:gdLst/>
              <a:ahLst/>
              <a:rect l="l" t="t" r="r" b="b"/>
              <a:pathLst>
                <a:path w="31203" h="8526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CustomShape 176"/>
            <p:cNvSpPr/>
            <p:nvPr/>
          </p:nvSpPr>
          <p:spPr>
            <a:xfrm>
              <a:off x="1224720" y="77760"/>
              <a:ext cx="801720" cy="176400"/>
            </a:xfrm>
            <a:custGeom>
              <a:avLst/>
              <a:gdLst/>
              <a:ahLst/>
              <a:rect l="l" t="t" r="r" b="b"/>
              <a:pathLst>
                <a:path w="32103" h="7086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CustomShape 177"/>
            <p:cNvSpPr/>
            <p:nvPr/>
          </p:nvSpPr>
          <p:spPr>
            <a:xfrm>
              <a:off x="1236240" y="69120"/>
              <a:ext cx="824400" cy="144360"/>
            </a:xfrm>
            <a:custGeom>
              <a:avLst/>
              <a:gdLst/>
              <a:ahLst/>
              <a:rect l="l" t="t" r="r" b="b"/>
              <a:pathLst>
                <a:path w="33004" h="5796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CustomShape 178"/>
            <p:cNvSpPr/>
            <p:nvPr/>
          </p:nvSpPr>
          <p:spPr>
            <a:xfrm>
              <a:off x="1247040" y="57600"/>
              <a:ext cx="845640" cy="113400"/>
            </a:xfrm>
            <a:custGeom>
              <a:avLst/>
              <a:gdLst/>
              <a:ahLst/>
              <a:rect l="l" t="t" r="r" b="b"/>
              <a:pathLst>
                <a:path w="33855" h="4563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79"/>
            <p:cNvSpPr/>
            <p:nvPr/>
          </p:nvSpPr>
          <p:spPr>
            <a:xfrm>
              <a:off x="1256400" y="29880"/>
              <a:ext cx="863640" cy="96120"/>
            </a:xfrm>
            <a:custGeom>
              <a:avLst/>
              <a:gdLst/>
              <a:ahLst/>
              <a:rect l="l" t="t" r="r" b="b"/>
              <a:pathLst>
                <a:path w="34574" h="3869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CustomShape 180"/>
            <p:cNvSpPr/>
            <p:nvPr/>
          </p:nvSpPr>
          <p:spPr>
            <a:xfrm>
              <a:off x="1263240" y="5760"/>
              <a:ext cx="876600" cy="70200"/>
            </a:xfrm>
            <a:custGeom>
              <a:avLst/>
              <a:gdLst/>
              <a:ahLst/>
              <a:rect l="l" t="t" r="r" b="b"/>
              <a:pathLst>
                <a:path w="35094" h="284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CustomShape 181"/>
            <p:cNvSpPr/>
            <p:nvPr/>
          </p:nvSpPr>
          <p:spPr>
            <a:xfrm>
              <a:off x="1266840" y="-29520"/>
              <a:ext cx="883080" cy="49680"/>
            </a:xfrm>
            <a:custGeom>
              <a:avLst/>
              <a:gdLst/>
              <a:ahLst/>
              <a:rect l="l" t="t" r="r" b="b"/>
              <a:pathLst>
                <a:path w="35350" h="201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CustomShape 182"/>
            <p:cNvSpPr/>
            <p:nvPr/>
          </p:nvSpPr>
          <p:spPr>
            <a:xfrm>
              <a:off x="1267200" y="-90000"/>
              <a:ext cx="886680" cy="74880"/>
            </a:xfrm>
            <a:custGeom>
              <a:avLst/>
              <a:gdLst/>
              <a:ahLst/>
              <a:rect l="l" t="t" r="r" b="b"/>
              <a:pathLst>
                <a:path w="35501" h="3023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CustomShape 183"/>
            <p:cNvSpPr/>
            <p:nvPr/>
          </p:nvSpPr>
          <p:spPr>
            <a:xfrm>
              <a:off x="1269720" y="-154440"/>
              <a:ext cx="901080" cy="126360"/>
            </a:xfrm>
            <a:custGeom>
              <a:avLst/>
              <a:gdLst/>
              <a:ahLst/>
              <a:rect l="l" t="t" r="r" b="b"/>
              <a:pathLst>
                <a:path w="36071" h="5086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84"/>
            <p:cNvSpPr/>
            <p:nvPr/>
          </p:nvSpPr>
          <p:spPr>
            <a:xfrm>
              <a:off x="1274760" y="-213840"/>
              <a:ext cx="924120" cy="184680"/>
            </a:xfrm>
            <a:custGeom>
              <a:avLst/>
              <a:gdLst/>
              <a:ahLst/>
              <a:rect l="l" t="t" r="r" b="b"/>
              <a:pathLst>
                <a:path w="36989" h="742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CustomShape 185"/>
            <p:cNvSpPr/>
            <p:nvPr/>
          </p:nvSpPr>
          <p:spPr>
            <a:xfrm>
              <a:off x="1281600" y="-270000"/>
              <a:ext cx="953280" cy="197640"/>
            </a:xfrm>
            <a:custGeom>
              <a:avLst/>
              <a:gdLst/>
              <a:ahLst/>
              <a:rect l="l" t="t" r="r" b="b"/>
              <a:pathLst>
                <a:path w="38155" h="794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CustomShape 186"/>
            <p:cNvSpPr/>
            <p:nvPr/>
          </p:nvSpPr>
          <p:spPr>
            <a:xfrm>
              <a:off x="1289160" y="-330840"/>
              <a:ext cx="986040" cy="259920"/>
            </a:xfrm>
            <a:custGeom>
              <a:avLst/>
              <a:gdLst/>
              <a:ahLst/>
              <a:rect l="l" t="t" r="r" b="b"/>
              <a:pathLst>
                <a:path w="39472" h="10424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CustomShape 187"/>
            <p:cNvSpPr/>
            <p:nvPr/>
          </p:nvSpPr>
          <p:spPr>
            <a:xfrm>
              <a:off x="1297080" y="-391680"/>
              <a:ext cx="1020240" cy="323640"/>
            </a:xfrm>
            <a:custGeom>
              <a:avLst/>
              <a:gdLst/>
              <a:ahLst/>
              <a:rect l="l" t="t" r="r" b="b"/>
              <a:pathLst>
                <a:path w="40841" h="12977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CustomShape 188"/>
            <p:cNvSpPr/>
            <p:nvPr/>
          </p:nvSpPr>
          <p:spPr>
            <a:xfrm>
              <a:off x="1304640" y="-452520"/>
              <a:ext cx="1053360" cy="385920"/>
            </a:xfrm>
            <a:custGeom>
              <a:avLst/>
              <a:gdLst/>
              <a:ahLst/>
              <a:rect l="l" t="t" r="r" b="b"/>
              <a:pathLst>
                <a:path w="42158" h="1546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189"/>
            <p:cNvSpPr/>
            <p:nvPr/>
          </p:nvSpPr>
          <p:spPr>
            <a:xfrm>
              <a:off x="1311120" y="-513720"/>
              <a:ext cx="1082520" cy="441360"/>
            </a:xfrm>
            <a:custGeom>
              <a:avLst/>
              <a:gdLst/>
              <a:ahLst/>
              <a:rect l="l" t="t" r="r" b="b"/>
              <a:pathLst>
                <a:path w="43324" h="17677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190"/>
            <p:cNvSpPr/>
            <p:nvPr/>
          </p:nvSpPr>
          <p:spPr>
            <a:xfrm>
              <a:off x="1316160" y="-574560"/>
              <a:ext cx="1105200" cy="486360"/>
            </a:xfrm>
            <a:custGeom>
              <a:avLst/>
              <a:gdLst/>
              <a:ahLst/>
              <a:rect l="l" t="t" r="r" b="b"/>
              <a:pathLst>
                <a:path w="44242" h="19484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CustomShape 191"/>
            <p:cNvSpPr/>
            <p:nvPr/>
          </p:nvSpPr>
          <p:spPr>
            <a:xfrm>
              <a:off x="1318680" y="-635760"/>
              <a:ext cx="1119600" cy="464760"/>
            </a:xfrm>
            <a:custGeom>
              <a:avLst/>
              <a:gdLst/>
              <a:ahLst/>
              <a:rect l="l" t="t" r="r" b="b"/>
              <a:pathLst>
                <a:path w="44811" h="18624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192"/>
            <p:cNvSpPr/>
            <p:nvPr/>
          </p:nvSpPr>
          <p:spPr>
            <a:xfrm>
              <a:off x="1318680" y="-696240"/>
              <a:ext cx="1119960" cy="474120"/>
            </a:xfrm>
            <a:custGeom>
              <a:avLst/>
              <a:gdLst/>
              <a:ahLst/>
              <a:rect l="l" t="t" r="r" b="b"/>
              <a:pathLst>
                <a:path w="44826" h="18989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193"/>
            <p:cNvSpPr/>
            <p:nvPr/>
          </p:nvSpPr>
          <p:spPr>
            <a:xfrm>
              <a:off x="1314360" y="-749880"/>
              <a:ext cx="1083600" cy="461880"/>
            </a:xfrm>
            <a:custGeom>
              <a:avLst/>
              <a:gdLst/>
              <a:ahLst/>
              <a:rect l="l" t="t" r="r" b="b"/>
              <a:pathLst>
                <a:path w="43379" h="18498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194"/>
            <p:cNvSpPr/>
            <p:nvPr/>
          </p:nvSpPr>
          <p:spPr>
            <a:xfrm>
              <a:off x="1303560" y="-796320"/>
              <a:ext cx="1016280" cy="444960"/>
            </a:xfrm>
            <a:custGeom>
              <a:avLst/>
              <a:gdLst/>
              <a:ahLst/>
              <a:rect l="l" t="t" r="r" b="b"/>
              <a:pathLst>
                <a:path w="40678" h="17824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195"/>
            <p:cNvSpPr/>
            <p:nvPr/>
          </p:nvSpPr>
          <p:spPr>
            <a:xfrm>
              <a:off x="1288800" y="-838800"/>
              <a:ext cx="929880" cy="424440"/>
            </a:xfrm>
            <a:custGeom>
              <a:avLst/>
              <a:gdLst/>
              <a:ahLst/>
              <a:rect l="l" t="t" r="r" b="b"/>
              <a:pathLst>
                <a:path w="37217" h="17009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196"/>
            <p:cNvSpPr/>
            <p:nvPr/>
          </p:nvSpPr>
          <p:spPr>
            <a:xfrm>
              <a:off x="1270800" y="-880200"/>
              <a:ext cx="836640" cy="403560"/>
            </a:xfrm>
            <a:custGeom>
              <a:avLst/>
              <a:gdLst/>
              <a:ahLst/>
              <a:rect l="l" t="t" r="r" b="b"/>
              <a:pathLst>
                <a:path w="33491" h="16164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197"/>
            <p:cNvSpPr/>
            <p:nvPr/>
          </p:nvSpPr>
          <p:spPr>
            <a:xfrm>
              <a:off x="1251720" y="-924840"/>
              <a:ext cx="748440" cy="385200"/>
            </a:xfrm>
            <a:custGeom>
              <a:avLst/>
              <a:gdLst/>
              <a:ahLst/>
              <a:rect l="l" t="t" r="r" b="b"/>
              <a:pathLst>
                <a:path w="29973" h="15442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198"/>
            <p:cNvSpPr/>
            <p:nvPr/>
          </p:nvSpPr>
          <p:spPr>
            <a:xfrm>
              <a:off x="1232640" y="-970920"/>
              <a:ext cx="678240" cy="368280"/>
            </a:xfrm>
            <a:custGeom>
              <a:avLst/>
              <a:gdLst/>
              <a:ahLst/>
              <a:rect l="l" t="t" r="r" b="b"/>
              <a:pathLst>
                <a:path w="27156" h="14754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199"/>
            <p:cNvSpPr/>
            <p:nvPr/>
          </p:nvSpPr>
          <p:spPr>
            <a:xfrm>
              <a:off x="1215360" y="-1024560"/>
              <a:ext cx="637560" cy="358560"/>
            </a:xfrm>
            <a:custGeom>
              <a:avLst/>
              <a:gdLst/>
              <a:ahLst/>
              <a:rect l="l" t="t" r="r" b="b"/>
              <a:pathLst>
                <a:path w="25537" h="14378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200"/>
            <p:cNvSpPr/>
            <p:nvPr/>
          </p:nvSpPr>
          <p:spPr>
            <a:xfrm>
              <a:off x="1201680" y="-1087560"/>
              <a:ext cx="639000" cy="354960"/>
            </a:xfrm>
            <a:custGeom>
              <a:avLst/>
              <a:gdLst/>
              <a:ahLst/>
              <a:rect l="l" t="t" r="r" b="b"/>
              <a:pathLst>
                <a:path w="25583" h="14228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201"/>
            <p:cNvSpPr/>
            <p:nvPr/>
          </p:nvSpPr>
          <p:spPr>
            <a:xfrm>
              <a:off x="1193040" y="-1162080"/>
              <a:ext cx="694080" cy="360720"/>
            </a:xfrm>
            <a:custGeom>
              <a:avLst/>
              <a:gdLst/>
              <a:ahLst/>
              <a:rect l="l" t="t" r="r" b="b"/>
              <a:pathLst>
                <a:path w="27796" h="14457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202"/>
            <p:cNvSpPr/>
            <p:nvPr/>
          </p:nvSpPr>
          <p:spPr>
            <a:xfrm>
              <a:off x="1729440" y="-1248840"/>
              <a:ext cx="661320" cy="1462680"/>
            </a:xfrm>
            <a:custGeom>
              <a:avLst/>
              <a:gdLst/>
              <a:ahLst/>
              <a:rect l="l" t="t" r="r" b="b"/>
              <a:pathLst>
                <a:path w="26482" h="58529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203"/>
            <p:cNvSpPr/>
            <p:nvPr/>
          </p:nvSpPr>
          <p:spPr>
            <a:xfrm>
              <a:off x="1659960" y="-1236960"/>
              <a:ext cx="658080" cy="1443240"/>
            </a:xfrm>
            <a:custGeom>
              <a:avLst/>
              <a:gdLst/>
              <a:ahLst/>
              <a:rect l="l" t="t" r="r" b="b"/>
              <a:pathLst>
                <a:path w="26355" h="57753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CustomShape 204"/>
            <p:cNvSpPr/>
            <p:nvPr/>
          </p:nvSpPr>
          <p:spPr>
            <a:xfrm>
              <a:off x="1598040" y="-1217520"/>
              <a:ext cx="648000" cy="1423440"/>
            </a:xfrm>
            <a:custGeom>
              <a:avLst/>
              <a:gdLst/>
              <a:ahLst/>
              <a:rect l="l" t="t" r="r" b="b"/>
              <a:pathLst>
                <a:path w="25952" h="56962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CustomShape 205"/>
            <p:cNvSpPr/>
            <p:nvPr/>
          </p:nvSpPr>
          <p:spPr>
            <a:xfrm>
              <a:off x="1562400" y="-1191240"/>
              <a:ext cx="611640" cy="1404000"/>
            </a:xfrm>
            <a:custGeom>
              <a:avLst/>
              <a:gdLst/>
              <a:ahLst/>
              <a:rect l="l" t="t" r="r" b="b"/>
              <a:pathLst>
                <a:path w="24501" h="56184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206"/>
            <p:cNvSpPr/>
            <p:nvPr/>
          </p:nvSpPr>
          <p:spPr>
            <a:xfrm>
              <a:off x="1532520" y="-1159920"/>
              <a:ext cx="578160" cy="1385280"/>
            </a:xfrm>
            <a:custGeom>
              <a:avLst/>
              <a:gdLst/>
              <a:ahLst/>
              <a:rect l="l" t="t" r="r" b="b"/>
              <a:pathLst>
                <a:path w="23150" h="55438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CustomShape 207"/>
            <p:cNvSpPr/>
            <p:nvPr/>
          </p:nvSpPr>
          <p:spPr>
            <a:xfrm>
              <a:off x="1505880" y="-1125360"/>
              <a:ext cx="529560" cy="1368000"/>
            </a:xfrm>
            <a:custGeom>
              <a:avLst/>
              <a:gdLst/>
              <a:ahLst/>
              <a:rect l="l" t="t" r="r" b="b"/>
              <a:pathLst>
                <a:path w="21204" h="54743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CustomShape 208"/>
            <p:cNvSpPr/>
            <p:nvPr/>
          </p:nvSpPr>
          <p:spPr>
            <a:xfrm>
              <a:off x="1485000" y="-1088280"/>
              <a:ext cx="501120" cy="1352160"/>
            </a:xfrm>
            <a:custGeom>
              <a:avLst/>
              <a:gdLst/>
              <a:ahLst/>
              <a:rect l="l" t="t" r="r" b="b"/>
              <a:pathLst>
                <a:path w="20077" h="54121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209"/>
            <p:cNvSpPr/>
            <p:nvPr/>
          </p:nvSpPr>
          <p:spPr>
            <a:xfrm>
              <a:off x="1462680" y="-1050480"/>
              <a:ext cx="438840" cy="1339200"/>
            </a:xfrm>
            <a:custGeom>
              <a:avLst/>
              <a:gdLst/>
              <a:ahLst/>
              <a:rect l="l" t="t" r="r" b="b"/>
              <a:pathLst>
                <a:path w="17587" h="53597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210"/>
            <p:cNvSpPr/>
            <p:nvPr/>
          </p:nvSpPr>
          <p:spPr>
            <a:xfrm>
              <a:off x="1439280" y="-1013040"/>
              <a:ext cx="379080" cy="1328760"/>
            </a:xfrm>
            <a:custGeom>
              <a:avLst/>
              <a:gdLst/>
              <a:ahLst/>
              <a:rect l="l" t="t" r="r" b="b"/>
              <a:pathLst>
                <a:path w="15190" h="53183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211"/>
            <p:cNvSpPr/>
            <p:nvPr/>
          </p:nvSpPr>
          <p:spPr>
            <a:xfrm>
              <a:off x="1416960" y="-978120"/>
              <a:ext cx="324000" cy="1321920"/>
            </a:xfrm>
            <a:custGeom>
              <a:avLst/>
              <a:gdLst/>
              <a:ahLst/>
              <a:rect l="l" t="t" r="r" b="b"/>
              <a:pathLst>
                <a:path w="12985" h="52911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212"/>
            <p:cNvSpPr/>
            <p:nvPr/>
          </p:nvSpPr>
          <p:spPr>
            <a:xfrm>
              <a:off x="1393560" y="-946440"/>
              <a:ext cx="282960" cy="1319040"/>
            </a:xfrm>
            <a:custGeom>
              <a:avLst/>
              <a:gdLst/>
              <a:ahLst/>
              <a:rect l="l" t="t" r="r" b="b"/>
              <a:pathLst>
                <a:path w="11347" h="52794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CustomShape 213"/>
            <p:cNvSpPr/>
            <p:nvPr/>
          </p:nvSpPr>
          <p:spPr>
            <a:xfrm>
              <a:off x="1367640" y="-919440"/>
              <a:ext cx="239400" cy="1320480"/>
            </a:xfrm>
            <a:custGeom>
              <a:avLst/>
              <a:gdLst/>
              <a:ahLst/>
              <a:rect l="l" t="t" r="r" b="b"/>
              <a:pathLst>
                <a:path w="9609" h="52855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CustomShape 214"/>
            <p:cNvSpPr/>
            <p:nvPr/>
          </p:nvSpPr>
          <p:spPr>
            <a:xfrm>
              <a:off x="1336680" y="-898920"/>
              <a:ext cx="207720" cy="1326960"/>
            </a:xfrm>
            <a:custGeom>
              <a:avLst/>
              <a:gdLst/>
              <a:ahLst/>
              <a:rect l="l" t="t" r="r" b="b"/>
              <a:pathLst>
                <a:path w="8343" h="53113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215"/>
            <p:cNvSpPr/>
            <p:nvPr/>
          </p:nvSpPr>
          <p:spPr>
            <a:xfrm>
              <a:off x="1291680" y="-885960"/>
              <a:ext cx="188280" cy="1338840"/>
            </a:xfrm>
            <a:custGeom>
              <a:avLst/>
              <a:gdLst/>
              <a:ahLst/>
              <a:rect l="l" t="t" r="r" b="b"/>
              <a:pathLst>
                <a:path w="7561" h="53589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216"/>
            <p:cNvSpPr/>
            <p:nvPr/>
          </p:nvSpPr>
          <p:spPr>
            <a:xfrm>
              <a:off x="1252440" y="-882000"/>
              <a:ext cx="168840" cy="1356840"/>
            </a:xfrm>
            <a:custGeom>
              <a:avLst/>
              <a:gdLst/>
              <a:ahLst/>
              <a:rect l="l" t="t" r="r" b="b"/>
              <a:pathLst>
                <a:path w="6785" h="54307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36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5" name="Group 217"/>
          <p:cNvGrpSpPr/>
          <p:nvPr/>
        </p:nvGrpSpPr>
        <p:grpSpPr>
          <a:xfrm>
            <a:off x="-390960" y="539280"/>
            <a:ext cx="974160" cy="974160"/>
            <a:chOff x="-390960" y="539280"/>
            <a:chExt cx="974160" cy="974160"/>
          </a:xfrm>
        </p:grpSpPr>
        <p:sp>
          <p:nvSpPr>
            <p:cNvPr id="1296" name="CustomShape 218"/>
            <p:cNvSpPr/>
            <p:nvPr/>
          </p:nvSpPr>
          <p:spPr>
            <a:xfrm>
              <a:off x="-390960" y="539280"/>
              <a:ext cx="974160" cy="974160"/>
            </a:xfrm>
            <a:custGeom>
              <a:avLst/>
              <a:gdLst/>
              <a:ahLst/>
              <a:rect l="l" t="t" r="r" b="b"/>
              <a:pathLst>
                <a:path w="29284" h="29284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CustomShape 219"/>
            <p:cNvSpPr/>
            <p:nvPr/>
          </p:nvSpPr>
          <p:spPr>
            <a:xfrm>
              <a:off x="-309960" y="620280"/>
              <a:ext cx="811800" cy="811800"/>
            </a:xfrm>
            <a:custGeom>
              <a:avLst/>
              <a:gdLst/>
              <a:ahLst/>
              <a:rect l="l" t="t" r="r" b="b"/>
              <a:pathLst>
                <a:path w="24413" h="24413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CustomShape 220"/>
            <p:cNvSpPr/>
            <p:nvPr/>
          </p:nvSpPr>
          <p:spPr>
            <a:xfrm>
              <a:off x="-228960" y="701280"/>
              <a:ext cx="649800" cy="649800"/>
            </a:xfrm>
            <a:custGeom>
              <a:avLst/>
              <a:gdLst/>
              <a:ahLst/>
              <a:rect l="l" t="t" r="r" b="b"/>
              <a:pathLst>
                <a:path w="19541" h="19542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CustomShape 221"/>
            <p:cNvSpPr/>
            <p:nvPr/>
          </p:nvSpPr>
          <p:spPr>
            <a:xfrm>
              <a:off x="-148320" y="781920"/>
              <a:ext cx="488520" cy="488520"/>
            </a:xfrm>
            <a:custGeom>
              <a:avLst/>
              <a:gdLst/>
              <a:ahLst/>
              <a:rect l="l" t="t" r="r" b="b"/>
              <a:pathLst>
                <a:path w="14700" h="1470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222"/>
            <p:cNvSpPr/>
            <p:nvPr/>
          </p:nvSpPr>
          <p:spPr>
            <a:xfrm>
              <a:off x="-68400" y="861840"/>
              <a:ext cx="328680" cy="328680"/>
            </a:xfrm>
            <a:custGeom>
              <a:avLst/>
              <a:gdLst/>
              <a:ahLst/>
              <a:rect l="l" t="t" r="r" b="b"/>
              <a:pathLst>
                <a:path w="9900" h="990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223"/>
            <p:cNvSpPr/>
            <p:nvPr/>
          </p:nvSpPr>
          <p:spPr>
            <a:xfrm>
              <a:off x="8280" y="938520"/>
              <a:ext cx="176040" cy="176040"/>
            </a:xfrm>
            <a:custGeom>
              <a:avLst/>
              <a:gdLst/>
              <a:ahLst/>
              <a:rect l="l" t="t" r="r" b="b"/>
              <a:pathLst>
                <a:path w="5306" h="5309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CustomShape 224"/>
            <p:cNvSpPr/>
            <p:nvPr/>
          </p:nvSpPr>
          <p:spPr>
            <a:xfrm>
              <a:off x="54360" y="984960"/>
              <a:ext cx="83160" cy="82800"/>
            </a:xfrm>
            <a:custGeom>
              <a:avLst/>
              <a:gdLst/>
              <a:ahLst/>
              <a:rect l="l" t="t" r="r" b="b"/>
              <a:pathLst>
                <a:path w="2515" h="2511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3" name="Group 225"/>
          <p:cNvGrpSpPr/>
          <p:nvPr/>
        </p:nvGrpSpPr>
        <p:grpSpPr>
          <a:xfrm>
            <a:off x="8560800" y="3629520"/>
            <a:ext cx="974160" cy="974160"/>
            <a:chOff x="8560800" y="3629520"/>
            <a:chExt cx="974160" cy="974160"/>
          </a:xfrm>
        </p:grpSpPr>
        <p:sp>
          <p:nvSpPr>
            <p:cNvPr id="1304" name="CustomShape 226"/>
            <p:cNvSpPr/>
            <p:nvPr/>
          </p:nvSpPr>
          <p:spPr>
            <a:xfrm rot="5400000">
              <a:off x="8560800" y="3629520"/>
              <a:ext cx="974160" cy="973800"/>
            </a:xfrm>
            <a:custGeom>
              <a:avLst/>
              <a:gdLst/>
              <a:ahLst/>
              <a:rect l="l" t="t" r="r" b="b"/>
              <a:pathLst>
                <a:path w="30243" h="30241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CustomShape 227"/>
            <p:cNvSpPr/>
            <p:nvPr/>
          </p:nvSpPr>
          <p:spPr>
            <a:xfrm rot="5400000">
              <a:off x="8600760" y="3663360"/>
              <a:ext cx="898920" cy="899280"/>
            </a:xfrm>
            <a:custGeom>
              <a:avLst/>
              <a:gdLst/>
              <a:ahLst/>
              <a:rect l="l" t="t" r="r" b="b"/>
              <a:pathLst>
                <a:path w="27916" h="27919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CustomShape 228"/>
            <p:cNvSpPr/>
            <p:nvPr/>
          </p:nvSpPr>
          <p:spPr>
            <a:xfrm rot="5400000">
              <a:off x="8644320" y="3690360"/>
              <a:ext cx="824040" cy="826560"/>
            </a:xfrm>
            <a:custGeom>
              <a:avLst/>
              <a:gdLst/>
              <a:ahLst/>
              <a:rect l="l" t="t" r="r" b="b"/>
              <a:pathLst>
                <a:path w="25595" h="25664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CustomShape 229"/>
            <p:cNvSpPr/>
            <p:nvPr/>
          </p:nvSpPr>
          <p:spPr>
            <a:xfrm rot="5400000">
              <a:off x="8692200" y="3714480"/>
              <a:ext cx="749160" cy="751320"/>
            </a:xfrm>
            <a:custGeom>
              <a:avLst/>
              <a:gdLst/>
              <a:ahLst/>
              <a:rect l="l" t="t" r="r" b="b"/>
              <a:pathLst>
                <a:path w="23267" h="23337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CustomShape 230"/>
            <p:cNvSpPr/>
            <p:nvPr/>
          </p:nvSpPr>
          <p:spPr>
            <a:xfrm rot="5400000">
              <a:off x="8742240" y="3733560"/>
              <a:ext cx="674280" cy="678240"/>
            </a:xfrm>
            <a:custGeom>
              <a:avLst/>
              <a:gdLst/>
              <a:ahLst/>
              <a:rect l="l" t="t" r="r" b="b"/>
              <a:pathLst>
                <a:path w="20940" h="21066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CustomShape 231"/>
            <p:cNvSpPr/>
            <p:nvPr/>
          </p:nvSpPr>
          <p:spPr>
            <a:xfrm rot="5400000">
              <a:off x="8794080" y="3752280"/>
              <a:ext cx="600840" cy="600840"/>
            </a:xfrm>
            <a:custGeom>
              <a:avLst/>
              <a:gdLst/>
              <a:ahLst/>
              <a:rect l="l" t="t" r="r" b="b"/>
              <a:pathLst>
                <a:path w="18666" h="18669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CustomShape 232"/>
            <p:cNvSpPr/>
            <p:nvPr/>
          </p:nvSpPr>
          <p:spPr>
            <a:xfrm rot="5400000">
              <a:off x="8847720" y="3769560"/>
              <a:ext cx="524160" cy="524160"/>
            </a:xfrm>
            <a:custGeom>
              <a:avLst/>
              <a:gdLst/>
              <a:ahLst/>
              <a:rect l="l" t="t" r="r" b="b"/>
              <a:pathLst>
                <a:path w="16287" h="16285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233"/>
            <p:cNvSpPr/>
            <p:nvPr/>
          </p:nvSpPr>
          <p:spPr>
            <a:xfrm rot="5400000">
              <a:off x="8901000" y="3785040"/>
              <a:ext cx="449280" cy="449280"/>
            </a:xfrm>
            <a:custGeom>
              <a:avLst/>
              <a:gdLst/>
              <a:ahLst/>
              <a:rect l="l" t="t" r="r" b="b"/>
              <a:pathLst>
                <a:path w="13957" h="1396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CustomShape 234"/>
            <p:cNvSpPr/>
            <p:nvPr/>
          </p:nvSpPr>
          <p:spPr>
            <a:xfrm rot="5400000">
              <a:off x="8951760" y="3800880"/>
              <a:ext cx="377640" cy="375480"/>
            </a:xfrm>
            <a:custGeom>
              <a:avLst/>
              <a:gdLst/>
              <a:ahLst/>
              <a:rect l="l" t="t" r="r" b="b"/>
              <a:pathLst>
                <a:path w="11741" h="11668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235"/>
            <p:cNvSpPr/>
            <p:nvPr/>
          </p:nvSpPr>
          <p:spPr>
            <a:xfrm rot="5400000">
              <a:off x="9005040" y="3817440"/>
              <a:ext cx="300600" cy="300960"/>
            </a:xfrm>
            <a:custGeom>
              <a:avLst/>
              <a:gdLst/>
              <a:ahLst/>
              <a:rect l="l" t="t" r="r" b="b"/>
              <a:pathLst>
                <a:path w="9354" h="9363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236"/>
            <p:cNvSpPr/>
            <p:nvPr/>
          </p:nvSpPr>
          <p:spPr>
            <a:xfrm rot="5400000">
              <a:off x="9054720" y="3838680"/>
              <a:ext cx="225360" cy="225720"/>
            </a:xfrm>
            <a:custGeom>
              <a:avLst/>
              <a:gdLst/>
              <a:ahLst/>
              <a:rect l="l" t="t" r="r" b="b"/>
              <a:pathLst>
                <a:path w="7017" h="7026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CustomShape 237"/>
            <p:cNvSpPr/>
            <p:nvPr/>
          </p:nvSpPr>
          <p:spPr>
            <a:xfrm rot="5400000">
              <a:off x="9102240" y="3861360"/>
              <a:ext cx="150480" cy="151560"/>
            </a:xfrm>
            <a:custGeom>
              <a:avLst/>
              <a:gdLst/>
              <a:ahLst/>
              <a:rect l="l" t="t" r="r" b="b"/>
              <a:pathLst>
                <a:path w="4695" h="4722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CustomShape 238"/>
            <p:cNvSpPr/>
            <p:nvPr/>
          </p:nvSpPr>
          <p:spPr>
            <a:xfrm rot="5400000">
              <a:off x="9146880" y="3890880"/>
              <a:ext cx="75600" cy="75240"/>
            </a:xfrm>
            <a:custGeom>
              <a:avLst/>
              <a:gdLst/>
              <a:ahLst/>
              <a:rect l="l" t="t" r="r" b="b"/>
              <a:pathLst>
                <a:path w="2364" h="2356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CustomShape 239"/>
            <p:cNvSpPr/>
            <p:nvPr/>
          </p:nvSpPr>
          <p:spPr>
            <a:xfrm rot="5400000">
              <a:off x="8778240" y="3708000"/>
              <a:ext cx="190440" cy="625680"/>
            </a:xfrm>
            <a:custGeom>
              <a:avLst/>
              <a:gdLst/>
              <a:ahLst/>
              <a:rect l="l" t="t" r="r" b="b"/>
              <a:pathLst>
                <a:path w="5928" h="1943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CustomShape 240"/>
            <p:cNvSpPr/>
            <p:nvPr/>
          </p:nvSpPr>
          <p:spPr>
            <a:xfrm rot="5400000">
              <a:off x="8870400" y="3609360"/>
              <a:ext cx="75240" cy="556920"/>
            </a:xfrm>
            <a:custGeom>
              <a:avLst/>
              <a:gdLst/>
              <a:ahLst/>
              <a:rect l="l" t="t" r="r" b="b"/>
              <a:pathLst>
                <a:path w="2361" h="17298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CustomShape 241"/>
            <p:cNvSpPr/>
            <p:nvPr/>
          </p:nvSpPr>
          <p:spPr>
            <a:xfrm rot="5400000">
              <a:off x="8879760" y="3618360"/>
              <a:ext cx="235080" cy="378360"/>
            </a:xfrm>
            <a:custGeom>
              <a:avLst/>
              <a:gdLst/>
              <a:ahLst/>
              <a:rect l="l" t="t" r="r" b="b"/>
              <a:pathLst>
                <a:path w="7317" h="11765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CustomShape 242"/>
            <p:cNvSpPr/>
            <p:nvPr/>
          </p:nvSpPr>
          <p:spPr>
            <a:xfrm rot="5400000">
              <a:off x="8969400" y="3708000"/>
              <a:ext cx="295560" cy="138240"/>
            </a:xfrm>
            <a:custGeom>
              <a:avLst/>
              <a:gdLst/>
              <a:ahLst/>
              <a:rect l="l" t="t" r="r" b="b"/>
              <a:pathLst>
                <a:path w="9196" h="4313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CustomShape 243"/>
            <p:cNvSpPr/>
            <p:nvPr/>
          </p:nvSpPr>
          <p:spPr>
            <a:xfrm rot="5400000">
              <a:off x="9123120" y="3753720"/>
              <a:ext cx="235080" cy="107280"/>
            </a:xfrm>
            <a:custGeom>
              <a:avLst/>
              <a:gdLst/>
              <a:ahLst/>
              <a:rect l="l" t="t" r="r" b="b"/>
              <a:pathLst>
                <a:path w="7317" h="3354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CustomShape 244"/>
            <p:cNvSpPr/>
            <p:nvPr/>
          </p:nvSpPr>
          <p:spPr>
            <a:xfrm rot="5400000">
              <a:off x="9301680" y="3753720"/>
              <a:ext cx="56880" cy="285840"/>
            </a:xfrm>
            <a:custGeom>
              <a:avLst/>
              <a:gdLst/>
              <a:ahLst/>
              <a:rect l="l" t="t" r="r" b="b"/>
              <a:pathLst>
                <a:path w="1784" h="8893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CustomShape 245"/>
            <p:cNvSpPr/>
            <p:nvPr/>
          </p:nvSpPr>
          <p:spPr>
            <a:xfrm rot="5400000">
              <a:off x="9266040" y="3846960"/>
              <a:ext cx="190080" cy="347760"/>
            </a:xfrm>
            <a:custGeom>
              <a:avLst/>
              <a:gdLst/>
              <a:ahLst/>
              <a:rect l="l" t="t" r="r" b="b"/>
              <a:pathLst>
                <a:path w="5925" h="10809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CustomShape 246"/>
            <p:cNvSpPr/>
            <p:nvPr/>
          </p:nvSpPr>
          <p:spPr>
            <a:xfrm rot="5400000">
              <a:off x="9115560" y="3997440"/>
              <a:ext cx="429120" cy="285840"/>
            </a:xfrm>
            <a:custGeom>
              <a:avLst/>
              <a:gdLst/>
              <a:ahLst/>
              <a:rect l="l" t="t" r="r" b="b"/>
              <a:pathLst>
                <a:path w="13338" h="8893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CustomShape 247"/>
            <p:cNvSpPr/>
            <p:nvPr/>
          </p:nvSpPr>
          <p:spPr>
            <a:xfrm rot="5400000">
              <a:off x="8937000" y="4175640"/>
              <a:ext cx="607320" cy="107280"/>
            </a:xfrm>
            <a:custGeom>
              <a:avLst/>
              <a:gdLst/>
              <a:ahLst/>
              <a:rect l="l" t="t" r="r" b="b"/>
              <a:pathLst>
                <a:path w="18871" h="3354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CustomShape 248"/>
            <p:cNvSpPr/>
            <p:nvPr/>
          </p:nvSpPr>
          <p:spPr>
            <a:xfrm rot="5400000">
              <a:off x="8778600" y="4195440"/>
              <a:ext cx="677520" cy="138240"/>
            </a:xfrm>
            <a:custGeom>
              <a:avLst/>
              <a:gdLst/>
              <a:ahLst/>
              <a:rect l="l" t="t" r="r" b="b"/>
              <a:pathLst>
                <a:path w="21042" h="4313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CustomShape 249"/>
            <p:cNvSpPr/>
            <p:nvPr/>
          </p:nvSpPr>
          <p:spPr>
            <a:xfrm rot="5400000">
              <a:off x="8693640" y="4040280"/>
              <a:ext cx="607320" cy="378360"/>
            </a:xfrm>
            <a:custGeom>
              <a:avLst/>
              <a:gdLst/>
              <a:ahLst/>
              <a:rect l="l" t="t" r="r" b="b"/>
              <a:pathLst>
                <a:path w="18871" h="11765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CustomShape 250"/>
            <p:cNvSpPr/>
            <p:nvPr/>
          </p:nvSpPr>
          <p:spPr>
            <a:xfrm rot="5400000">
              <a:off x="8693280" y="3861720"/>
              <a:ext cx="429120" cy="556920"/>
            </a:xfrm>
            <a:custGeom>
              <a:avLst/>
              <a:gdLst/>
              <a:ahLst/>
              <a:rect l="l" t="t" r="r" b="b"/>
              <a:pathLst>
                <a:path w="13338" h="17298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360">
              <a:solidFill>
                <a:srgbClr val="3436d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9" name="Group 251"/>
          <p:cNvGrpSpPr/>
          <p:nvPr/>
        </p:nvGrpSpPr>
        <p:grpSpPr>
          <a:xfrm>
            <a:off x="8663040" y="1055880"/>
            <a:ext cx="177840" cy="589320"/>
            <a:chOff x="8663040" y="1055880"/>
            <a:chExt cx="177840" cy="589320"/>
          </a:xfrm>
        </p:grpSpPr>
        <p:sp>
          <p:nvSpPr>
            <p:cNvPr id="1330" name="CustomShape 252"/>
            <p:cNvSpPr/>
            <p:nvPr/>
          </p:nvSpPr>
          <p:spPr>
            <a:xfrm rot="10800000">
              <a:off x="8807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CustomShape 253"/>
            <p:cNvSpPr/>
            <p:nvPr/>
          </p:nvSpPr>
          <p:spPr>
            <a:xfrm rot="10800000">
              <a:off x="873540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CustomShape 254"/>
            <p:cNvSpPr/>
            <p:nvPr/>
          </p:nvSpPr>
          <p:spPr>
            <a:xfrm rot="10800000">
              <a:off x="8663040" y="14763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CustomShape 255"/>
            <p:cNvSpPr/>
            <p:nvPr/>
          </p:nvSpPr>
          <p:spPr>
            <a:xfrm rot="10800000">
              <a:off x="8807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CustomShape 256"/>
            <p:cNvSpPr/>
            <p:nvPr/>
          </p:nvSpPr>
          <p:spPr>
            <a:xfrm rot="10800000">
              <a:off x="873540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CustomShape 257"/>
            <p:cNvSpPr/>
            <p:nvPr/>
          </p:nvSpPr>
          <p:spPr>
            <a:xfrm rot="10800000">
              <a:off x="8663040" y="14065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CustomShape 258"/>
            <p:cNvSpPr/>
            <p:nvPr/>
          </p:nvSpPr>
          <p:spPr>
            <a:xfrm rot="10800000">
              <a:off x="8807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CustomShape 259"/>
            <p:cNvSpPr/>
            <p:nvPr/>
          </p:nvSpPr>
          <p:spPr>
            <a:xfrm rot="10800000">
              <a:off x="873540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CustomShape 260"/>
            <p:cNvSpPr/>
            <p:nvPr/>
          </p:nvSpPr>
          <p:spPr>
            <a:xfrm rot="10800000">
              <a:off x="8663040" y="15465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261"/>
            <p:cNvSpPr/>
            <p:nvPr/>
          </p:nvSpPr>
          <p:spPr>
            <a:xfrm rot="10800000">
              <a:off x="8807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CustomShape 262"/>
            <p:cNvSpPr/>
            <p:nvPr/>
          </p:nvSpPr>
          <p:spPr>
            <a:xfrm rot="10800000">
              <a:off x="873540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CustomShape 263"/>
            <p:cNvSpPr/>
            <p:nvPr/>
          </p:nvSpPr>
          <p:spPr>
            <a:xfrm rot="10800000">
              <a:off x="8663040" y="161676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CustomShape 264"/>
            <p:cNvSpPr/>
            <p:nvPr/>
          </p:nvSpPr>
          <p:spPr>
            <a:xfrm rot="10800000">
              <a:off x="8807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CustomShape 265"/>
            <p:cNvSpPr/>
            <p:nvPr/>
          </p:nvSpPr>
          <p:spPr>
            <a:xfrm rot="10800000">
              <a:off x="873540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CustomShape 266"/>
            <p:cNvSpPr/>
            <p:nvPr/>
          </p:nvSpPr>
          <p:spPr>
            <a:xfrm rot="10800000">
              <a:off x="8663040" y="13363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CustomShape 267"/>
            <p:cNvSpPr/>
            <p:nvPr/>
          </p:nvSpPr>
          <p:spPr>
            <a:xfrm rot="10800000">
              <a:off x="8807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4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CustomShape 268"/>
            <p:cNvSpPr/>
            <p:nvPr/>
          </p:nvSpPr>
          <p:spPr>
            <a:xfrm rot="10800000">
              <a:off x="873540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4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69"/>
            <p:cNvSpPr/>
            <p:nvPr/>
          </p:nvSpPr>
          <p:spPr>
            <a:xfrm rot="10800000">
              <a:off x="8663040" y="126612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4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CustomShape 270"/>
            <p:cNvSpPr/>
            <p:nvPr/>
          </p:nvSpPr>
          <p:spPr>
            <a:xfrm rot="10800000">
              <a:off x="8807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8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271"/>
            <p:cNvSpPr/>
            <p:nvPr/>
          </p:nvSpPr>
          <p:spPr>
            <a:xfrm rot="10800000">
              <a:off x="873540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8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272"/>
            <p:cNvSpPr/>
            <p:nvPr/>
          </p:nvSpPr>
          <p:spPr>
            <a:xfrm rot="10800000">
              <a:off x="8663040" y="11962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8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CustomShape 273"/>
            <p:cNvSpPr/>
            <p:nvPr/>
          </p:nvSpPr>
          <p:spPr>
            <a:xfrm rot="10800000">
              <a:off x="8807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4" h="1165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CustomShape 274"/>
            <p:cNvSpPr/>
            <p:nvPr/>
          </p:nvSpPr>
          <p:spPr>
            <a:xfrm rot="10800000">
              <a:off x="873540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8" h="1165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CustomShape 275"/>
            <p:cNvSpPr/>
            <p:nvPr/>
          </p:nvSpPr>
          <p:spPr>
            <a:xfrm rot="10800000">
              <a:off x="8663040" y="1126080"/>
              <a:ext cx="28440" cy="28440"/>
            </a:xfrm>
            <a:custGeom>
              <a:avLst/>
              <a:gdLst/>
              <a:ahLst/>
              <a:rect l="l" t="t" r="r" b="b"/>
              <a:pathLst>
                <a:path w="1165" h="1165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CustomShape 276"/>
            <p:cNvSpPr/>
            <p:nvPr/>
          </p:nvSpPr>
          <p:spPr>
            <a:xfrm rot="10800000">
              <a:off x="8807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6" h="1168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CustomShape 277"/>
            <p:cNvSpPr/>
            <p:nvPr/>
          </p:nvSpPr>
          <p:spPr>
            <a:xfrm rot="10800000">
              <a:off x="873540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5" h="1168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CustomShape 278"/>
            <p:cNvSpPr/>
            <p:nvPr/>
          </p:nvSpPr>
          <p:spPr>
            <a:xfrm rot="10800000">
              <a:off x="8663040" y="1055880"/>
              <a:ext cx="33480" cy="28440"/>
            </a:xfrm>
            <a:custGeom>
              <a:avLst/>
              <a:gdLst/>
              <a:ahLst/>
              <a:rect l="l" t="t" r="r" b="b"/>
              <a:pathLst>
                <a:path w="1363" h="1168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7" name="Group 279"/>
          <p:cNvGrpSpPr/>
          <p:nvPr/>
        </p:nvGrpSpPr>
        <p:grpSpPr>
          <a:xfrm>
            <a:off x="8578440" y="101520"/>
            <a:ext cx="347400" cy="347400"/>
            <a:chOff x="8578440" y="101520"/>
            <a:chExt cx="347400" cy="347400"/>
          </a:xfrm>
        </p:grpSpPr>
        <p:sp>
          <p:nvSpPr>
            <p:cNvPr id="1358" name="CustomShape 280"/>
            <p:cNvSpPr/>
            <p:nvPr/>
          </p:nvSpPr>
          <p:spPr>
            <a:xfrm rot="10800000">
              <a:off x="8753040" y="27576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CustomShape 281"/>
            <p:cNvSpPr/>
            <p:nvPr/>
          </p:nvSpPr>
          <p:spPr>
            <a:xfrm rot="10800000">
              <a:off x="8578440" y="10116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0" name="Group 282"/>
          <p:cNvGrpSpPr/>
          <p:nvPr/>
        </p:nvGrpSpPr>
        <p:grpSpPr>
          <a:xfrm>
            <a:off x="183240" y="3087720"/>
            <a:ext cx="262440" cy="681480"/>
            <a:chOff x="183240" y="3087720"/>
            <a:chExt cx="262440" cy="681480"/>
          </a:xfrm>
        </p:grpSpPr>
        <p:sp>
          <p:nvSpPr>
            <p:cNvPr id="1361" name="CustomShape 283"/>
            <p:cNvSpPr/>
            <p:nvPr/>
          </p:nvSpPr>
          <p:spPr>
            <a:xfrm rot="10800000">
              <a:off x="183240" y="3340800"/>
              <a:ext cx="262440" cy="262440"/>
            </a:xfrm>
            <a:custGeom>
              <a:avLst/>
              <a:gdLst/>
              <a:ahLst/>
              <a:rect l="l" t="t" r="r" b="b"/>
              <a:pathLst>
                <a:path w="12345" h="12345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CustomShape 284"/>
            <p:cNvSpPr/>
            <p:nvPr/>
          </p:nvSpPr>
          <p:spPr>
            <a:xfrm rot="10800000">
              <a:off x="226800" y="3087720"/>
              <a:ext cx="174960" cy="174960"/>
            </a:xfrm>
            <a:custGeom>
              <a:avLst/>
              <a:gdLst/>
              <a:ahLst/>
              <a:rect l="l" t="t" r="r" b="b"/>
              <a:pathLst>
                <a:path w="8234" h="8238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CustomShape 285"/>
            <p:cNvSpPr/>
            <p:nvPr/>
          </p:nvSpPr>
          <p:spPr>
            <a:xfrm rot="10800000">
              <a:off x="217080" y="3717000"/>
              <a:ext cx="194760" cy="52200"/>
            </a:xfrm>
            <a:custGeom>
              <a:avLst/>
              <a:gdLst/>
              <a:ahLst/>
              <a:rect l="l" t="t" r="r" b="b"/>
              <a:pathLst>
                <a:path w="9163" h="2482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4" name="CustomShape 286"/>
          <p:cNvSpPr/>
          <p:nvPr/>
        </p:nvSpPr>
        <p:spPr>
          <a:xfrm rot="10800000">
            <a:off x="5196960" y="4853160"/>
            <a:ext cx="690120" cy="40680"/>
          </a:xfrm>
          <a:custGeom>
            <a:avLst/>
            <a:gdLst/>
            <a:ahLst/>
            <a:rect l="l" t="t" r="r" b="b"/>
            <a:pathLst>
              <a:path w="27639" h="1649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80">
            <a:solidFill>
              <a:srgbClr val="ff8cc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287"/>
          <p:cNvSpPr/>
          <p:nvPr/>
        </p:nvSpPr>
        <p:spPr>
          <a:xfrm rot="10800000">
            <a:off x="3257640" y="254520"/>
            <a:ext cx="690120" cy="40680"/>
          </a:xfrm>
          <a:custGeom>
            <a:avLst/>
            <a:gdLst/>
            <a:ahLst/>
            <a:rect l="l" t="t" r="r" b="b"/>
            <a:pathLst>
              <a:path w="27636" h="1652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66" name="Group 288"/>
          <p:cNvGrpSpPr/>
          <p:nvPr/>
        </p:nvGrpSpPr>
        <p:grpSpPr>
          <a:xfrm>
            <a:off x="140040" y="4699080"/>
            <a:ext cx="347400" cy="347400"/>
            <a:chOff x="140040" y="4699080"/>
            <a:chExt cx="347400" cy="347400"/>
          </a:xfrm>
        </p:grpSpPr>
        <p:sp>
          <p:nvSpPr>
            <p:cNvPr id="1367" name="CustomShape 289"/>
            <p:cNvSpPr/>
            <p:nvPr/>
          </p:nvSpPr>
          <p:spPr>
            <a:xfrm>
              <a:off x="140040" y="4699080"/>
              <a:ext cx="172800" cy="172800"/>
            </a:xfrm>
            <a:custGeom>
              <a:avLst/>
              <a:gdLst/>
              <a:ahLst/>
              <a:rect l="l" t="t" r="r" b="b"/>
              <a:pathLst>
                <a:path w="6941" h="6941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CustomShape 290"/>
            <p:cNvSpPr/>
            <p:nvPr/>
          </p:nvSpPr>
          <p:spPr>
            <a:xfrm>
              <a:off x="314640" y="4873680"/>
              <a:ext cx="172800" cy="172800"/>
            </a:xfrm>
            <a:custGeom>
              <a:avLst/>
              <a:gdLst/>
              <a:ahLst/>
              <a:rect l="l" t="t" r="r" b="b"/>
              <a:pathLst>
                <a:path w="6942" h="6939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360">
              <a:solidFill>
                <a:srgbClr val="5557f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6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6960" cy="47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 type="body"/>
          </p:nvPr>
        </p:nvSpPr>
        <p:spPr>
          <a:xfrm>
            <a:off x="720000" y="1192320"/>
            <a:ext cx="7703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TextShape 1"/>
          <p:cNvSpPr/>
          <p:nvPr/>
        </p:nvSpPr>
        <p:spPr>
          <a:xfrm>
            <a:off x="2664000" y="780120"/>
            <a:ext cx="4175640" cy="18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FDS 21/22</a:t>
            </a:r>
            <a:br/>
            <a:r>
              <a:rPr b="1" lang="en" sz="4500" spc="-1" strike="noStrike">
                <a:solidFill>
                  <a:srgbClr val="ffffff"/>
                </a:solidFill>
                <a:latin typeface="Shrikhand"/>
                <a:ea typeface="Shrikhand"/>
              </a:rPr>
              <a:t>Final project</a:t>
            </a:r>
            <a:endParaRPr b="0" lang="en-IE" sz="4500" spc="-1" strike="noStrike">
              <a:latin typeface="Arial"/>
            </a:endParaRPr>
          </a:p>
        </p:txBody>
      </p:sp>
      <p:sp>
        <p:nvSpPr>
          <p:cNvPr id="1408" name="TextShape 2"/>
          <p:cNvSpPr/>
          <p:nvPr/>
        </p:nvSpPr>
        <p:spPr>
          <a:xfrm>
            <a:off x="1872000" y="2560680"/>
            <a:ext cx="597564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6af3f8"/>
                </a:solidFill>
                <a:latin typeface="Open Sans"/>
                <a:ea typeface="Open Sans"/>
              </a:rPr>
              <a:t>Gradient descent with Runge-Kutta methods for faster and accurate learning</a:t>
            </a:r>
            <a:endParaRPr b="0" lang="en-IE" sz="2000" spc="-1" strike="noStrike">
              <a:latin typeface="Arial"/>
            </a:endParaRPr>
          </a:p>
        </p:txBody>
      </p:sp>
      <p:grpSp>
        <p:nvGrpSpPr>
          <p:cNvPr id="1409" name="Group 3"/>
          <p:cNvGrpSpPr/>
          <p:nvPr/>
        </p:nvGrpSpPr>
        <p:grpSpPr>
          <a:xfrm>
            <a:off x="8232120" y="159840"/>
            <a:ext cx="712440" cy="613080"/>
            <a:chOff x="8232120" y="159840"/>
            <a:chExt cx="712440" cy="613080"/>
          </a:xfrm>
        </p:grpSpPr>
        <p:sp>
          <p:nvSpPr>
            <p:cNvPr id="1410" name="CustomShape 4"/>
            <p:cNvSpPr/>
            <p:nvPr/>
          </p:nvSpPr>
          <p:spPr>
            <a:xfrm>
              <a:off x="8232120" y="159840"/>
              <a:ext cx="551160" cy="551160"/>
            </a:xfrm>
            <a:custGeom>
              <a:avLst/>
              <a:gdLst/>
              <a:ahLst/>
              <a:rect l="l" t="t" r="r" b="b"/>
              <a:pathLst>
                <a:path w="32718" h="32719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CustomShape 5"/>
            <p:cNvSpPr/>
            <p:nvPr/>
          </p:nvSpPr>
          <p:spPr>
            <a:xfrm>
              <a:off x="8629920" y="458280"/>
              <a:ext cx="314640" cy="314640"/>
            </a:xfrm>
            <a:custGeom>
              <a:avLst/>
              <a:gdLst/>
              <a:ahLst/>
              <a:rect l="l" t="t" r="r" b="b"/>
              <a:pathLst>
                <a:path w="20961" h="20961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2" name="TextShape 6"/>
          <p:cNvSpPr/>
          <p:nvPr/>
        </p:nvSpPr>
        <p:spPr>
          <a:xfrm>
            <a:off x="3312000" y="3384000"/>
            <a:ext cx="280764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Andrei Caraman 1664744</a:t>
            </a:r>
            <a:endParaRPr b="0" lang="en-IE" sz="125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Leonardo Skerl 1792917</a:t>
            </a:r>
            <a:endParaRPr b="0" lang="en-IE" sz="125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Simone Piperno 1802968</a:t>
            </a:r>
            <a:endParaRPr b="0" lang="en-IE" sz="1250" spc="-1" strike="noStrike">
              <a:solidFill>
                <a:srgbClr val="ffffff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50" spc="-1" strike="noStrike">
                <a:solidFill>
                  <a:srgbClr val="ffffff"/>
                </a:solidFill>
                <a:latin typeface="Open Sans"/>
                <a:ea typeface="Open Sans"/>
              </a:rPr>
              <a:t>Gianmarco Ursini 1635956</a:t>
            </a:r>
            <a:endParaRPr b="0" lang="en-IE" sz="12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TextShape 1"/>
          <p:cNvSpPr/>
          <p:nvPr/>
        </p:nvSpPr>
        <p:spPr>
          <a:xfrm>
            <a:off x="720000" y="1192320"/>
            <a:ext cx="7703280" cy="36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aim of the project is the implementation of a higher-than-first order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Runge-Kutta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method to obtain a smoother descent/ascent along the loss slopes, and get a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faster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and/or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more accurate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way to converge to the loss minimum.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Indeed, in the simplest implementation of GD, the loss function is computed fixing the parameters at each step, i.e. updating them at the end of the step! The typical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consequence is a zig-zag descent/ascent shape.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Furthermore, in GD the convergence happens at a rate just inversely proportional to the number of steps taken. 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Runge-Kutta algorithm instead evaluates the gradient 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multiple times at each step and in different positions! This leads to a more accurate reconstruction of the loss slope.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Leveraging theoretical proven results [1] we want to implement a high order Runge-Kutta integrator inside the GD algorithm so that the convergence rate will tend to the optimal rate 1/(N^2) with N denoting the number of taken steps.</a:t>
            </a:r>
            <a:br/>
            <a:br/>
            <a:br/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[1]:Direct Runge-Kutta Discretization Achieves Acceleration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, arXiv:1805.00521v5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14" name="TextShape 2"/>
          <p:cNvSpPr/>
          <p:nvPr/>
        </p:nvSpPr>
        <p:spPr>
          <a:xfrm>
            <a:off x="2232000" y="504000"/>
            <a:ext cx="53344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Task and motivation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15" name="Group 3"/>
          <p:cNvGrpSpPr/>
          <p:nvPr/>
        </p:nvGrpSpPr>
        <p:grpSpPr>
          <a:xfrm>
            <a:off x="7944120" y="540360"/>
            <a:ext cx="339480" cy="318240"/>
            <a:chOff x="7944120" y="540360"/>
            <a:chExt cx="339480" cy="318240"/>
          </a:xfrm>
        </p:grpSpPr>
        <p:sp>
          <p:nvSpPr>
            <p:cNvPr id="1416" name="CustomShape 4"/>
            <p:cNvSpPr/>
            <p:nvPr/>
          </p:nvSpPr>
          <p:spPr>
            <a:xfrm rot="10800000">
              <a:off x="8130600" y="540360"/>
              <a:ext cx="98280" cy="9828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5"/>
            <p:cNvSpPr/>
            <p:nvPr/>
          </p:nvSpPr>
          <p:spPr>
            <a:xfrm rot="10800000">
              <a:off x="8212320" y="787320"/>
              <a:ext cx="71280" cy="7128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6"/>
            <p:cNvSpPr/>
            <p:nvPr/>
          </p:nvSpPr>
          <p:spPr>
            <a:xfrm rot="10800000">
              <a:off x="7944120" y="700920"/>
              <a:ext cx="144720" cy="14472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extShape 1"/>
          <p:cNvSpPr/>
          <p:nvPr/>
        </p:nvSpPr>
        <p:spPr>
          <a:xfrm>
            <a:off x="834480" y="3312000"/>
            <a:ext cx="4956840" cy="17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In a second moment,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then be implemented into a classical ML optimization problem, i.e. we apply it over the "titanic" dataset to do a classification on the Survived Passengers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20" name="TextShape 2"/>
          <p:cNvSpPr/>
          <p:nvPr/>
        </p:nvSpPr>
        <p:spPr>
          <a:xfrm>
            <a:off x="2232000" y="504000"/>
            <a:ext cx="460764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Models and tools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21" name="Group 3"/>
          <p:cNvGrpSpPr/>
          <p:nvPr/>
        </p:nvGrpSpPr>
        <p:grpSpPr>
          <a:xfrm>
            <a:off x="7944120" y="540360"/>
            <a:ext cx="339480" cy="318240"/>
            <a:chOff x="7944120" y="540360"/>
            <a:chExt cx="339480" cy="318240"/>
          </a:xfrm>
        </p:grpSpPr>
        <p:sp>
          <p:nvSpPr>
            <p:cNvPr id="1422" name="CustomShape 4"/>
            <p:cNvSpPr/>
            <p:nvPr/>
          </p:nvSpPr>
          <p:spPr>
            <a:xfrm rot="10800000">
              <a:off x="8130600" y="540360"/>
              <a:ext cx="98280" cy="9828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5"/>
            <p:cNvSpPr/>
            <p:nvPr/>
          </p:nvSpPr>
          <p:spPr>
            <a:xfrm rot="10800000">
              <a:off x="8212320" y="787320"/>
              <a:ext cx="71280" cy="7128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6"/>
            <p:cNvSpPr/>
            <p:nvPr/>
          </p:nvSpPr>
          <p:spPr>
            <a:xfrm rot="10800000">
              <a:off x="7944120" y="700920"/>
              <a:ext cx="144720" cy="14472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25" name="Immagine 9610" descr=""/>
          <p:cNvPicPr/>
          <p:nvPr/>
        </p:nvPicPr>
        <p:blipFill>
          <a:blip r:embed="rId1"/>
          <a:stretch/>
        </p:blipFill>
        <p:spPr>
          <a:xfrm>
            <a:off x="5904000" y="1008000"/>
            <a:ext cx="2658600" cy="1616760"/>
          </a:xfrm>
          <a:prstGeom prst="rect">
            <a:avLst/>
          </a:prstGeom>
          <a:ln w="0">
            <a:noFill/>
          </a:ln>
        </p:spPr>
      </p:pic>
      <p:sp>
        <p:nvSpPr>
          <p:cNvPr id="1426" name="TextShape 7"/>
          <p:cNvSpPr/>
          <p:nvPr/>
        </p:nvSpPr>
        <p:spPr>
          <a:xfrm>
            <a:off x="720000" y="1192320"/>
            <a:ext cx="5183640" cy="11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behaviour of our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RKGD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will first be tested in a “controlled environment”: we will compare its performance with the simple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and the well know optimal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Nesterov Moment GD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while optimizing a famous multimodal test function for optimization: the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Beale function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 </a:t>
            </a:r>
            <a:r>
              <a:rPr b="1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[2]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</p:txBody>
      </p:sp>
      <p:pic>
        <p:nvPicPr>
          <p:cNvPr id="1427" name="Immagine 2" descr="Immagine che contiene barca, esterni, acqua, cielo&#10;&#10;Descrizione generata automaticamente"/>
          <p:cNvPicPr/>
          <p:nvPr/>
        </p:nvPicPr>
        <p:blipFill>
          <a:blip r:embed="rId2"/>
          <a:stretch/>
        </p:blipFill>
        <p:spPr>
          <a:xfrm>
            <a:off x="6094440" y="2840760"/>
            <a:ext cx="2436480" cy="154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TextShape 1"/>
          <p:cNvSpPr/>
          <p:nvPr/>
        </p:nvSpPr>
        <p:spPr>
          <a:xfrm>
            <a:off x="720000" y="1197000"/>
            <a:ext cx="7703280" cy="27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 dataset we're using has 891 rows (that corresponds to all the passenger recorded in the dataset) and 12 features. Between these features we have qualitative and quantitative ones. 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Survived feature is a logistic feature with two levels "0" for not survived "1" for survived. 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Pclass, a discrete numeric feature with three levels meaning the class in which each passenger stayed.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Sex, qualitative feature with two levels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Age, discrete numeric feature that express the age for each passenger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sibsp, discrete numeric feature that express N° of</a:t>
            </a: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 siblings/spouses aboard the titanic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parch, discrete numeric feature that express N° of children/parents abroad the titanic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ticket, qualitative feature with the number of ticket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fare, discrete numeric feature that express the fare for each passenger's ticket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cabin, qualitative feature with the cabin's number for each passenger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- embarked, qualitative feature with three levels that express the port of embarkation for each passenger. 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6af3f8"/>
                </a:solidFill>
                <a:latin typeface="Open Sans"/>
                <a:ea typeface="Open Sans"/>
              </a:rPr>
              <a:t>The metric we decided to use for measuring distances in this application is the "Accuracy"</a:t>
            </a:r>
            <a:endParaRPr b="0" lang="en-IE" sz="12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50" spc="-1" strike="noStrike">
                <a:solidFill>
                  <a:srgbClr val="000000"/>
                </a:solidFill>
                <a:latin typeface="Arial"/>
                <a:ea typeface="Arial"/>
              </a:rPr>
              <a:t>- / spouses aboard the Titanic</a:t>
            </a:r>
            <a:endParaRPr b="0" lang="en-IE" sz="1250" spc="-1" strike="noStrike">
              <a:latin typeface="Arial"/>
            </a:endParaRPr>
          </a:p>
        </p:txBody>
      </p:sp>
      <p:sp>
        <p:nvSpPr>
          <p:cNvPr id="1429" name="TextShape 2"/>
          <p:cNvSpPr/>
          <p:nvPr/>
        </p:nvSpPr>
        <p:spPr>
          <a:xfrm>
            <a:off x="2232000" y="504000"/>
            <a:ext cx="53344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ffffff"/>
                </a:solidFill>
                <a:latin typeface="Shrikhand"/>
                <a:ea typeface="Shrikhand"/>
              </a:rPr>
              <a:t>Dataset and metric</a:t>
            </a:r>
            <a:endParaRPr b="0" lang="en-IE" sz="3500" spc="-1" strike="noStrike">
              <a:latin typeface="Arial"/>
            </a:endParaRPr>
          </a:p>
        </p:txBody>
      </p:sp>
      <p:grpSp>
        <p:nvGrpSpPr>
          <p:cNvPr id="1430" name="Group 3"/>
          <p:cNvGrpSpPr/>
          <p:nvPr/>
        </p:nvGrpSpPr>
        <p:grpSpPr>
          <a:xfrm>
            <a:off x="7944120" y="540360"/>
            <a:ext cx="339480" cy="318240"/>
            <a:chOff x="7944120" y="540360"/>
            <a:chExt cx="339480" cy="318240"/>
          </a:xfrm>
        </p:grpSpPr>
        <p:sp>
          <p:nvSpPr>
            <p:cNvPr id="1431" name="CustomShape 4"/>
            <p:cNvSpPr/>
            <p:nvPr/>
          </p:nvSpPr>
          <p:spPr>
            <a:xfrm rot="10800000">
              <a:off x="8130600" y="540360"/>
              <a:ext cx="98280" cy="98280"/>
            </a:xfrm>
            <a:custGeom>
              <a:avLst/>
              <a:gdLst/>
              <a:ahLst/>
              <a:rect l="l" t="t" r="r" b="b"/>
              <a:pathLst>
                <a:path w="3219" h="3219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5"/>
            <p:cNvSpPr/>
            <p:nvPr/>
          </p:nvSpPr>
          <p:spPr>
            <a:xfrm rot="10800000">
              <a:off x="8212320" y="787320"/>
              <a:ext cx="71280" cy="71280"/>
            </a:xfrm>
            <a:custGeom>
              <a:avLst/>
              <a:gdLst/>
              <a:ahLst/>
              <a:rect l="l" t="t" r="r" b="b"/>
              <a:pathLst>
                <a:path w="2334" h="2335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 rotWithShape="0">
              <a:gsLst>
                <a:gs pos="0">
                  <a:srgbClr val="6af3f8"/>
                </a:gs>
                <a:gs pos="100000">
                  <a:srgbClr val="3436df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CustomShape 6"/>
            <p:cNvSpPr/>
            <p:nvPr/>
          </p:nvSpPr>
          <p:spPr>
            <a:xfrm rot="10800000">
              <a:off x="7944120" y="700920"/>
              <a:ext cx="144720" cy="144720"/>
            </a:xfrm>
            <a:custGeom>
              <a:avLst/>
              <a:gdLst/>
              <a:ahLst/>
              <a:rect l="l" t="t" r="r" b="b"/>
              <a:pathLst>
                <a:path w="4722" h="4722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 rotWithShape="0">
              <a:gsLst>
                <a:gs pos="0">
                  <a:srgbClr val="ff8cc9"/>
                </a:gs>
                <a:gs pos="100000">
                  <a:srgbClr val="5557f1"/>
                </a:gs>
              </a:gsLst>
              <a:lin ang="324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2021-12-06T15:10:12Z</dcterms:modified>
  <cp:revision>37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Presentazione su schermo (16:9)</vt:lpwstr>
  </property>
  <property fmtid="{D5CDD505-2E9C-101B-9397-08002B2CF9AE}" pid="3" name="Slides">
    <vt:i4>4</vt:i4>
  </property>
</Properties>
</file>