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33246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592884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7200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33246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592884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subTitle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ubTitle"/>
          </p:nvPr>
        </p:nvSpPr>
        <p:spPr>
          <a:xfrm>
            <a:off x="713160" y="539640"/>
            <a:ext cx="771696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3" name="PlaceHolder 5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33246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 type="body"/>
          </p:nvPr>
        </p:nvSpPr>
        <p:spPr>
          <a:xfrm>
            <a:off x="592884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8" name="PlaceHolder 5"/>
          <p:cNvSpPr>
            <a:spLocks noGrp="1"/>
          </p:cNvSpPr>
          <p:nvPr>
            <p:ph type="body"/>
          </p:nvPr>
        </p:nvSpPr>
        <p:spPr>
          <a:xfrm>
            <a:off x="7200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9" name="PlaceHolder 6"/>
          <p:cNvSpPr>
            <a:spLocks noGrp="1"/>
          </p:cNvSpPr>
          <p:nvPr>
            <p:ph type="body"/>
          </p:nvPr>
        </p:nvSpPr>
        <p:spPr>
          <a:xfrm>
            <a:off x="33246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0" name="PlaceHolder 7"/>
          <p:cNvSpPr>
            <a:spLocks noGrp="1"/>
          </p:cNvSpPr>
          <p:nvPr>
            <p:ph type="body"/>
          </p:nvPr>
        </p:nvSpPr>
        <p:spPr>
          <a:xfrm>
            <a:off x="592884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subTitle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ubTitle"/>
          </p:nvPr>
        </p:nvSpPr>
        <p:spPr>
          <a:xfrm>
            <a:off x="713160" y="539640"/>
            <a:ext cx="771696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5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9" name="PlaceHolder 4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3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0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1" name="PlaceHolder 5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body"/>
          </p:nvPr>
        </p:nvSpPr>
        <p:spPr>
          <a:xfrm>
            <a:off x="33246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5" name="PlaceHolder 4"/>
          <p:cNvSpPr>
            <a:spLocks noGrp="1"/>
          </p:cNvSpPr>
          <p:nvPr>
            <p:ph type="body"/>
          </p:nvPr>
        </p:nvSpPr>
        <p:spPr>
          <a:xfrm>
            <a:off x="592884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6" name="PlaceHolder 5"/>
          <p:cNvSpPr>
            <a:spLocks noGrp="1"/>
          </p:cNvSpPr>
          <p:nvPr>
            <p:ph type="body"/>
          </p:nvPr>
        </p:nvSpPr>
        <p:spPr>
          <a:xfrm>
            <a:off x="7200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7" name="PlaceHolder 6"/>
          <p:cNvSpPr>
            <a:spLocks noGrp="1"/>
          </p:cNvSpPr>
          <p:nvPr>
            <p:ph type="body"/>
          </p:nvPr>
        </p:nvSpPr>
        <p:spPr>
          <a:xfrm>
            <a:off x="33246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8" name="PlaceHolder 7"/>
          <p:cNvSpPr>
            <a:spLocks noGrp="1"/>
          </p:cNvSpPr>
          <p:nvPr>
            <p:ph type="body"/>
          </p:nvPr>
        </p:nvSpPr>
        <p:spPr>
          <a:xfrm>
            <a:off x="592884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72" name="PlaceHolder 2"/>
          <p:cNvSpPr>
            <a:spLocks noGrp="1"/>
          </p:cNvSpPr>
          <p:nvPr>
            <p:ph type="subTitle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74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76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77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laceHolder 1"/>
          <p:cNvSpPr>
            <a:spLocks noGrp="1"/>
          </p:cNvSpPr>
          <p:nvPr>
            <p:ph type="subTitle"/>
          </p:nvPr>
        </p:nvSpPr>
        <p:spPr>
          <a:xfrm>
            <a:off x="713160" y="539640"/>
            <a:ext cx="771696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83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86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87" name="PlaceHolder 4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1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4" name="PlaceHolder 3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96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7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8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9" name="PlaceHolder 5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401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2" name="PlaceHolder 3"/>
          <p:cNvSpPr>
            <a:spLocks noGrp="1"/>
          </p:cNvSpPr>
          <p:nvPr>
            <p:ph type="body"/>
          </p:nvPr>
        </p:nvSpPr>
        <p:spPr>
          <a:xfrm>
            <a:off x="33246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3" name="PlaceHolder 4"/>
          <p:cNvSpPr>
            <a:spLocks noGrp="1"/>
          </p:cNvSpPr>
          <p:nvPr>
            <p:ph type="body"/>
          </p:nvPr>
        </p:nvSpPr>
        <p:spPr>
          <a:xfrm>
            <a:off x="592884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4" name="PlaceHolder 5"/>
          <p:cNvSpPr>
            <a:spLocks noGrp="1"/>
          </p:cNvSpPr>
          <p:nvPr>
            <p:ph type="body"/>
          </p:nvPr>
        </p:nvSpPr>
        <p:spPr>
          <a:xfrm>
            <a:off x="7200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5" name="PlaceHolder 6"/>
          <p:cNvSpPr>
            <a:spLocks noGrp="1"/>
          </p:cNvSpPr>
          <p:nvPr>
            <p:ph type="body"/>
          </p:nvPr>
        </p:nvSpPr>
        <p:spPr>
          <a:xfrm>
            <a:off x="33246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6" name="PlaceHolder 7"/>
          <p:cNvSpPr>
            <a:spLocks noGrp="1"/>
          </p:cNvSpPr>
          <p:nvPr>
            <p:ph type="body"/>
          </p:nvPr>
        </p:nvSpPr>
        <p:spPr>
          <a:xfrm>
            <a:off x="592884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713160" y="539640"/>
            <a:ext cx="771696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713160" y="465840"/>
            <a:ext cx="77169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"/>
          <p:cNvGrpSpPr/>
          <p:nvPr/>
        </p:nvGrpSpPr>
        <p:grpSpPr>
          <a:xfrm>
            <a:off x="-587880" y="4091400"/>
            <a:ext cx="3480120" cy="1878120"/>
            <a:chOff x="-587880" y="4091400"/>
            <a:chExt cx="3480120" cy="1878120"/>
          </a:xfrm>
        </p:grpSpPr>
        <p:sp>
          <p:nvSpPr>
            <p:cNvPr id="1" name="CustomShape 3"/>
            <p:cNvSpPr/>
            <p:nvPr/>
          </p:nvSpPr>
          <p:spPr>
            <a:xfrm>
              <a:off x="-587880" y="409140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4"/>
            <p:cNvSpPr/>
            <p:nvPr/>
          </p:nvSpPr>
          <p:spPr>
            <a:xfrm>
              <a:off x="-101880" y="545580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5"/>
            <p:cNvSpPr/>
            <p:nvPr/>
          </p:nvSpPr>
          <p:spPr>
            <a:xfrm>
              <a:off x="-107640" y="540612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6"/>
            <p:cNvSpPr/>
            <p:nvPr/>
          </p:nvSpPr>
          <p:spPr>
            <a:xfrm>
              <a:off x="-137880" y="537624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7"/>
            <p:cNvSpPr/>
            <p:nvPr/>
          </p:nvSpPr>
          <p:spPr>
            <a:xfrm>
              <a:off x="-186480" y="53676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8"/>
            <p:cNvSpPr/>
            <p:nvPr/>
          </p:nvSpPr>
          <p:spPr>
            <a:xfrm>
              <a:off x="-246240" y="535284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9"/>
            <p:cNvSpPr/>
            <p:nvPr/>
          </p:nvSpPr>
          <p:spPr>
            <a:xfrm>
              <a:off x="-311760" y="53398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10"/>
            <p:cNvSpPr/>
            <p:nvPr/>
          </p:nvSpPr>
          <p:spPr>
            <a:xfrm>
              <a:off x="-375840" y="532512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1"/>
            <p:cNvSpPr/>
            <p:nvPr/>
          </p:nvSpPr>
          <p:spPr>
            <a:xfrm>
              <a:off x="-432360" y="530424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2"/>
            <p:cNvSpPr/>
            <p:nvPr/>
          </p:nvSpPr>
          <p:spPr>
            <a:xfrm>
              <a:off x="-474480" y="52686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3"/>
            <p:cNvSpPr/>
            <p:nvPr/>
          </p:nvSpPr>
          <p:spPr>
            <a:xfrm>
              <a:off x="-496080" y="522900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4"/>
            <p:cNvSpPr/>
            <p:nvPr/>
          </p:nvSpPr>
          <p:spPr>
            <a:xfrm>
              <a:off x="-492840" y="517572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5"/>
            <p:cNvSpPr/>
            <p:nvPr/>
          </p:nvSpPr>
          <p:spPr>
            <a:xfrm>
              <a:off x="-469080" y="513360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6"/>
            <p:cNvSpPr/>
            <p:nvPr/>
          </p:nvSpPr>
          <p:spPr>
            <a:xfrm>
              <a:off x="-430200" y="510732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7"/>
            <p:cNvSpPr/>
            <p:nvPr/>
          </p:nvSpPr>
          <p:spPr>
            <a:xfrm>
              <a:off x="-379800" y="509220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8"/>
            <p:cNvSpPr/>
            <p:nvPr/>
          </p:nvSpPr>
          <p:spPr>
            <a:xfrm>
              <a:off x="-322920" y="506196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9"/>
            <p:cNvSpPr/>
            <p:nvPr/>
          </p:nvSpPr>
          <p:spPr>
            <a:xfrm>
              <a:off x="-263880" y="502020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20"/>
            <p:cNvSpPr/>
            <p:nvPr/>
          </p:nvSpPr>
          <p:spPr>
            <a:xfrm>
              <a:off x="-207000" y="497592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1"/>
            <p:cNvSpPr/>
            <p:nvPr/>
          </p:nvSpPr>
          <p:spPr>
            <a:xfrm>
              <a:off x="-156960" y="493020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2"/>
            <p:cNvSpPr/>
            <p:nvPr/>
          </p:nvSpPr>
          <p:spPr>
            <a:xfrm>
              <a:off x="-118080" y="48808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3"/>
            <p:cNvSpPr/>
            <p:nvPr/>
          </p:nvSpPr>
          <p:spPr>
            <a:xfrm>
              <a:off x="-94320" y="48268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4"/>
            <p:cNvSpPr/>
            <p:nvPr/>
          </p:nvSpPr>
          <p:spPr>
            <a:xfrm>
              <a:off x="-90000" y="476820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5"/>
            <p:cNvSpPr/>
            <p:nvPr/>
          </p:nvSpPr>
          <p:spPr>
            <a:xfrm>
              <a:off x="-98280" y="471960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6"/>
            <p:cNvSpPr/>
            <p:nvPr/>
          </p:nvSpPr>
          <p:spPr>
            <a:xfrm>
              <a:off x="-114480" y="46836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7"/>
            <p:cNvSpPr/>
            <p:nvPr/>
          </p:nvSpPr>
          <p:spPr>
            <a:xfrm>
              <a:off x="-136800" y="465696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8"/>
            <p:cNvSpPr/>
            <p:nvPr/>
          </p:nvSpPr>
          <p:spPr>
            <a:xfrm>
              <a:off x="-163080" y="459756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9"/>
            <p:cNvSpPr/>
            <p:nvPr/>
          </p:nvSpPr>
          <p:spPr>
            <a:xfrm>
              <a:off x="-191520" y="45072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30"/>
            <p:cNvSpPr/>
            <p:nvPr/>
          </p:nvSpPr>
          <p:spPr>
            <a:xfrm>
              <a:off x="-219240" y="441720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1"/>
            <p:cNvSpPr/>
            <p:nvPr/>
          </p:nvSpPr>
          <p:spPr>
            <a:xfrm>
              <a:off x="-244440" y="431352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2"/>
            <p:cNvSpPr/>
            <p:nvPr/>
          </p:nvSpPr>
          <p:spPr>
            <a:xfrm>
              <a:off x="-264960" y="424368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3"/>
            <p:cNvSpPr/>
            <p:nvPr/>
          </p:nvSpPr>
          <p:spPr>
            <a:xfrm>
              <a:off x="-279360" y="4164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4"/>
            <p:cNvSpPr/>
            <p:nvPr/>
          </p:nvSpPr>
          <p:spPr>
            <a:xfrm>
              <a:off x="1540080" y="453168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5"/>
            <p:cNvSpPr/>
            <p:nvPr/>
          </p:nvSpPr>
          <p:spPr>
            <a:xfrm>
              <a:off x="1460880" y="451404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6"/>
            <p:cNvSpPr/>
            <p:nvPr/>
          </p:nvSpPr>
          <p:spPr>
            <a:xfrm>
              <a:off x="1387800" y="449064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7"/>
            <p:cNvSpPr/>
            <p:nvPr/>
          </p:nvSpPr>
          <p:spPr>
            <a:xfrm>
              <a:off x="1318320" y="446292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8"/>
            <p:cNvSpPr/>
            <p:nvPr/>
          </p:nvSpPr>
          <p:spPr>
            <a:xfrm>
              <a:off x="1226520" y="443196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9"/>
            <p:cNvSpPr/>
            <p:nvPr/>
          </p:nvSpPr>
          <p:spPr>
            <a:xfrm>
              <a:off x="1147320" y="439812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40"/>
            <p:cNvSpPr/>
            <p:nvPr/>
          </p:nvSpPr>
          <p:spPr>
            <a:xfrm>
              <a:off x="1069560" y="436212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1"/>
            <p:cNvSpPr/>
            <p:nvPr/>
          </p:nvSpPr>
          <p:spPr>
            <a:xfrm>
              <a:off x="987480" y="432576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2"/>
            <p:cNvSpPr/>
            <p:nvPr/>
          </p:nvSpPr>
          <p:spPr>
            <a:xfrm>
              <a:off x="926280" y="42894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3"/>
            <p:cNvSpPr/>
            <p:nvPr/>
          </p:nvSpPr>
          <p:spPr>
            <a:xfrm>
              <a:off x="851040" y="425412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4"/>
            <p:cNvSpPr/>
            <p:nvPr/>
          </p:nvSpPr>
          <p:spPr>
            <a:xfrm>
              <a:off x="785160" y="422064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5"/>
            <p:cNvSpPr/>
            <p:nvPr/>
          </p:nvSpPr>
          <p:spPr>
            <a:xfrm>
              <a:off x="720720" y="419004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6"/>
            <p:cNvSpPr/>
            <p:nvPr/>
          </p:nvSpPr>
          <p:spPr>
            <a:xfrm>
              <a:off x="655200" y="416304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7"/>
            <p:cNvSpPr/>
            <p:nvPr/>
          </p:nvSpPr>
          <p:spPr>
            <a:xfrm>
              <a:off x="593640" y="41410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8"/>
            <p:cNvSpPr/>
            <p:nvPr/>
          </p:nvSpPr>
          <p:spPr>
            <a:xfrm>
              <a:off x="533520" y="412452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9"/>
            <p:cNvSpPr/>
            <p:nvPr/>
          </p:nvSpPr>
          <p:spPr>
            <a:xfrm>
              <a:off x="474840" y="411444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0"/>
            <p:cNvSpPr/>
            <p:nvPr/>
          </p:nvSpPr>
          <p:spPr>
            <a:xfrm>
              <a:off x="424080" y="411732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1"/>
            <p:cNvSpPr/>
            <p:nvPr/>
          </p:nvSpPr>
          <p:spPr>
            <a:xfrm>
              <a:off x="379800" y="4132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2"/>
            <p:cNvSpPr/>
            <p:nvPr/>
          </p:nvSpPr>
          <p:spPr>
            <a:xfrm>
              <a:off x="342000" y="41580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3"/>
            <p:cNvSpPr/>
            <p:nvPr/>
          </p:nvSpPr>
          <p:spPr>
            <a:xfrm>
              <a:off x="306720" y="419112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4"/>
            <p:cNvSpPr/>
            <p:nvPr/>
          </p:nvSpPr>
          <p:spPr>
            <a:xfrm>
              <a:off x="277200" y="42300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5"/>
            <p:cNvSpPr/>
            <p:nvPr/>
          </p:nvSpPr>
          <p:spPr>
            <a:xfrm>
              <a:off x="234360" y="427248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6"/>
            <p:cNvSpPr/>
            <p:nvPr/>
          </p:nvSpPr>
          <p:spPr>
            <a:xfrm>
              <a:off x="175680" y="43164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7"/>
            <p:cNvSpPr/>
            <p:nvPr/>
          </p:nvSpPr>
          <p:spPr>
            <a:xfrm>
              <a:off x="117720" y="435960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8"/>
            <p:cNvSpPr/>
            <p:nvPr/>
          </p:nvSpPr>
          <p:spPr>
            <a:xfrm>
              <a:off x="37080" y="439956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9"/>
            <p:cNvSpPr/>
            <p:nvPr/>
          </p:nvSpPr>
          <p:spPr>
            <a:xfrm>
              <a:off x="-90720" y="4434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60"/>
            <p:cNvSpPr/>
            <p:nvPr/>
          </p:nvSpPr>
          <p:spPr>
            <a:xfrm>
              <a:off x="-211320" y="446184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1"/>
            <p:cNvSpPr/>
            <p:nvPr/>
          </p:nvSpPr>
          <p:spPr>
            <a:xfrm>
              <a:off x="-324360" y="447984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2"/>
            <p:cNvSpPr/>
            <p:nvPr/>
          </p:nvSpPr>
          <p:spPr>
            <a:xfrm>
              <a:off x="-427680" y="448632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3"/>
            <p:cNvSpPr/>
            <p:nvPr/>
          </p:nvSpPr>
          <p:spPr>
            <a:xfrm>
              <a:off x="-511920" y="447876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4"/>
            <p:cNvSpPr/>
            <p:nvPr/>
          </p:nvSpPr>
          <p:spPr>
            <a:xfrm>
              <a:off x="1625040" y="417960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5"/>
            <p:cNvSpPr/>
            <p:nvPr/>
          </p:nvSpPr>
          <p:spPr>
            <a:xfrm>
              <a:off x="1627560" y="55609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6"/>
            <p:cNvSpPr/>
            <p:nvPr/>
          </p:nvSpPr>
          <p:spPr>
            <a:xfrm>
              <a:off x="1633680" y="553644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7"/>
            <p:cNvSpPr/>
            <p:nvPr/>
          </p:nvSpPr>
          <p:spPr>
            <a:xfrm>
              <a:off x="1642320" y="55216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8"/>
            <p:cNvSpPr/>
            <p:nvPr/>
          </p:nvSpPr>
          <p:spPr>
            <a:xfrm>
              <a:off x="1652760" y="551376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9"/>
            <p:cNvSpPr/>
            <p:nvPr/>
          </p:nvSpPr>
          <p:spPr>
            <a:xfrm>
              <a:off x="1663920" y="550872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70"/>
            <p:cNvSpPr/>
            <p:nvPr/>
          </p:nvSpPr>
          <p:spPr>
            <a:xfrm>
              <a:off x="1675440" y="550008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1"/>
            <p:cNvSpPr/>
            <p:nvPr/>
          </p:nvSpPr>
          <p:spPr>
            <a:xfrm>
              <a:off x="1686240" y="548856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2"/>
            <p:cNvSpPr/>
            <p:nvPr/>
          </p:nvSpPr>
          <p:spPr>
            <a:xfrm>
              <a:off x="1695600" y="54604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3"/>
            <p:cNvSpPr/>
            <p:nvPr/>
          </p:nvSpPr>
          <p:spPr>
            <a:xfrm>
              <a:off x="1702440" y="54363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4"/>
            <p:cNvSpPr/>
            <p:nvPr/>
          </p:nvSpPr>
          <p:spPr>
            <a:xfrm>
              <a:off x="1706040" y="540108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5"/>
            <p:cNvSpPr/>
            <p:nvPr/>
          </p:nvSpPr>
          <p:spPr>
            <a:xfrm>
              <a:off x="1706760" y="53406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6"/>
            <p:cNvSpPr/>
            <p:nvPr/>
          </p:nvSpPr>
          <p:spPr>
            <a:xfrm>
              <a:off x="1709280" y="527652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7"/>
            <p:cNvSpPr/>
            <p:nvPr/>
          </p:nvSpPr>
          <p:spPr>
            <a:xfrm>
              <a:off x="1713960" y="521712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8"/>
            <p:cNvSpPr/>
            <p:nvPr/>
          </p:nvSpPr>
          <p:spPr>
            <a:xfrm>
              <a:off x="1720800" y="516096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9"/>
            <p:cNvSpPr/>
            <p:nvPr/>
          </p:nvSpPr>
          <p:spPr>
            <a:xfrm>
              <a:off x="1728360" y="510012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80"/>
            <p:cNvSpPr/>
            <p:nvPr/>
          </p:nvSpPr>
          <p:spPr>
            <a:xfrm>
              <a:off x="1736280" y="50392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1"/>
            <p:cNvSpPr/>
            <p:nvPr/>
          </p:nvSpPr>
          <p:spPr>
            <a:xfrm>
              <a:off x="1743840" y="497808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2"/>
            <p:cNvSpPr/>
            <p:nvPr/>
          </p:nvSpPr>
          <p:spPr>
            <a:xfrm>
              <a:off x="1750320" y="491724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3"/>
            <p:cNvSpPr/>
            <p:nvPr/>
          </p:nvSpPr>
          <p:spPr>
            <a:xfrm>
              <a:off x="1755360" y="485604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4"/>
            <p:cNvSpPr/>
            <p:nvPr/>
          </p:nvSpPr>
          <p:spPr>
            <a:xfrm>
              <a:off x="1757880" y="479484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5"/>
            <p:cNvSpPr/>
            <p:nvPr/>
          </p:nvSpPr>
          <p:spPr>
            <a:xfrm>
              <a:off x="1758240" y="473436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6"/>
            <p:cNvSpPr/>
            <p:nvPr/>
          </p:nvSpPr>
          <p:spPr>
            <a:xfrm>
              <a:off x="1753560" y="46810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7"/>
            <p:cNvSpPr/>
            <p:nvPr/>
          </p:nvSpPr>
          <p:spPr>
            <a:xfrm>
              <a:off x="1743120" y="463428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8"/>
            <p:cNvSpPr/>
            <p:nvPr/>
          </p:nvSpPr>
          <p:spPr>
            <a:xfrm>
              <a:off x="1728000" y="4591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9"/>
            <p:cNvSpPr/>
            <p:nvPr/>
          </p:nvSpPr>
          <p:spPr>
            <a:xfrm>
              <a:off x="1710000" y="45504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90"/>
            <p:cNvSpPr/>
            <p:nvPr/>
          </p:nvSpPr>
          <p:spPr>
            <a:xfrm>
              <a:off x="1690920" y="450576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1"/>
            <p:cNvSpPr/>
            <p:nvPr/>
          </p:nvSpPr>
          <p:spPr>
            <a:xfrm>
              <a:off x="1672200" y="446004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2"/>
            <p:cNvSpPr/>
            <p:nvPr/>
          </p:nvSpPr>
          <p:spPr>
            <a:xfrm>
              <a:off x="1654920" y="440604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3"/>
            <p:cNvSpPr/>
            <p:nvPr/>
          </p:nvSpPr>
          <p:spPr>
            <a:xfrm>
              <a:off x="1641240" y="434340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4"/>
            <p:cNvSpPr/>
            <p:nvPr/>
          </p:nvSpPr>
          <p:spPr>
            <a:xfrm>
              <a:off x="1632240" y="42688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5"/>
            <p:cNvSpPr/>
            <p:nvPr/>
          </p:nvSpPr>
          <p:spPr>
            <a:xfrm>
              <a:off x="2168640" y="418212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6"/>
            <p:cNvSpPr/>
            <p:nvPr/>
          </p:nvSpPr>
          <p:spPr>
            <a:xfrm>
              <a:off x="2099520" y="419364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7"/>
            <p:cNvSpPr/>
            <p:nvPr/>
          </p:nvSpPr>
          <p:spPr>
            <a:xfrm>
              <a:off x="2037240" y="421344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8"/>
            <p:cNvSpPr/>
            <p:nvPr/>
          </p:nvSpPr>
          <p:spPr>
            <a:xfrm>
              <a:off x="2001600" y="423972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9"/>
            <p:cNvSpPr/>
            <p:nvPr/>
          </p:nvSpPr>
          <p:spPr>
            <a:xfrm>
              <a:off x="1971720" y="427068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00"/>
            <p:cNvSpPr/>
            <p:nvPr/>
          </p:nvSpPr>
          <p:spPr>
            <a:xfrm>
              <a:off x="1945080" y="430560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1"/>
            <p:cNvSpPr/>
            <p:nvPr/>
          </p:nvSpPr>
          <p:spPr>
            <a:xfrm>
              <a:off x="1924200" y="43426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2"/>
            <p:cNvSpPr/>
            <p:nvPr/>
          </p:nvSpPr>
          <p:spPr>
            <a:xfrm>
              <a:off x="1901880" y="438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3"/>
            <p:cNvSpPr/>
            <p:nvPr/>
          </p:nvSpPr>
          <p:spPr>
            <a:xfrm>
              <a:off x="1878480" y="441756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4"/>
            <p:cNvSpPr/>
            <p:nvPr/>
          </p:nvSpPr>
          <p:spPr>
            <a:xfrm>
              <a:off x="1856160" y="445284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5"/>
            <p:cNvSpPr/>
            <p:nvPr/>
          </p:nvSpPr>
          <p:spPr>
            <a:xfrm>
              <a:off x="1833120" y="448452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6"/>
            <p:cNvSpPr/>
            <p:nvPr/>
          </p:nvSpPr>
          <p:spPr>
            <a:xfrm>
              <a:off x="1806840" y="451116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7"/>
            <p:cNvSpPr/>
            <p:nvPr/>
          </p:nvSpPr>
          <p:spPr>
            <a:xfrm>
              <a:off x="1775880" y="453168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8"/>
            <p:cNvSpPr/>
            <p:nvPr/>
          </p:nvSpPr>
          <p:spPr>
            <a:xfrm>
              <a:off x="1731240" y="454500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9"/>
            <p:cNvSpPr/>
            <p:nvPr/>
          </p:nvSpPr>
          <p:spPr>
            <a:xfrm>
              <a:off x="1692000" y="45486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CustomShape 110"/>
          <p:cNvSpPr/>
          <p:nvPr/>
        </p:nvSpPr>
        <p:spPr>
          <a:xfrm>
            <a:off x="8704800" y="4795920"/>
            <a:ext cx="164160" cy="164160"/>
          </a:xfrm>
          <a:custGeom>
            <a:avLst/>
            <a:gdLst/>
            <a:ahLst/>
            <a:rect l="l" t="t" r="r" b="b"/>
            <a:pathLst>
              <a:path w="6592" h="6595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 rotWithShape="0">
            <a:gsLst>
              <a:gs pos="0">
                <a:srgbClr val="6af3f8"/>
              </a:gs>
              <a:gs pos="100000">
                <a:srgbClr val="3436df"/>
              </a:gs>
            </a:gsLst>
            <a:lin ang="324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111"/>
          <p:cNvGrpSpPr/>
          <p:nvPr/>
        </p:nvGrpSpPr>
        <p:grpSpPr>
          <a:xfrm>
            <a:off x="8636040" y="1062720"/>
            <a:ext cx="301320" cy="2311560"/>
            <a:chOff x="8636040" y="1062720"/>
            <a:chExt cx="301320" cy="2311560"/>
          </a:xfrm>
        </p:grpSpPr>
        <p:grpSp>
          <p:nvGrpSpPr>
            <p:cNvPr id="110" name="Group 112"/>
            <p:cNvGrpSpPr/>
            <p:nvPr/>
          </p:nvGrpSpPr>
          <p:grpSpPr>
            <a:xfrm>
              <a:off x="8636040" y="2727360"/>
              <a:ext cx="146160" cy="646920"/>
              <a:chOff x="8636040" y="2727360"/>
              <a:chExt cx="146160" cy="646920"/>
            </a:xfrm>
          </p:grpSpPr>
          <p:sp>
            <p:nvSpPr>
              <p:cNvPr id="111" name="CustomShape 113"/>
              <p:cNvSpPr/>
              <p:nvPr/>
            </p:nvSpPr>
            <p:spPr>
              <a:xfrm>
                <a:off x="8759880" y="2727360"/>
                <a:ext cx="22320" cy="646920"/>
              </a:xfrm>
              <a:custGeom>
                <a:avLst/>
                <a:gdLst/>
                <a:ahLst/>
                <a:rect l="l" t="t" r="r" b="b"/>
                <a:pathLst>
                  <a:path w="925" h="25911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114"/>
              <p:cNvSpPr/>
              <p:nvPr/>
            </p:nvSpPr>
            <p:spPr>
              <a:xfrm>
                <a:off x="8697960" y="2727360"/>
                <a:ext cx="22320" cy="646920"/>
              </a:xfrm>
              <a:custGeom>
                <a:avLst/>
                <a:gdLst/>
                <a:ahLst/>
                <a:rect l="l" t="t" r="r" b="b"/>
                <a:pathLst>
                  <a:path w="927" h="25911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115"/>
              <p:cNvSpPr/>
              <p:nvPr/>
            </p:nvSpPr>
            <p:spPr>
              <a:xfrm>
                <a:off x="8636040" y="2727360"/>
                <a:ext cx="22320" cy="646920"/>
              </a:xfrm>
              <a:custGeom>
                <a:avLst/>
                <a:gdLst/>
                <a:ahLst/>
                <a:rect l="l" t="t" r="r" b="b"/>
                <a:pathLst>
                  <a:path w="921" h="25911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" name="Group 116"/>
            <p:cNvGrpSpPr/>
            <p:nvPr/>
          </p:nvGrpSpPr>
          <p:grpSpPr>
            <a:xfrm>
              <a:off x="8857800" y="1062720"/>
              <a:ext cx="79560" cy="862200"/>
              <a:chOff x="8857800" y="1062720"/>
              <a:chExt cx="79560" cy="862200"/>
            </a:xfrm>
          </p:grpSpPr>
          <p:sp>
            <p:nvSpPr>
              <p:cNvPr id="115" name="CustomShape 117"/>
              <p:cNvSpPr/>
              <p:nvPr/>
            </p:nvSpPr>
            <p:spPr>
              <a:xfrm>
                <a:off x="8857800" y="1062720"/>
                <a:ext cx="79560" cy="7992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118"/>
              <p:cNvSpPr/>
              <p:nvPr/>
            </p:nvSpPr>
            <p:spPr>
              <a:xfrm>
                <a:off x="8857800" y="1258200"/>
                <a:ext cx="79560" cy="79560"/>
              </a:xfrm>
              <a:custGeom>
                <a:avLst/>
                <a:gdLst/>
                <a:ahLst/>
                <a:rect l="l" t="t" r="r" b="b"/>
                <a:pathLst>
                  <a:path w="3218" h="3218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119"/>
              <p:cNvSpPr/>
              <p:nvPr/>
            </p:nvSpPr>
            <p:spPr>
              <a:xfrm>
                <a:off x="8857800" y="1454040"/>
                <a:ext cx="79560" cy="7992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CustomShape 120"/>
              <p:cNvSpPr/>
              <p:nvPr/>
            </p:nvSpPr>
            <p:spPr>
              <a:xfrm>
                <a:off x="8857800" y="1649880"/>
                <a:ext cx="79560" cy="7992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121"/>
              <p:cNvSpPr/>
              <p:nvPr/>
            </p:nvSpPr>
            <p:spPr>
              <a:xfrm>
                <a:off x="8857800" y="1845360"/>
                <a:ext cx="79560" cy="79560"/>
              </a:xfrm>
              <a:custGeom>
                <a:avLst/>
                <a:gdLst/>
                <a:ahLst/>
                <a:rect l="l" t="t" r="r" b="b"/>
                <a:pathLst>
                  <a:path w="3218" h="3218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" name="CustomShape 122"/>
            <p:cNvSpPr/>
            <p:nvPr/>
          </p:nvSpPr>
          <p:spPr>
            <a:xfrm>
              <a:off x="8898120" y="2122200"/>
              <a:ext cx="360" cy="1252080"/>
            </a:xfrm>
            <a:custGeom>
              <a:avLst/>
              <a:gdLst/>
              <a:ahLst/>
              <a:rect l="l" t="t" r="r" b="b"/>
              <a:pathLst>
                <a:path w="1" h="50112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ustomShape 123"/>
          <p:cNvSpPr/>
          <p:nvPr/>
        </p:nvSpPr>
        <p:spPr>
          <a:xfrm>
            <a:off x="322560" y="2108520"/>
            <a:ext cx="40680" cy="344880"/>
          </a:xfrm>
          <a:custGeom>
            <a:avLst/>
            <a:gdLst/>
            <a:ahLst/>
            <a:rect l="l" t="t" r="r" b="b"/>
            <a:pathLst>
              <a:path w="1649" h="13818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 rotWithShape="0">
            <a:gsLst>
              <a:gs pos="0">
                <a:srgbClr val="ff8cc9"/>
              </a:gs>
              <a:gs pos="100000">
                <a:srgbClr val="5557f1"/>
              </a:gs>
            </a:gsLst>
            <a:lin ang="324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" name="Group 124"/>
          <p:cNvGrpSpPr/>
          <p:nvPr/>
        </p:nvGrpSpPr>
        <p:grpSpPr>
          <a:xfrm>
            <a:off x="267120" y="3048840"/>
            <a:ext cx="178200" cy="588960"/>
            <a:chOff x="267120" y="3048840"/>
            <a:chExt cx="178200" cy="588960"/>
          </a:xfrm>
        </p:grpSpPr>
        <p:sp>
          <p:nvSpPr>
            <p:cNvPr id="123" name="CustomShape 125"/>
            <p:cNvSpPr/>
            <p:nvPr/>
          </p:nvSpPr>
          <p:spPr>
            <a:xfrm>
              <a:off x="272160" y="31888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26"/>
            <p:cNvSpPr/>
            <p:nvPr/>
          </p:nvSpPr>
          <p:spPr>
            <a:xfrm>
              <a:off x="344520" y="31888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7"/>
            <p:cNvSpPr/>
            <p:nvPr/>
          </p:nvSpPr>
          <p:spPr>
            <a:xfrm>
              <a:off x="416520" y="31888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28"/>
            <p:cNvSpPr/>
            <p:nvPr/>
          </p:nvSpPr>
          <p:spPr>
            <a:xfrm>
              <a:off x="272160" y="32590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9"/>
            <p:cNvSpPr/>
            <p:nvPr/>
          </p:nvSpPr>
          <p:spPr>
            <a:xfrm>
              <a:off x="344520" y="32590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30"/>
            <p:cNvSpPr/>
            <p:nvPr/>
          </p:nvSpPr>
          <p:spPr>
            <a:xfrm>
              <a:off x="416520" y="32590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31"/>
            <p:cNvSpPr/>
            <p:nvPr/>
          </p:nvSpPr>
          <p:spPr>
            <a:xfrm>
              <a:off x="272160" y="311904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32"/>
            <p:cNvSpPr/>
            <p:nvPr/>
          </p:nvSpPr>
          <p:spPr>
            <a:xfrm>
              <a:off x="344520" y="311904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3"/>
            <p:cNvSpPr/>
            <p:nvPr/>
          </p:nvSpPr>
          <p:spPr>
            <a:xfrm>
              <a:off x="416520" y="311904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4"/>
            <p:cNvSpPr/>
            <p:nvPr/>
          </p:nvSpPr>
          <p:spPr>
            <a:xfrm>
              <a:off x="272160" y="304884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5"/>
            <p:cNvSpPr/>
            <p:nvPr/>
          </p:nvSpPr>
          <p:spPr>
            <a:xfrm>
              <a:off x="344520" y="304884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6"/>
            <p:cNvSpPr/>
            <p:nvPr/>
          </p:nvSpPr>
          <p:spPr>
            <a:xfrm>
              <a:off x="416520" y="304884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37"/>
            <p:cNvSpPr/>
            <p:nvPr/>
          </p:nvSpPr>
          <p:spPr>
            <a:xfrm>
              <a:off x="272160" y="33292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8"/>
            <p:cNvSpPr/>
            <p:nvPr/>
          </p:nvSpPr>
          <p:spPr>
            <a:xfrm>
              <a:off x="344520" y="33292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39"/>
            <p:cNvSpPr/>
            <p:nvPr/>
          </p:nvSpPr>
          <p:spPr>
            <a:xfrm>
              <a:off x="416520" y="33292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40"/>
            <p:cNvSpPr/>
            <p:nvPr/>
          </p:nvSpPr>
          <p:spPr>
            <a:xfrm>
              <a:off x="272160" y="33991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1"/>
            <p:cNvSpPr/>
            <p:nvPr/>
          </p:nvSpPr>
          <p:spPr>
            <a:xfrm>
              <a:off x="344520" y="33991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42"/>
            <p:cNvSpPr/>
            <p:nvPr/>
          </p:nvSpPr>
          <p:spPr>
            <a:xfrm>
              <a:off x="416520" y="33991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43"/>
            <p:cNvSpPr/>
            <p:nvPr/>
          </p:nvSpPr>
          <p:spPr>
            <a:xfrm>
              <a:off x="272160" y="34693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4"/>
            <p:cNvSpPr/>
            <p:nvPr/>
          </p:nvSpPr>
          <p:spPr>
            <a:xfrm>
              <a:off x="344520" y="34693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45"/>
            <p:cNvSpPr/>
            <p:nvPr/>
          </p:nvSpPr>
          <p:spPr>
            <a:xfrm>
              <a:off x="416520" y="34693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46"/>
            <p:cNvSpPr/>
            <p:nvPr/>
          </p:nvSpPr>
          <p:spPr>
            <a:xfrm>
              <a:off x="272160" y="35395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7"/>
            <p:cNvSpPr/>
            <p:nvPr/>
          </p:nvSpPr>
          <p:spPr>
            <a:xfrm>
              <a:off x="344520" y="35395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48"/>
            <p:cNvSpPr/>
            <p:nvPr/>
          </p:nvSpPr>
          <p:spPr>
            <a:xfrm>
              <a:off x="416520" y="35395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49"/>
            <p:cNvSpPr/>
            <p:nvPr/>
          </p:nvSpPr>
          <p:spPr>
            <a:xfrm>
              <a:off x="267120" y="3609360"/>
              <a:ext cx="33480" cy="2844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50"/>
            <p:cNvSpPr/>
            <p:nvPr/>
          </p:nvSpPr>
          <p:spPr>
            <a:xfrm>
              <a:off x="339480" y="3609360"/>
              <a:ext cx="33480" cy="2844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51"/>
            <p:cNvSpPr/>
            <p:nvPr/>
          </p:nvSpPr>
          <p:spPr>
            <a:xfrm>
              <a:off x="411840" y="360936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" name="Group 152"/>
          <p:cNvGrpSpPr/>
          <p:nvPr/>
        </p:nvGrpSpPr>
        <p:grpSpPr>
          <a:xfrm>
            <a:off x="-390960" y="539280"/>
            <a:ext cx="974160" cy="974160"/>
            <a:chOff x="-390960" y="539280"/>
            <a:chExt cx="974160" cy="974160"/>
          </a:xfrm>
        </p:grpSpPr>
        <p:sp>
          <p:nvSpPr>
            <p:cNvPr id="151" name="CustomShape 153"/>
            <p:cNvSpPr/>
            <p:nvPr/>
          </p:nvSpPr>
          <p:spPr>
            <a:xfrm>
              <a:off x="-390960" y="539280"/>
              <a:ext cx="974160" cy="97416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54"/>
            <p:cNvSpPr/>
            <p:nvPr/>
          </p:nvSpPr>
          <p:spPr>
            <a:xfrm>
              <a:off x="-309960" y="620280"/>
              <a:ext cx="811800" cy="81180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55"/>
            <p:cNvSpPr/>
            <p:nvPr/>
          </p:nvSpPr>
          <p:spPr>
            <a:xfrm>
              <a:off x="-228960" y="701280"/>
              <a:ext cx="649800" cy="64980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56"/>
            <p:cNvSpPr/>
            <p:nvPr/>
          </p:nvSpPr>
          <p:spPr>
            <a:xfrm>
              <a:off x="-148320" y="781920"/>
              <a:ext cx="488520" cy="48852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57"/>
            <p:cNvSpPr/>
            <p:nvPr/>
          </p:nvSpPr>
          <p:spPr>
            <a:xfrm>
              <a:off x="-68400" y="861840"/>
              <a:ext cx="328680" cy="32868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58"/>
            <p:cNvSpPr/>
            <p:nvPr/>
          </p:nvSpPr>
          <p:spPr>
            <a:xfrm>
              <a:off x="8280" y="938520"/>
              <a:ext cx="176040" cy="17604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59"/>
            <p:cNvSpPr/>
            <p:nvPr/>
          </p:nvSpPr>
          <p:spPr>
            <a:xfrm>
              <a:off x="54360" y="984960"/>
              <a:ext cx="83160" cy="8280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" name="Group 160"/>
          <p:cNvGrpSpPr/>
          <p:nvPr/>
        </p:nvGrpSpPr>
        <p:grpSpPr>
          <a:xfrm>
            <a:off x="182520" y="95760"/>
            <a:ext cx="347400" cy="347400"/>
            <a:chOff x="182520" y="95760"/>
            <a:chExt cx="347400" cy="347400"/>
          </a:xfrm>
        </p:grpSpPr>
        <p:sp>
          <p:nvSpPr>
            <p:cNvPr id="159" name="CustomShape 161"/>
            <p:cNvSpPr/>
            <p:nvPr/>
          </p:nvSpPr>
          <p:spPr>
            <a:xfrm>
              <a:off x="182520" y="9576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62"/>
            <p:cNvSpPr/>
            <p:nvPr/>
          </p:nvSpPr>
          <p:spPr>
            <a:xfrm>
              <a:off x="357120" y="27036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" name="Group 163"/>
          <p:cNvGrpSpPr/>
          <p:nvPr/>
        </p:nvGrpSpPr>
        <p:grpSpPr>
          <a:xfrm>
            <a:off x="713160" y="3524760"/>
            <a:ext cx="896040" cy="656640"/>
            <a:chOff x="713160" y="3524760"/>
            <a:chExt cx="896040" cy="656640"/>
          </a:xfrm>
        </p:grpSpPr>
        <p:sp>
          <p:nvSpPr>
            <p:cNvPr id="162" name="CustomShape 164"/>
            <p:cNvSpPr/>
            <p:nvPr/>
          </p:nvSpPr>
          <p:spPr>
            <a:xfrm>
              <a:off x="850320" y="3661560"/>
              <a:ext cx="417960" cy="417960"/>
            </a:xfrm>
            <a:custGeom>
              <a:avLst/>
              <a:gdLst/>
              <a:ahLst/>
              <a:rect l="l" t="t" r="r" b="b"/>
              <a:pathLst>
                <a:path w="16745" h="16741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65"/>
            <p:cNvSpPr/>
            <p:nvPr/>
          </p:nvSpPr>
          <p:spPr>
            <a:xfrm>
              <a:off x="713160" y="3524760"/>
              <a:ext cx="196920" cy="196920"/>
            </a:xfrm>
            <a:custGeom>
              <a:avLst/>
              <a:gdLst/>
              <a:ahLst/>
              <a:rect l="l" t="t" r="r" b="b"/>
              <a:pathLst>
                <a:path w="7910" h="7909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66"/>
            <p:cNvSpPr/>
            <p:nvPr/>
          </p:nvSpPr>
          <p:spPr>
            <a:xfrm>
              <a:off x="1266120" y="4077360"/>
              <a:ext cx="104040" cy="104040"/>
            </a:xfrm>
            <a:custGeom>
              <a:avLst/>
              <a:gdLst/>
              <a:ahLst/>
              <a:rect l="l" t="t" r="r" b="b"/>
              <a:pathLst>
                <a:path w="4187" h="419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67"/>
            <p:cNvSpPr/>
            <p:nvPr/>
          </p:nvSpPr>
          <p:spPr>
            <a:xfrm>
              <a:off x="1546920" y="3838320"/>
              <a:ext cx="62280" cy="62280"/>
            </a:xfrm>
            <a:custGeom>
              <a:avLst/>
              <a:gdLst/>
              <a:ahLst/>
              <a:rect l="l" t="t" r="r" b="b"/>
              <a:pathLst>
                <a:path w="2518" h="2518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68"/>
            <p:cNvSpPr/>
            <p:nvPr/>
          </p:nvSpPr>
          <p:spPr>
            <a:xfrm>
              <a:off x="970560" y="3569040"/>
              <a:ext cx="44640" cy="44640"/>
            </a:xfrm>
            <a:custGeom>
              <a:avLst/>
              <a:gdLst/>
              <a:ahLst/>
              <a:rect l="l" t="t" r="r" b="b"/>
              <a:pathLst>
                <a:path w="1814" h="1814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9"/>
            <p:cNvSpPr/>
            <p:nvPr/>
          </p:nvSpPr>
          <p:spPr>
            <a:xfrm>
              <a:off x="1392840" y="3936600"/>
              <a:ext cx="79560" cy="79560"/>
            </a:xfrm>
            <a:custGeom>
              <a:avLst/>
              <a:gdLst/>
              <a:ahLst/>
              <a:rect l="l" t="t" r="r" b="b"/>
              <a:pathLst>
                <a:path w="3215" h="3218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70"/>
            <p:cNvSpPr/>
            <p:nvPr/>
          </p:nvSpPr>
          <p:spPr>
            <a:xfrm>
              <a:off x="1532520" y="4051440"/>
              <a:ext cx="360" cy="49320"/>
            </a:xfrm>
            <a:custGeom>
              <a:avLst/>
              <a:gdLst/>
              <a:ahLst/>
              <a:rect l="l" t="t" r="r" b="b"/>
              <a:pathLst>
                <a:path w="1" h="2006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71"/>
            <p:cNvSpPr/>
            <p:nvPr/>
          </p:nvSpPr>
          <p:spPr>
            <a:xfrm>
              <a:off x="1507680" y="4076640"/>
              <a:ext cx="49680" cy="360"/>
            </a:xfrm>
            <a:custGeom>
              <a:avLst/>
              <a:gdLst/>
              <a:ahLst/>
              <a:rect l="l" t="t" r="r" b="b"/>
              <a:pathLst>
                <a:path w="2009" h="1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" name="Group 172"/>
          <p:cNvGrpSpPr/>
          <p:nvPr/>
        </p:nvGrpSpPr>
        <p:grpSpPr>
          <a:xfrm>
            <a:off x="8560800" y="3629520"/>
            <a:ext cx="974160" cy="974160"/>
            <a:chOff x="8560800" y="3629520"/>
            <a:chExt cx="974160" cy="974160"/>
          </a:xfrm>
        </p:grpSpPr>
        <p:sp>
          <p:nvSpPr>
            <p:cNvPr id="171" name="CustomShape 173"/>
            <p:cNvSpPr/>
            <p:nvPr/>
          </p:nvSpPr>
          <p:spPr>
            <a:xfrm rot="5400000">
              <a:off x="8560800" y="3629520"/>
              <a:ext cx="974160" cy="97380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74"/>
            <p:cNvSpPr/>
            <p:nvPr/>
          </p:nvSpPr>
          <p:spPr>
            <a:xfrm rot="5400000">
              <a:off x="8600760" y="3663360"/>
              <a:ext cx="898920" cy="89928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75"/>
            <p:cNvSpPr/>
            <p:nvPr/>
          </p:nvSpPr>
          <p:spPr>
            <a:xfrm rot="5400000">
              <a:off x="8644320" y="3690360"/>
              <a:ext cx="824040" cy="82656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76"/>
            <p:cNvSpPr/>
            <p:nvPr/>
          </p:nvSpPr>
          <p:spPr>
            <a:xfrm rot="5400000">
              <a:off x="8692200" y="3714480"/>
              <a:ext cx="749160" cy="75132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77"/>
            <p:cNvSpPr/>
            <p:nvPr/>
          </p:nvSpPr>
          <p:spPr>
            <a:xfrm rot="5400000">
              <a:off x="8742240" y="3733560"/>
              <a:ext cx="674280" cy="67824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78"/>
            <p:cNvSpPr/>
            <p:nvPr/>
          </p:nvSpPr>
          <p:spPr>
            <a:xfrm rot="5400000">
              <a:off x="8794080" y="3752280"/>
              <a:ext cx="600840" cy="60084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79"/>
            <p:cNvSpPr/>
            <p:nvPr/>
          </p:nvSpPr>
          <p:spPr>
            <a:xfrm rot="5400000">
              <a:off x="8847720" y="3769560"/>
              <a:ext cx="524160" cy="52416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80"/>
            <p:cNvSpPr/>
            <p:nvPr/>
          </p:nvSpPr>
          <p:spPr>
            <a:xfrm rot="5400000">
              <a:off x="8901000" y="3785040"/>
              <a:ext cx="449280" cy="44928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1"/>
            <p:cNvSpPr/>
            <p:nvPr/>
          </p:nvSpPr>
          <p:spPr>
            <a:xfrm rot="5400000">
              <a:off x="8951760" y="3800880"/>
              <a:ext cx="377640" cy="37548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82"/>
            <p:cNvSpPr/>
            <p:nvPr/>
          </p:nvSpPr>
          <p:spPr>
            <a:xfrm rot="5400000">
              <a:off x="9005040" y="3817440"/>
              <a:ext cx="300600" cy="30096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83"/>
            <p:cNvSpPr/>
            <p:nvPr/>
          </p:nvSpPr>
          <p:spPr>
            <a:xfrm rot="5400000">
              <a:off x="9054720" y="3838680"/>
              <a:ext cx="225360" cy="22572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84"/>
            <p:cNvSpPr/>
            <p:nvPr/>
          </p:nvSpPr>
          <p:spPr>
            <a:xfrm rot="5400000">
              <a:off x="9102240" y="3861360"/>
              <a:ext cx="150480" cy="15156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85"/>
            <p:cNvSpPr/>
            <p:nvPr/>
          </p:nvSpPr>
          <p:spPr>
            <a:xfrm rot="5400000">
              <a:off x="9146880" y="3890880"/>
              <a:ext cx="75600" cy="7524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86"/>
            <p:cNvSpPr/>
            <p:nvPr/>
          </p:nvSpPr>
          <p:spPr>
            <a:xfrm rot="5400000">
              <a:off x="8778240" y="3708000"/>
              <a:ext cx="190440" cy="62568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87"/>
            <p:cNvSpPr/>
            <p:nvPr/>
          </p:nvSpPr>
          <p:spPr>
            <a:xfrm rot="5400000">
              <a:off x="8870400" y="3609360"/>
              <a:ext cx="75240" cy="55692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88"/>
            <p:cNvSpPr/>
            <p:nvPr/>
          </p:nvSpPr>
          <p:spPr>
            <a:xfrm rot="5400000">
              <a:off x="8879760" y="3618360"/>
              <a:ext cx="235080" cy="37836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89"/>
            <p:cNvSpPr/>
            <p:nvPr/>
          </p:nvSpPr>
          <p:spPr>
            <a:xfrm rot="5400000">
              <a:off x="8969400" y="3708000"/>
              <a:ext cx="295560" cy="13824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90"/>
            <p:cNvSpPr/>
            <p:nvPr/>
          </p:nvSpPr>
          <p:spPr>
            <a:xfrm rot="5400000">
              <a:off x="9123120" y="3753720"/>
              <a:ext cx="235080" cy="10728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91"/>
            <p:cNvSpPr/>
            <p:nvPr/>
          </p:nvSpPr>
          <p:spPr>
            <a:xfrm rot="5400000">
              <a:off x="9301680" y="3753720"/>
              <a:ext cx="56880" cy="28584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92"/>
            <p:cNvSpPr/>
            <p:nvPr/>
          </p:nvSpPr>
          <p:spPr>
            <a:xfrm rot="5400000">
              <a:off x="9266040" y="3846960"/>
              <a:ext cx="190080" cy="34776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3"/>
            <p:cNvSpPr/>
            <p:nvPr/>
          </p:nvSpPr>
          <p:spPr>
            <a:xfrm rot="5400000">
              <a:off x="9115560" y="3997440"/>
              <a:ext cx="429120" cy="28584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94"/>
            <p:cNvSpPr/>
            <p:nvPr/>
          </p:nvSpPr>
          <p:spPr>
            <a:xfrm rot="5400000">
              <a:off x="8937000" y="4175640"/>
              <a:ext cx="607320" cy="10728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95"/>
            <p:cNvSpPr/>
            <p:nvPr/>
          </p:nvSpPr>
          <p:spPr>
            <a:xfrm rot="5400000">
              <a:off x="8778600" y="4195440"/>
              <a:ext cx="677520" cy="13824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96"/>
            <p:cNvSpPr/>
            <p:nvPr/>
          </p:nvSpPr>
          <p:spPr>
            <a:xfrm rot="5400000">
              <a:off x="8693640" y="4040280"/>
              <a:ext cx="607320" cy="37836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97"/>
            <p:cNvSpPr/>
            <p:nvPr/>
          </p:nvSpPr>
          <p:spPr>
            <a:xfrm rot="5400000">
              <a:off x="8693280" y="3861720"/>
              <a:ext cx="429120" cy="55692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roup 198"/>
          <p:cNvGrpSpPr/>
          <p:nvPr/>
        </p:nvGrpSpPr>
        <p:grpSpPr>
          <a:xfrm>
            <a:off x="3012120" y="4608720"/>
            <a:ext cx="466560" cy="594000"/>
            <a:chOff x="3012120" y="4608720"/>
            <a:chExt cx="466560" cy="594000"/>
          </a:xfrm>
        </p:grpSpPr>
        <p:sp>
          <p:nvSpPr>
            <p:cNvPr id="197" name="CustomShape 199"/>
            <p:cNvSpPr/>
            <p:nvPr/>
          </p:nvSpPr>
          <p:spPr>
            <a:xfrm>
              <a:off x="301680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00"/>
            <p:cNvSpPr/>
            <p:nvPr/>
          </p:nvSpPr>
          <p:spPr>
            <a:xfrm>
              <a:off x="308916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01"/>
            <p:cNvSpPr/>
            <p:nvPr/>
          </p:nvSpPr>
          <p:spPr>
            <a:xfrm>
              <a:off x="316116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02"/>
            <p:cNvSpPr/>
            <p:nvPr/>
          </p:nvSpPr>
          <p:spPr>
            <a:xfrm>
              <a:off x="323352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03"/>
            <p:cNvSpPr/>
            <p:nvPr/>
          </p:nvSpPr>
          <p:spPr>
            <a:xfrm>
              <a:off x="330588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04"/>
            <p:cNvSpPr/>
            <p:nvPr/>
          </p:nvSpPr>
          <p:spPr>
            <a:xfrm>
              <a:off x="337788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05"/>
            <p:cNvSpPr/>
            <p:nvPr/>
          </p:nvSpPr>
          <p:spPr>
            <a:xfrm>
              <a:off x="345024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06"/>
            <p:cNvSpPr/>
            <p:nvPr/>
          </p:nvSpPr>
          <p:spPr>
            <a:xfrm>
              <a:off x="301680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07"/>
            <p:cNvSpPr/>
            <p:nvPr/>
          </p:nvSpPr>
          <p:spPr>
            <a:xfrm>
              <a:off x="308916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08"/>
            <p:cNvSpPr/>
            <p:nvPr/>
          </p:nvSpPr>
          <p:spPr>
            <a:xfrm>
              <a:off x="316116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09"/>
            <p:cNvSpPr/>
            <p:nvPr/>
          </p:nvSpPr>
          <p:spPr>
            <a:xfrm>
              <a:off x="323352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10"/>
            <p:cNvSpPr/>
            <p:nvPr/>
          </p:nvSpPr>
          <p:spPr>
            <a:xfrm>
              <a:off x="330588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11"/>
            <p:cNvSpPr/>
            <p:nvPr/>
          </p:nvSpPr>
          <p:spPr>
            <a:xfrm>
              <a:off x="337788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12"/>
            <p:cNvSpPr/>
            <p:nvPr/>
          </p:nvSpPr>
          <p:spPr>
            <a:xfrm>
              <a:off x="345024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13"/>
            <p:cNvSpPr/>
            <p:nvPr/>
          </p:nvSpPr>
          <p:spPr>
            <a:xfrm>
              <a:off x="301680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14"/>
            <p:cNvSpPr/>
            <p:nvPr/>
          </p:nvSpPr>
          <p:spPr>
            <a:xfrm>
              <a:off x="308916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15"/>
            <p:cNvSpPr/>
            <p:nvPr/>
          </p:nvSpPr>
          <p:spPr>
            <a:xfrm>
              <a:off x="316116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16"/>
            <p:cNvSpPr/>
            <p:nvPr/>
          </p:nvSpPr>
          <p:spPr>
            <a:xfrm>
              <a:off x="323352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17"/>
            <p:cNvSpPr/>
            <p:nvPr/>
          </p:nvSpPr>
          <p:spPr>
            <a:xfrm>
              <a:off x="330588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18"/>
            <p:cNvSpPr/>
            <p:nvPr/>
          </p:nvSpPr>
          <p:spPr>
            <a:xfrm>
              <a:off x="337788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19"/>
            <p:cNvSpPr/>
            <p:nvPr/>
          </p:nvSpPr>
          <p:spPr>
            <a:xfrm>
              <a:off x="345024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20"/>
            <p:cNvSpPr/>
            <p:nvPr/>
          </p:nvSpPr>
          <p:spPr>
            <a:xfrm>
              <a:off x="301680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21"/>
            <p:cNvSpPr/>
            <p:nvPr/>
          </p:nvSpPr>
          <p:spPr>
            <a:xfrm>
              <a:off x="308916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2"/>
            <p:cNvSpPr/>
            <p:nvPr/>
          </p:nvSpPr>
          <p:spPr>
            <a:xfrm>
              <a:off x="316116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23"/>
            <p:cNvSpPr/>
            <p:nvPr/>
          </p:nvSpPr>
          <p:spPr>
            <a:xfrm>
              <a:off x="323352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24"/>
            <p:cNvSpPr/>
            <p:nvPr/>
          </p:nvSpPr>
          <p:spPr>
            <a:xfrm>
              <a:off x="330588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25"/>
            <p:cNvSpPr/>
            <p:nvPr/>
          </p:nvSpPr>
          <p:spPr>
            <a:xfrm>
              <a:off x="337788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26"/>
            <p:cNvSpPr/>
            <p:nvPr/>
          </p:nvSpPr>
          <p:spPr>
            <a:xfrm>
              <a:off x="345024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27"/>
            <p:cNvSpPr/>
            <p:nvPr/>
          </p:nvSpPr>
          <p:spPr>
            <a:xfrm>
              <a:off x="301680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28"/>
            <p:cNvSpPr/>
            <p:nvPr/>
          </p:nvSpPr>
          <p:spPr>
            <a:xfrm>
              <a:off x="308916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29"/>
            <p:cNvSpPr/>
            <p:nvPr/>
          </p:nvSpPr>
          <p:spPr>
            <a:xfrm>
              <a:off x="316116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30"/>
            <p:cNvSpPr/>
            <p:nvPr/>
          </p:nvSpPr>
          <p:spPr>
            <a:xfrm>
              <a:off x="323352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31"/>
            <p:cNvSpPr/>
            <p:nvPr/>
          </p:nvSpPr>
          <p:spPr>
            <a:xfrm>
              <a:off x="330588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32"/>
            <p:cNvSpPr/>
            <p:nvPr/>
          </p:nvSpPr>
          <p:spPr>
            <a:xfrm>
              <a:off x="337788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33"/>
            <p:cNvSpPr/>
            <p:nvPr/>
          </p:nvSpPr>
          <p:spPr>
            <a:xfrm>
              <a:off x="345024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34"/>
            <p:cNvSpPr/>
            <p:nvPr/>
          </p:nvSpPr>
          <p:spPr>
            <a:xfrm>
              <a:off x="301680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35"/>
            <p:cNvSpPr/>
            <p:nvPr/>
          </p:nvSpPr>
          <p:spPr>
            <a:xfrm>
              <a:off x="308916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36"/>
            <p:cNvSpPr/>
            <p:nvPr/>
          </p:nvSpPr>
          <p:spPr>
            <a:xfrm>
              <a:off x="316116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37"/>
            <p:cNvSpPr/>
            <p:nvPr/>
          </p:nvSpPr>
          <p:spPr>
            <a:xfrm>
              <a:off x="323352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38"/>
            <p:cNvSpPr/>
            <p:nvPr/>
          </p:nvSpPr>
          <p:spPr>
            <a:xfrm>
              <a:off x="330588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39"/>
            <p:cNvSpPr/>
            <p:nvPr/>
          </p:nvSpPr>
          <p:spPr>
            <a:xfrm>
              <a:off x="337788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40"/>
            <p:cNvSpPr/>
            <p:nvPr/>
          </p:nvSpPr>
          <p:spPr>
            <a:xfrm>
              <a:off x="345024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41"/>
            <p:cNvSpPr/>
            <p:nvPr/>
          </p:nvSpPr>
          <p:spPr>
            <a:xfrm>
              <a:off x="301680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42"/>
            <p:cNvSpPr/>
            <p:nvPr/>
          </p:nvSpPr>
          <p:spPr>
            <a:xfrm>
              <a:off x="308916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43"/>
            <p:cNvSpPr/>
            <p:nvPr/>
          </p:nvSpPr>
          <p:spPr>
            <a:xfrm>
              <a:off x="316116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44"/>
            <p:cNvSpPr/>
            <p:nvPr/>
          </p:nvSpPr>
          <p:spPr>
            <a:xfrm>
              <a:off x="323352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45"/>
            <p:cNvSpPr/>
            <p:nvPr/>
          </p:nvSpPr>
          <p:spPr>
            <a:xfrm>
              <a:off x="330588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46"/>
            <p:cNvSpPr/>
            <p:nvPr/>
          </p:nvSpPr>
          <p:spPr>
            <a:xfrm>
              <a:off x="337788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247"/>
            <p:cNvSpPr/>
            <p:nvPr/>
          </p:nvSpPr>
          <p:spPr>
            <a:xfrm>
              <a:off x="345024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48"/>
            <p:cNvSpPr/>
            <p:nvPr/>
          </p:nvSpPr>
          <p:spPr>
            <a:xfrm>
              <a:off x="301680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49"/>
            <p:cNvSpPr/>
            <p:nvPr/>
          </p:nvSpPr>
          <p:spPr>
            <a:xfrm>
              <a:off x="308916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50"/>
            <p:cNvSpPr/>
            <p:nvPr/>
          </p:nvSpPr>
          <p:spPr>
            <a:xfrm>
              <a:off x="316116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51"/>
            <p:cNvSpPr/>
            <p:nvPr/>
          </p:nvSpPr>
          <p:spPr>
            <a:xfrm>
              <a:off x="323352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52"/>
            <p:cNvSpPr/>
            <p:nvPr/>
          </p:nvSpPr>
          <p:spPr>
            <a:xfrm>
              <a:off x="330588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53"/>
            <p:cNvSpPr/>
            <p:nvPr/>
          </p:nvSpPr>
          <p:spPr>
            <a:xfrm>
              <a:off x="337788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54"/>
            <p:cNvSpPr/>
            <p:nvPr/>
          </p:nvSpPr>
          <p:spPr>
            <a:xfrm>
              <a:off x="345024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55"/>
            <p:cNvSpPr/>
            <p:nvPr/>
          </p:nvSpPr>
          <p:spPr>
            <a:xfrm>
              <a:off x="301212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256"/>
            <p:cNvSpPr/>
            <p:nvPr/>
          </p:nvSpPr>
          <p:spPr>
            <a:xfrm>
              <a:off x="308412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57"/>
            <p:cNvSpPr/>
            <p:nvPr/>
          </p:nvSpPr>
          <p:spPr>
            <a:xfrm>
              <a:off x="315648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258"/>
            <p:cNvSpPr/>
            <p:nvPr/>
          </p:nvSpPr>
          <p:spPr>
            <a:xfrm>
              <a:off x="322848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259"/>
            <p:cNvSpPr/>
            <p:nvPr/>
          </p:nvSpPr>
          <p:spPr>
            <a:xfrm>
              <a:off x="330084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260"/>
            <p:cNvSpPr/>
            <p:nvPr/>
          </p:nvSpPr>
          <p:spPr>
            <a:xfrm>
              <a:off x="3372840" y="5169240"/>
              <a:ext cx="33480" cy="33480"/>
            </a:xfrm>
            <a:custGeom>
              <a:avLst/>
              <a:gdLst/>
              <a:ahLst/>
              <a:rect l="l" t="t" r="r" b="b"/>
              <a:pathLst>
                <a:path w="1366" h="1366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61"/>
            <p:cNvSpPr/>
            <p:nvPr/>
          </p:nvSpPr>
          <p:spPr>
            <a:xfrm>
              <a:off x="3445200" y="5169240"/>
              <a:ext cx="33480" cy="33480"/>
            </a:xfrm>
            <a:custGeom>
              <a:avLst/>
              <a:gdLst/>
              <a:ahLst/>
              <a:rect l="l" t="t" r="r" b="b"/>
              <a:pathLst>
                <a:path w="1363" h="1363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CustomShape 262"/>
          <p:cNvSpPr/>
          <p:nvPr/>
        </p:nvSpPr>
        <p:spPr>
          <a:xfrm>
            <a:off x="2235240" y="991440"/>
            <a:ext cx="690120" cy="4068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3"/>
          <p:cNvSpPr/>
          <p:nvPr/>
        </p:nvSpPr>
        <p:spPr>
          <a:xfrm>
            <a:off x="6217920" y="4110840"/>
            <a:ext cx="690120" cy="4068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Group 264"/>
          <p:cNvGrpSpPr/>
          <p:nvPr/>
        </p:nvGrpSpPr>
        <p:grpSpPr>
          <a:xfrm>
            <a:off x="713160" y="539640"/>
            <a:ext cx="262440" cy="681120"/>
            <a:chOff x="713160" y="539640"/>
            <a:chExt cx="262440" cy="681120"/>
          </a:xfrm>
        </p:grpSpPr>
        <p:sp>
          <p:nvSpPr>
            <p:cNvPr id="263" name="CustomShape 265"/>
            <p:cNvSpPr/>
            <p:nvPr/>
          </p:nvSpPr>
          <p:spPr>
            <a:xfrm>
              <a:off x="713160" y="705240"/>
              <a:ext cx="262440" cy="26244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266"/>
            <p:cNvSpPr/>
            <p:nvPr/>
          </p:nvSpPr>
          <p:spPr>
            <a:xfrm>
              <a:off x="757080" y="1045800"/>
              <a:ext cx="174960" cy="17496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67"/>
            <p:cNvSpPr/>
            <p:nvPr/>
          </p:nvSpPr>
          <p:spPr>
            <a:xfrm>
              <a:off x="747000" y="539640"/>
              <a:ext cx="194760" cy="5220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" name="Group 268"/>
          <p:cNvGrpSpPr/>
          <p:nvPr/>
        </p:nvGrpSpPr>
        <p:grpSpPr>
          <a:xfrm>
            <a:off x="8209800" y="3906720"/>
            <a:ext cx="220320" cy="696600"/>
            <a:chOff x="8209800" y="3906720"/>
            <a:chExt cx="220320" cy="696600"/>
          </a:xfrm>
        </p:grpSpPr>
        <p:sp>
          <p:nvSpPr>
            <p:cNvPr id="267" name="CustomShape 269"/>
            <p:cNvSpPr/>
            <p:nvPr/>
          </p:nvSpPr>
          <p:spPr>
            <a:xfrm>
              <a:off x="8238600" y="4189320"/>
              <a:ext cx="162360" cy="16236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70"/>
            <p:cNvSpPr/>
            <p:nvPr/>
          </p:nvSpPr>
          <p:spPr>
            <a:xfrm>
              <a:off x="8209800" y="3906720"/>
              <a:ext cx="220320" cy="220320"/>
            </a:xfrm>
            <a:custGeom>
              <a:avLst/>
              <a:gdLst/>
              <a:ahLst/>
              <a:rect l="l" t="t" r="r" b="b"/>
              <a:pathLst>
                <a:path w="16739" h="16742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71"/>
            <p:cNvSpPr/>
            <p:nvPr/>
          </p:nvSpPr>
          <p:spPr>
            <a:xfrm>
              <a:off x="8226360" y="4441320"/>
              <a:ext cx="187200" cy="162000"/>
            </a:xfrm>
            <a:custGeom>
              <a:avLst/>
              <a:gdLst/>
              <a:ahLst/>
              <a:rect l="l" t="t" r="r" b="b"/>
              <a:pathLst>
                <a:path w="14237" h="1233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" name="Group 272"/>
          <p:cNvGrpSpPr/>
          <p:nvPr/>
        </p:nvGrpSpPr>
        <p:grpSpPr>
          <a:xfrm>
            <a:off x="6399720" y="-1339560"/>
            <a:ext cx="3480480" cy="1878120"/>
            <a:chOff x="6399720" y="-1339560"/>
            <a:chExt cx="3480480" cy="1878120"/>
          </a:xfrm>
        </p:grpSpPr>
        <p:sp>
          <p:nvSpPr>
            <p:cNvPr id="271" name="CustomShape 273"/>
            <p:cNvSpPr/>
            <p:nvPr/>
          </p:nvSpPr>
          <p:spPr>
            <a:xfrm>
              <a:off x="6399720" y="-133956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74"/>
            <p:cNvSpPr/>
            <p:nvPr/>
          </p:nvSpPr>
          <p:spPr>
            <a:xfrm>
              <a:off x="6886080" y="2484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75"/>
            <p:cNvSpPr/>
            <p:nvPr/>
          </p:nvSpPr>
          <p:spPr>
            <a:xfrm>
              <a:off x="6880320" y="-248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76"/>
            <p:cNvSpPr/>
            <p:nvPr/>
          </p:nvSpPr>
          <p:spPr>
            <a:xfrm>
              <a:off x="6849720" y="-543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277"/>
            <p:cNvSpPr/>
            <p:nvPr/>
          </p:nvSpPr>
          <p:spPr>
            <a:xfrm>
              <a:off x="6801480" y="-630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278"/>
            <p:cNvSpPr/>
            <p:nvPr/>
          </p:nvSpPr>
          <p:spPr>
            <a:xfrm>
              <a:off x="6741360" y="-777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279"/>
            <p:cNvSpPr/>
            <p:nvPr/>
          </p:nvSpPr>
          <p:spPr>
            <a:xfrm>
              <a:off x="6676200" y="-910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80"/>
            <p:cNvSpPr/>
            <p:nvPr/>
          </p:nvSpPr>
          <p:spPr>
            <a:xfrm>
              <a:off x="6612120" y="-1058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81"/>
            <p:cNvSpPr/>
            <p:nvPr/>
          </p:nvSpPr>
          <p:spPr>
            <a:xfrm>
              <a:off x="6555600" y="-1263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82"/>
            <p:cNvSpPr/>
            <p:nvPr/>
          </p:nvSpPr>
          <p:spPr>
            <a:xfrm>
              <a:off x="6513120" y="-1620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283"/>
            <p:cNvSpPr/>
            <p:nvPr/>
          </p:nvSpPr>
          <p:spPr>
            <a:xfrm>
              <a:off x="6491520" y="-201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84"/>
            <p:cNvSpPr/>
            <p:nvPr/>
          </p:nvSpPr>
          <p:spPr>
            <a:xfrm>
              <a:off x="6494760" y="-2552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85"/>
            <p:cNvSpPr/>
            <p:nvPr/>
          </p:nvSpPr>
          <p:spPr>
            <a:xfrm>
              <a:off x="6518520" y="-29736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86"/>
            <p:cNvSpPr/>
            <p:nvPr/>
          </p:nvSpPr>
          <p:spPr>
            <a:xfrm>
              <a:off x="6557760" y="-323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87"/>
            <p:cNvSpPr/>
            <p:nvPr/>
          </p:nvSpPr>
          <p:spPr>
            <a:xfrm>
              <a:off x="6607800" y="-33876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88"/>
            <p:cNvSpPr/>
            <p:nvPr/>
          </p:nvSpPr>
          <p:spPr>
            <a:xfrm>
              <a:off x="6664680" y="-36864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89"/>
            <p:cNvSpPr/>
            <p:nvPr/>
          </p:nvSpPr>
          <p:spPr>
            <a:xfrm>
              <a:off x="6723720" y="-41076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90"/>
            <p:cNvSpPr/>
            <p:nvPr/>
          </p:nvSpPr>
          <p:spPr>
            <a:xfrm>
              <a:off x="6780600" y="-45468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91"/>
            <p:cNvSpPr/>
            <p:nvPr/>
          </p:nvSpPr>
          <p:spPr>
            <a:xfrm>
              <a:off x="6830640" y="-50076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92"/>
            <p:cNvSpPr/>
            <p:nvPr/>
          </p:nvSpPr>
          <p:spPr>
            <a:xfrm>
              <a:off x="6869880" y="-5500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93"/>
            <p:cNvSpPr/>
            <p:nvPr/>
          </p:nvSpPr>
          <p:spPr>
            <a:xfrm>
              <a:off x="6893280" y="-6040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94"/>
            <p:cNvSpPr/>
            <p:nvPr/>
          </p:nvSpPr>
          <p:spPr>
            <a:xfrm>
              <a:off x="6897960" y="-66276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95"/>
            <p:cNvSpPr/>
            <p:nvPr/>
          </p:nvSpPr>
          <p:spPr>
            <a:xfrm>
              <a:off x="6889680" y="-71136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96"/>
            <p:cNvSpPr/>
            <p:nvPr/>
          </p:nvSpPr>
          <p:spPr>
            <a:xfrm>
              <a:off x="6873120" y="-7470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97"/>
            <p:cNvSpPr/>
            <p:nvPr/>
          </p:nvSpPr>
          <p:spPr>
            <a:xfrm>
              <a:off x="6850800" y="-77400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98"/>
            <p:cNvSpPr/>
            <p:nvPr/>
          </p:nvSpPr>
          <p:spPr>
            <a:xfrm>
              <a:off x="6824520" y="-83340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99"/>
            <p:cNvSpPr/>
            <p:nvPr/>
          </p:nvSpPr>
          <p:spPr>
            <a:xfrm>
              <a:off x="6796440" y="-9234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300"/>
            <p:cNvSpPr/>
            <p:nvPr/>
          </p:nvSpPr>
          <p:spPr>
            <a:xfrm>
              <a:off x="6768720" y="-10137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301"/>
            <p:cNvSpPr/>
            <p:nvPr/>
          </p:nvSpPr>
          <p:spPr>
            <a:xfrm>
              <a:off x="6743160" y="-111708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302"/>
            <p:cNvSpPr/>
            <p:nvPr/>
          </p:nvSpPr>
          <p:spPr>
            <a:xfrm>
              <a:off x="6722640" y="-118692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03"/>
            <p:cNvSpPr/>
            <p:nvPr/>
          </p:nvSpPr>
          <p:spPr>
            <a:xfrm>
              <a:off x="6708600" y="-1266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304"/>
            <p:cNvSpPr/>
            <p:nvPr/>
          </p:nvSpPr>
          <p:spPr>
            <a:xfrm>
              <a:off x="8527680" y="-89892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05"/>
            <p:cNvSpPr/>
            <p:nvPr/>
          </p:nvSpPr>
          <p:spPr>
            <a:xfrm>
              <a:off x="8448840" y="-91692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06"/>
            <p:cNvSpPr/>
            <p:nvPr/>
          </p:nvSpPr>
          <p:spPr>
            <a:xfrm>
              <a:off x="8375400" y="-939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07"/>
            <p:cNvSpPr/>
            <p:nvPr/>
          </p:nvSpPr>
          <p:spPr>
            <a:xfrm>
              <a:off x="8305920" y="-96768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308"/>
            <p:cNvSpPr/>
            <p:nvPr/>
          </p:nvSpPr>
          <p:spPr>
            <a:xfrm>
              <a:off x="8214480" y="-99900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09"/>
            <p:cNvSpPr/>
            <p:nvPr/>
          </p:nvSpPr>
          <p:spPr>
            <a:xfrm>
              <a:off x="8134920" y="-103284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10"/>
            <p:cNvSpPr/>
            <p:nvPr/>
          </p:nvSpPr>
          <p:spPr>
            <a:xfrm>
              <a:off x="8057160" y="-106848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11"/>
            <p:cNvSpPr/>
            <p:nvPr/>
          </p:nvSpPr>
          <p:spPr>
            <a:xfrm>
              <a:off x="7975080" y="-110484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12"/>
            <p:cNvSpPr/>
            <p:nvPr/>
          </p:nvSpPr>
          <p:spPr>
            <a:xfrm>
              <a:off x="7913880" y="-11412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13"/>
            <p:cNvSpPr/>
            <p:nvPr/>
          </p:nvSpPr>
          <p:spPr>
            <a:xfrm>
              <a:off x="7839000" y="-11768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14"/>
            <p:cNvSpPr/>
            <p:nvPr/>
          </p:nvSpPr>
          <p:spPr>
            <a:xfrm>
              <a:off x="7772760" y="-121032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15"/>
            <p:cNvSpPr/>
            <p:nvPr/>
          </p:nvSpPr>
          <p:spPr>
            <a:xfrm>
              <a:off x="7708320" y="-124092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16"/>
            <p:cNvSpPr/>
            <p:nvPr/>
          </p:nvSpPr>
          <p:spPr>
            <a:xfrm>
              <a:off x="7642800" y="-12675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17"/>
            <p:cNvSpPr/>
            <p:nvPr/>
          </p:nvSpPr>
          <p:spPr>
            <a:xfrm>
              <a:off x="7581240" y="-12898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18"/>
            <p:cNvSpPr/>
            <p:nvPr/>
          </p:nvSpPr>
          <p:spPr>
            <a:xfrm>
              <a:off x="7521120" y="-130608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19"/>
            <p:cNvSpPr/>
            <p:nvPr/>
          </p:nvSpPr>
          <p:spPr>
            <a:xfrm>
              <a:off x="7462440" y="-13161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20"/>
            <p:cNvSpPr/>
            <p:nvPr/>
          </p:nvSpPr>
          <p:spPr>
            <a:xfrm>
              <a:off x="7411680" y="-131328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21"/>
            <p:cNvSpPr/>
            <p:nvPr/>
          </p:nvSpPr>
          <p:spPr>
            <a:xfrm>
              <a:off x="7367400" y="-1297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22"/>
            <p:cNvSpPr/>
            <p:nvPr/>
          </p:nvSpPr>
          <p:spPr>
            <a:xfrm>
              <a:off x="7329600" y="-12726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323"/>
            <p:cNvSpPr/>
            <p:nvPr/>
          </p:nvSpPr>
          <p:spPr>
            <a:xfrm>
              <a:off x="7294320" y="-123948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24"/>
            <p:cNvSpPr/>
            <p:nvPr/>
          </p:nvSpPr>
          <p:spPr>
            <a:xfrm>
              <a:off x="7264800" y="-12006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25"/>
            <p:cNvSpPr/>
            <p:nvPr/>
          </p:nvSpPr>
          <p:spPr>
            <a:xfrm>
              <a:off x="7221960" y="-115812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326"/>
            <p:cNvSpPr/>
            <p:nvPr/>
          </p:nvSpPr>
          <p:spPr>
            <a:xfrm>
              <a:off x="7163280" y="-11142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327"/>
            <p:cNvSpPr/>
            <p:nvPr/>
          </p:nvSpPr>
          <p:spPr>
            <a:xfrm>
              <a:off x="7105680" y="-107136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328"/>
            <p:cNvSpPr/>
            <p:nvPr/>
          </p:nvSpPr>
          <p:spPr>
            <a:xfrm>
              <a:off x="7025040" y="-103140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329"/>
            <p:cNvSpPr/>
            <p:nvPr/>
          </p:nvSpPr>
          <p:spPr>
            <a:xfrm>
              <a:off x="6896880" y="-996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30"/>
            <p:cNvSpPr/>
            <p:nvPr/>
          </p:nvSpPr>
          <p:spPr>
            <a:xfrm>
              <a:off x="6776640" y="-9687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331"/>
            <p:cNvSpPr/>
            <p:nvPr/>
          </p:nvSpPr>
          <p:spPr>
            <a:xfrm>
              <a:off x="6663240" y="-9507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332"/>
            <p:cNvSpPr/>
            <p:nvPr/>
          </p:nvSpPr>
          <p:spPr>
            <a:xfrm>
              <a:off x="6559920" y="-944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333"/>
            <p:cNvSpPr/>
            <p:nvPr/>
          </p:nvSpPr>
          <p:spPr>
            <a:xfrm>
              <a:off x="6475680" y="-95184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34"/>
            <p:cNvSpPr/>
            <p:nvPr/>
          </p:nvSpPr>
          <p:spPr>
            <a:xfrm>
              <a:off x="8613000" y="-125136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35"/>
            <p:cNvSpPr/>
            <p:nvPr/>
          </p:nvSpPr>
          <p:spPr>
            <a:xfrm>
              <a:off x="8615520" y="1303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36"/>
            <p:cNvSpPr/>
            <p:nvPr/>
          </p:nvSpPr>
          <p:spPr>
            <a:xfrm>
              <a:off x="8621280" y="10548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37"/>
            <p:cNvSpPr/>
            <p:nvPr/>
          </p:nvSpPr>
          <p:spPr>
            <a:xfrm>
              <a:off x="8629920" y="910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38"/>
            <p:cNvSpPr/>
            <p:nvPr/>
          </p:nvSpPr>
          <p:spPr>
            <a:xfrm>
              <a:off x="8640360" y="8280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39"/>
            <p:cNvSpPr/>
            <p:nvPr/>
          </p:nvSpPr>
          <p:spPr>
            <a:xfrm>
              <a:off x="8651880" y="7776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40"/>
            <p:cNvSpPr/>
            <p:nvPr/>
          </p:nvSpPr>
          <p:spPr>
            <a:xfrm>
              <a:off x="8663400" y="6912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41"/>
            <p:cNvSpPr/>
            <p:nvPr/>
          </p:nvSpPr>
          <p:spPr>
            <a:xfrm>
              <a:off x="8674200" y="5760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342"/>
            <p:cNvSpPr/>
            <p:nvPr/>
          </p:nvSpPr>
          <p:spPr>
            <a:xfrm>
              <a:off x="8683200" y="298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343"/>
            <p:cNvSpPr/>
            <p:nvPr/>
          </p:nvSpPr>
          <p:spPr>
            <a:xfrm>
              <a:off x="8690040" y="57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44"/>
            <p:cNvSpPr/>
            <p:nvPr/>
          </p:nvSpPr>
          <p:spPr>
            <a:xfrm>
              <a:off x="8694000" y="-2952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45"/>
            <p:cNvSpPr/>
            <p:nvPr/>
          </p:nvSpPr>
          <p:spPr>
            <a:xfrm>
              <a:off x="8694360" y="-900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46"/>
            <p:cNvSpPr/>
            <p:nvPr/>
          </p:nvSpPr>
          <p:spPr>
            <a:xfrm>
              <a:off x="8696880" y="-1544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47"/>
            <p:cNvSpPr/>
            <p:nvPr/>
          </p:nvSpPr>
          <p:spPr>
            <a:xfrm>
              <a:off x="8701920" y="-21384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348"/>
            <p:cNvSpPr/>
            <p:nvPr/>
          </p:nvSpPr>
          <p:spPr>
            <a:xfrm>
              <a:off x="8708400" y="-27000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349"/>
            <p:cNvSpPr/>
            <p:nvPr/>
          </p:nvSpPr>
          <p:spPr>
            <a:xfrm>
              <a:off x="8715960" y="-3308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50"/>
            <p:cNvSpPr/>
            <p:nvPr/>
          </p:nvSpPr>
          <p:spPr>
            <a:xfrm>
              <a:off x="8723880" y="-3916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351"/>
            <p:cNvSpPr/>
            <p:nvPr/>
          </p:nvSpPr>
          <p:spPr>
            <a:xfrm>
              <a:off x="8731440" y="-45252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52"/>
            <p:cNvSpPr/>
            <p:nvPr/>
          </p:nvSpPr>
          <p:spPr>
            <a:xfrm>
              <a:off x="8738280" y="-51372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53"/>
            <p:cNvSpPr/>
            <p:nvPr/>
          </p:nvSpPr>
          <p:spPr>
            <a:xfrm>
              <a:off x="8742960" y="-5745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354"/>
            <p:cNvSpPr/>
            <p:nvPr/>
          </p:nvSpPr>
          <p:spPr>
            <a:xfrm>
              <a:off x="8745840" y="-6357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55"/>
            <p:cNvSpPr/>
            <p:nvPr/>
          </p:nvSpPr>
          <p:spPr>
            <a:xfrm>
              <a:off x="8745840" y="-69624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356"/>
            <p:cNvSpPr/>
            <p:nvPr/>
          </p:nvSpPr>
          <p:spPr>
            <a:xfrm>
              <a:off x="8741160" y="-7498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357"/>
            <p:cNvSpPr/>
            <p:nvPr/>
          </p:nvSpPr>
          <p:spPr>
            <a:xfrm>
              <a:off x="8730720" y="-79632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358"/>
            <p:cNvSpPr/>
            <p:nvPr/>
          </p:nvSpPr>
          <p:spPr>
            <a:xfrm>
              <a:off x="8715600" y="-838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59"/>
            <p:cNvSpPr/>
            <p:nvPr/>
          </p:nvSpPr>
          <p:spPr>
            <a:xfrm>
              <a:off x="8697960" y="-8802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60"/>
            <p:cNvSpPr/>
            <p:nvPr/>
          </p:nvSpPr>
          <p:spPr>
            <a:xfrm>
              <a:off x="8678520" y="-92484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361"/>
            <p:cNvSpPr/>
            <p:nvPr/>
          </p:nvSpPr>
          <p:spPr>
            <a:xfrm>
              <a:off x="8659800" y="-97092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362"/>
            <p:cNvSpPr/>
            <p:nvPr/>
          </p:nvSpPr>
          <p:spPr>
            <a:xfrm>
              <a:off x="8642520" y="-10245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363"/>
            <p:cNvSpPr/>
            <p:nvPr/>
          </p:nvSpPr>
          <p:spPr>
            <a:xfrm>
              <a:off x="8628840" y="-108756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64"/>
            <p:cNvSpPr/>
            <p:nvPr/>
          </p:nvSpPr>
          <p:spPr>
            <a:xfrm>
              <a:off x="8620200" y="-11620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65"/>
            <p:cNvSpPr/>
            <p:nvPr/>
          </p:nvSpPr>
          <p:spPr>
            <a:xfrm>
              <a:off x="9156240" y="-12488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66"/>
            <p:cNvSpPr/>
            <p:nvPr/>
          </p:nvSpPr>
          <p:spPr>
            <a:xfrm>
              <a:off x="9087120" y="-1236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67"/>
            <p:cNvSpPr/>
            <p:nvPr/>
          </p:nvSpPr>
          <p:spPr>
            <a:xfrm>
              <a:off x="9025200" y="-121752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68"/>
            <p:cNvSpPr/>
            <p:nvPr/>
          </p:nvSpPr>
          <p:spPr>
            <a:xfrm>
              <a:off x="8989200" y="-119124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69"/>
            <p:cNvSpPr/>
            <p:nvPr/>
          </p:nvSpPr>
          <p:spPr>
            <a:xfrm>
              <a:off x="8959680" y="-115992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70"/>
            <p:cNvSpPr/>
            <p:nvPr/>
          </p:nvSpPr>
          <p:spPr>
            <a:xfrm>
              <a:off x="8933040" y="-112536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71"/>
            <p:cNvSpPr/>
            <p:nvPr/>
          </p:nvSpPr>
          <p:spPr>
            <a:xfrm>
              <a:off x="8911800" y="-10882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372"/>
            <p:cNvSpPr/>
            <p:nvPr/>
          </p:nvSpPr>
          <p:spPr>
            <a:xfrm>
              <a:off x="8889480" y="-105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73"/>
            <p:cNvSpPr/>
            <p:nvPr/>
          </p:nvSpPr>
          <p:spPr>
            <a:xfrm>
              <a:off x="8866440" y="-101304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374"/>
            <p:cNvSpPr/>
            <p:nvPr/>
          </p:nvSpPr>
          <p:spPr>
            <a:xfrm>
              <a:off x="8844120" y="-97812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375"/>
            <p:cNvSpPr/>
            <p:nvPr/>
          </p:nvSpPr>
          <p:spPr>
            <a:xfrm>
              <a:off x="8820720" y="-9464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376"/>
            <p:cNvSpPr/>
            <p:nvPr/>
          </p:nvSpPr>
          <p:spPr>
            <a:xfrm>
              <a:off x="8794800" y="-91944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377"/>
            <p:cNvSpPr/>
            <p:nvPr/>
          </p:nvSpPr>
          <p:spPr>
            <a:xfrm>
              <a:off x="8763480" y="-89892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378"/>
            <p:cNvSpPr/>
            <p:nvPr/>
          </p:nvSpPr>
          <p:spPr>
            <a:xfrm>
              <a:off x="8718840" y="-885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379"/>
            <p:cNvSpPr/>
            <p:nvPr/>
          </p:nvSpPr>
          <p:spPr>
            <a:xfrm>
              <a:off x="8679600" y="-8820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8" name="Group 380"/>
          <p:cNvGrpSpPr/>
          <p:nvPr/>
        </p:nvGrpSpPr>
        <p:grpSpPr>
          <a:xfrm>
            <a:off x="6474240" y="159840"/>
            <a:ext cx="168480" cy="139320"/>
            <a:chOff x="6474240" y="159840"/>
            <a:chExt cx="168480" cy="139320"/>
          </a:xfrm>
        </p:grpSpPr>
        <p:sp>
          <p:nvSpPr>
            <p:cNvPr id="379" name="CustomShape 381"/>
            <p:cNvSpPr/>
            <p:nvPr/>
          </p:nvSpPr>
          <p:spPr>
            <a:xfrm>
              <a:off x="6474240" y="159840"/>
              <a:ext cx="73080" cy="73080"/>
            </a:xfrm>
            <a:custGeom>
              <a:avLst/>
              <a:gdLst/>
              <a:ahLst/>
              <a:rect l="l" t="t" r="r" b="b"/>
              <a:pathLst>
                <a:path w="2957" h="2957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382"/>
            <p:cNvSpPr/>
            <p:nvPr/>
          </p:nvSpPr>
          <p:spPr>
            <a:xfrm>
              <a:off x="6594840" y="251280"/>
              <a:ext cx="47880" cy="47880"/>
            </a:xfrm>
            <a:custGeom>
              <a:avLst/>
              <a:gdLst/>
              <a:ahLst/>
              <a:rect l="l" t="t" r="r" b="b"/>
              <a:pathLst>
                <a:path w="1947" h="195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1" name="Group 383"/>
          <p:cNvGrpSpPr/>
          <p:nvPr/>
        </p:nvGrpSpPr>
        <p:grpSpPr>
          <a:xfrm>
            <a:off x="8430840" y="931320"/>
            <a:ext cx="214920" cy="185040"/>
            <a:chOff x="8430840" y="931320"/>
            <a:chExt cx="214920" cy="185040"/>
          </a:xfrm>
        </p:grpSpPr>
        <p:sp>
          <p:nvSpPr>
            <p:cNvPr id="382" name="CustomShape 384"/>
            <p:cNvSpPr/>
            <p:nvPr/>
          </p:nvSpPr>
          <p:spPr>
            <a:xfrm>
              <a:off x="8430840" y="1043280"/>
              <a:ext cx="73080" cy="73080"/>
            </a:xfrm>
            <a:custGeom>
              <a:avLst/>
              <a:gdLst/>
              <a:ahLst/>
              <a:rect l="l" t="t" r="r" b="b"/>
              <a:pathLst>
                <a:path w="2954" h="2954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85"/>
            <p:cNvSpPr/>
            <p:nvPr/>
          </p:nvSpPr>
          <p:spPr>
            <a:xfrm>
              <a:off x="8606160" y="1061640"/>
              <a:ext cx="39600" cy="39600"/>
            </a:xfrm>
            <a:custGeom>
              <a:avLst/>
              <a:gdLst/>
              <a:ahLst/>
              <a:rect l="l" t="t" r="r" b="b"/>
              <a:pathLst>
                <a:path w="1610" h="1609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86"/>
            <p:cNvSpPr/>
            <p:nvPr/>
          </p:nvSpPr>
          <p:spPr>
            <a:xfrm>
              <a:off x="8517600" y="931320"/>
              <a:ext cx="50040" cy="50040"/>
            </a:xfrm>
            <a:custGeom>
              <a:avLst/>
              <a:gdLst/>
              <a:ahLst/>
              <a:rect l="l" t="t" r="r" b="b"/>
              <a:pathLst>
                <a:path w="2031" h="2031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1"/>
          <p:cNvGrpSpPr/>
          <p:nvPr/>
        </p:nvGrpSpPr>
        <p:grpSpPr>
          <a:xfrm>
            <a:off x="6690240" y="4608720"/>
            <a:ext cx="3480480" cy="1878120"/>
            <a:chOff x="6690240" y="4608720"/>
            <a:chExt cx="3480480" cy="1878120"/>
          </a:xfrm>
        </p:grpSpPr>
        <p:sp>
          <p:nvSpPr>
            <p:cNvPr id="424" name="CustomShape 2"/>
            <p:cNvSpPr/>
            <p:nvPr/>
          </p:nvSpPr>
          <p:spPr>
            <a:xfrm>
              <a:off x="6690240" y="460872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3"/>
            <p:cNvSpPr/>
            <p:nvPr/>
          </p:nvSpPr>
          <p:spPr>
            <a:xfrm>
              <a:off x="7176600" y="597276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4"/>
            <p:cNvSpPr/>
            <p:nvPr/>
          </p:nvSpPr>
          <p:spPr>
            <a:xfrm>
              <a:off x="7170840" y="59234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5"/>
            <p:cNvSpPr/>
            <p:nvPr/>
          </p:nvSpPr>
          <p:spPr>
            <a:xfrm>
              <a:off x="7140240" y="58935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6"/>
            <p:cNvSpPr/>
            <p:nvPr/>
          </p:nvSpPr>
          <p:spPr>
            <a:xfrm>
              <a:off x="7092000" y="588492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7"/>
            <p:cNvSpPr/>
            <p:nvPr/>
          </p:nvSpPr>
          <p:spPr>
            <a:xfrm>
              <a:off x="7031880" y="58701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8"/>
            <p:cNvSpPr/>
            <p:nvPr/>
          </p:nvSpPr>
          <p:spPr>
            <a:xfrm>
              <a:off x="6966720" y="585720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9"/>
            <p:cNvSpPr/>
            <p:nvPr/>
          </p:nvSpPr>
          <p:spPr>
            <a:xfrm>
              <a:off x="6902640" y="58424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0"/>
            <p:cNvSpPr/>
            <p:nvPr/>
          </p:nvSpPr>
          <p:spPr>
            <a:xfrm>
              <a:off x="6846120" y="58215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1"/>
            <p:cNvSpPr/>
            <p:nvPr/>
          </p:nvSpPr>
          <p:spPr>
            <a:xfrm>
              <a:off x="6803640" y="578592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12"/>
            <p:cNvSpPr/>
            <p:nvPr/>
          </p:nvSpPr>
          <p:spPr>
            <a:xfrm>
              <a:off x="6782040" y="5745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13"/>
            <p:cNvSpPr/>
            <p:nvPr/>
          </p:nvSpPr>
          <p:spPr>
            <a:xfrm>
              <a:off x="6785280" y="56930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4"/>
            <p:cNvSpPr/>
            <p:nvPr/>
          </p:nvSpPr>
          <p:spPr>
            <a:xfrm>
              <a:off x="6809040" y="565092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5"/>
            <p:cNvSpPr/>
            <p:nvPr/>
          </p:nvSpPr>
          <p:spPr>
            <a:xfrm>
              <a:off x="6848280" y="5624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6"/>
            <p:cNvSpPr/>
            <p:nvPr/>
          </p:nvSpPr>
          <p:spPr>
            <a:xfrm>
              <a:off x="6898320" y="560952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7"/>
            <p:cNvSpPr/>
            <p:nvPr/>
          </p:nvSpPr>
          <p:spPr>
            <a:xfrm>
              <a:off x="6955200" y="557928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8"/>
            <p:cNvSpPr/>
            <p:nvPr/>
          </p:nvSpPr>
          <p:spPr>
            <a:xfrm>
              <a:off x="7014240" y="553752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9"/>
            <p:cNvSpPr/>
            <p:nvPr/>
          </p:nvSpPr>
          <p:spPr>
            <a:xfrm>
              <a:off x="7071120" y="549324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0"/>
            <p:cNvSpPr/>
            <p:nvPr/>
          </p:nvSpPr>
          <p:spPr>
            <a:xfrm>
              <a:off x="7121160" y="544752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21"/>
            <p:cNvSpPr/>
            <p:nvPr/>
          </p:nvSpPr>
          <p:spPr>
            <a:xfrm>
              <a:off x="7160400" y="539820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22"/>
            <p:cNvSpPr/>
            <p:nvPr/>
          </p:nvSpPr>
          <p:spPr>
            <a:xfrm>
              <a:off x="7183800" y="534420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23"/>
            <p:cNvSpPr/>
            <p:nvPr/>
          </p:nvSpPr>
          <p:spPr>
            <a:xfrm>
              <a:off x="7188480" y="528552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24"/>
            <p:cNvSpPr/>
            <p:nvPr/>
          </p:nvSpPr>
          <p:spPr>
            <a:xfrm>
              <a:off x="7180200" y="523692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25"/>
            <p:cNvSpPr/>
            <p:nvPr/>
          </p:nvSpPr>
          <p:spPr>
            <a:xfrm>
              <a:off x="7163640" y="520092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6"/>
            <p:cNvSpPr/>
            <p:nvPr/>
          </p:nvSpPr>
          <p:spPr>
            <a:xfrm>
              <a:off x="7141320" y="517428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27"/>
            <p:cNvSpPr/>
            <p:nvPr/>
          </p:nvSpPr>
          <p:spPr>
            <a:xfrm>
              <a:off x="7115040" y="511488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28"/>
            <p:cNvSpPr/>
            <p:nvPr/>
          </p:nvSpPr>
          <p:spPr>
            <a:xfrm>
              <a:off x="7086960" y="502452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29"/>
            <p:cNvSpPr/>
            <p:nvPr/>
          </p:nvSpPr>
          <p:spPr>
            <a:xfrm>
              <a:off x="7059240" y="49341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30"/>
            <p:cNvSpPr/>
            <p:nvPr/>
          </p:nvSpPr>
          <p:spPr>
            <a:xfrm>
              <a:off x="7033680" y="483084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31"/>
            <p:cNvSpPr/>
            <p:nvPr/>
          </p:nvSpPr>
          <p:spPr>
            <a:xfrm>
              <a:off x="7013160" y="476100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32"/>
            <p:cNvSpPr/>
            <p:nvPr/>
          </p:nvSpPr>
          <p:spPr>
            <a:xfrm>
              <a:off x="6999120" y="468180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33"/>
            <p:cNvSpPr/>
            <p:nvPr/>
          </p:nvSpPr>
          <p:spPr>
            <a:xfrm>
              <a:off x="8818200" y="504900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4"/>
            <p:cNvSpPr/>
            <p:nvPr/>
          </p:nvSpPr>
          <p:spPr>
            <a:xfrm>
              <a:off x="8739360" y="503136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35"/>
            <p:cNvSpPr/>
            <p:nvPr/>
          </p:nvSpPr>
          <p:spPr>
            <a:xfrm>
              <a:off x="8666280" y="5007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36"/>
            <p:cNvSpPr/>
            <p:nvPr/>
          </p:nvSpPr>
          <p:spPr>
            <a:xfrm>
              <a:off x="8596440" y="498024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37"/>
            <p:cNvSpPr/>
            <p:nvPr/>
          </p:nvSpPr>
          <p:spPr>
            <a:xfrm>
              <a:off x="8505000" y="494928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38"/>
            <p:cNvSpPr/>
            <p:nvPr/>
          </p:nvSpPr>
          <p:spPr>
            <a:xfrm>
              <a:off x="8425440" y="491508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39"/>
            <p:cNvSpPr/>
            <p:nvPr/>
          </p:nvSpPr>
          <p:spPr>
            <a:xfrm>
              <a:off x="8347680" y="487944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40"/>
            <p:cNvSpPr/>
            <p:nvPr/>
          </p:nvSpPr>
          <p:spPr>
            <a:xfrm>
              <a:off x="8265600" y="484308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1"/>
            <p:cNvSpPr/>
            <p:nvPr/>
          </p:nvSpPr>
          <p:spPr>
            <a:xfrm>
              <a:off x="8204400" y="480672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42"/>
            <p:cNvSpPr/>
            <p:nvPr/>
          </p:nvSpPr>
          <p:spPr>
            <a:xfrm>
              <a:off x="8129520" y="47714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3"/>
            <p:cNvSpPr/>
            <p:nvPr/>
          </p:nvSpPr>
          <p:spPr>
            <a:xfrm>
              <a:off x="8063280" y="473796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44"/>
            <p:cNvSpPr/>
            <p:nvPr/>
          </p:nvSpPr>
          <p:spPr>
            <a:xfrm>
              <a:off x="7998840" y="470736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45"/>
            <p:cNvSpPr/>
            <p:nvPr/>
          </p:nvSpPr>
          <p:spPr>
            <a:xfrm>
              <a:off x="7933320" y="46803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46"/>
            <p:cNvSpPr/>
            <p:nvPr/>
          </p:nvSpPr>
          <p:spPr>
            <a:xfrm>
              <a:off x="7871760" y="465840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47"/>
            <p:cNvSpPr/>
            <p:nvPr/>
          </p:nvSpPr>
          <p:spPr>
            <a:xfrm>
              <a:off x="7811640" y="464184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48"/>
            <p:cNvSpPr/>
            <p:nvPr/>
          </p:nvSpPr>
          <p:spPr>
            <a:xfrm>
              <a:off x="7752960" y="46317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49"/>
            <p:cNvSpPr/>
            <p:nvPr/>
          </p:nvSpPr>
          <p:spPr>
            <a:xfrm>
              <a:off x="7702200" y="463464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50"/>
            <p:cNvSpPr/>
            <p:nvPr/>
          </p:nvSpPr>
          <p:spPr>
            <a:xfrm>
              <a:off x="7657920" y="465012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51"/>
            <p:cNvSpPr/>
            <p:nvPr/>
          </p:nvSpPr>
          <p:spPr>
            <a:xfrm>
              <a:off x="7620120" y="467532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52"/>
            <p:cNvSpPr/>
            <p:nvPr/>
          </p:nvSpPr>
          <p:spPr>
            <a:xfrm>
              <a:off x="7584840" y="470844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53"/>
            <p:cNvSpPr/>
            <p:nvPr/>
          </p:nvSpPr>
          <p:spPr>
            <a:xfrm>
              <a:off x="7555320" y="474732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54"/>
            <p:cNvSpPr/>
            <p:nvPr/>
          </p:nvSpPr>
          <p:spPr>
            <a:xfrm>
              <a:off x="7512480" y="478980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55"/>
            <p:cNvSpPr/>
            <p:nvPr/>
          </p:nvSpPr>
          <p:spPr>
            <a:xfrm>
              <a:off x="7453800" y="483372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56"/>
            <p:cNvSpPr/>
            <p:nvPr/>
          </p:nvSpPr>
          <p:spPr>
            <a:xfrm>
              <a:off x="7396200" y="487692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57"/>
            <p:cNvSpPr/>
            <p:nvPr/>
          </p:nvSpPr>
          <p:spPr>
            <a:xfrm>
              <a:off x="7315560" y="491688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58"/>
            <p:cNvSpPr/>
            <p:nvPr/>
          </p:nvSpPr>
          <p:spPr>
            <a:xfrm>
              <a:off x="7187400" y="495180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59"/>
            <p:cNvSpPr/>
            <p:nvPr/>
          </p:nvSpPr>
          <p:spPr>
            <a:xfrm>
              <a:off x="7067160" y="49791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60"/>
            <p:cNvSpPr/>
            <p:nvPr/>
          </p:nvSpPr>
          <p:spPr>
            <a:xfrm>
              <a:off x="6953760" y="49971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61"/>
            <p:cNvSpPr/>
            <p:nvPr/>
          </p:nvSpPr>
          <p:spPr>
            <a:xfrm>
              <a:off x="6850440" y="5003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62"/>
            <p:cNvSpPr/>
            <p:nvPr/>
          </p:nvSpPr>
          <p:spPr>
            <a:xfrm>
              <a:off x="6766200" y="499608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63"/>
            <p:cNvSpPr/>
            <p:nvPr/>
          </p:nvSpPr>
          <p:spPr>
            <a:xfrm>
              <a:off x="8903520" y="469692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64"/>
            <p:cNvSpPr/>
            <p:nvPr/>
          </p:nvSpPr>
          <p:spPr>
            <a:xfrm>
              <a:off x="8906040" y="607824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65"/>
            <p:cNvSpPr/>
            <p:nvPr/>
          </p:nvSpPr>
          <p:spPr>
            <a:xfrm>
              <a:off x="8911800" y="605376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66"/>
            <p:cNvSpPr/>
            <p:nvPr/>
          </p:nvSpPr>
          <p:spPr>
            <a:xfrm>
              <a:off x="8920440" y="603900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67"/>
            <p:cNvSpPr/>
            <p:nvPr/>
          </p:nvSpPr>
          <p:spPr>
            <a:xfrm>
              <a:off x="8930880" y="603108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68"/>
            <p:cNvSpPr/>
            <p:nvPr/>
          </p:nvSpPr>
          <p:spPr>
            <a:xfrm>
              <a:off x="8942400" y="602568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69"/>
            <p:cNvSpPr/>
            <p:nvPr/>
          </p:nvSpPr>
          <p:spPr>
            <a:xfrm>
              <a:off x="8953920" y="601704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70"/>
            <p:cNvSpPr/>
            <p:nvPr/>
          </p:nvSpPr>
          <p:spPr>
            <a:xfrm>
              <a:off x="8964720" y="600588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71"/>
            <p:cNvSpPr/>
            <p:nvPr/>
          </p:nvSpPr>
          <p:spPr>
            <a:xfrm>
              <a:off x="8973720" y="597780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72"/>
            <p:cNvSpPr/>
            <p:nvPr/>
          </p:nvSpPr>
          <p:spPr>
            <a:xfrm>
              <a:off x="8980560" y="595368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73"/>
            <p:cNvSpPr/>
            <p:nvPr/>
          </p:nvSpPr>
          <p:spPr>
            <a:xfrm>
              <a:off x="8984520" y="591840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74"/>
            <p:cNvSpPr/>
            <p:nvPr/>
          </p:nvSpPr>
          <p:spPr>
            <a:xfrm>
              <a:off x="8984880" y="585792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75"/>
            <p:cNvSpPr/>
            <p:nvPr/>
          </p:nvSpPr>
          <p:spPr>
            <a:xfrm>
              <a:off x="8987400" y="57938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76"/>
            <p:cNvSpPr/>
            <p:nvPr/>
          </p:nvSpPr>
          <p:spPr>
            <a:xfrm>
              <a:off x="8992440" y="573408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77"/>
            <p:cNvSpPr/>
            <p:nvPr/>
          </p:nvSpPr>
          <p:spPr>
            <a:xfrm>
              <a:off x="8998920" y="567828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78"/>
            <p:cNvSpPr/>
            <p:nvPr/>
          </p:nvSpPr>
          <p:spPr>
            <a:xfrm>
              <a:off x="9006480" y="56174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79"/>
            <p:cNvSpPr/>
            <p:nvPr/>
          </p:nvSpPr>
          <p:spPr>
            <a:xfrm>
              <a:off x="9014400" y="555660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80"/>
            <p:cNvSpPr/>
            <p:nvPr/>
          </p:nvSpPr>
          <p:spPr>
            <a:xfrm>
              <a:off x="9021960" y="549540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81"/>
            <p:cNvSpPr/>
            <p:nvPr/>
          </p:nvSpPr>
          <p:spPr>
            <a:xfrm>
              <a:off x="9028800" y="543456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82"/>
            <p:cNvSpPr/>
            <p:nvPr/>
          </p:nvSpPr>
          <p:spPr>
            <a:xfrm>
              <a:off x="9033480" y="53733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83"/>
            <p:cNvSpPr/>
            <p:nvPr/>
          </p:nvSpPr>
          <p:spPr>
            <a:xfrm>
              <a:off x="9036360" y="53121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84"/>
            <p:cNvSpPr/>
            <p:nvPr/>
          </p:nvSpPr>
          <p:spPr>
            <a:xfrm>
              <a:off x="9036360" y="525168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85"/>
            <p:cNvSpPr/>
            <p:nvPr/>
          </p:nvSpPr>
          <p:spPr>
            <a:xfrm>
              <a:off x="9031680" y="519804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86"/>
            <p:cNvSpPr/>
            <p:nvPr/>
          </p:nvSpPr>
          <p:spPr>
            <a:xfrm>
              <a:off x="9021240" y="515160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87"/>
            <p:cNvSpPr/>
            <p:nvPr/>
          </p:nvSpPr>
          <p:spPr>
            <a:xfrm>
              <a:off x="9006480" y="510912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88"/>
            <p:cNvSpPr/>
            <p:nvPr/>
          </p:nvSpPr>
          <p:spPr>
            <a:xfrm>
              <a:off x="8988480" y="506772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89"/>
            <p:cNvSpPr/>
            <p:nvPr/>
          </p:nvSpPr>
          <p:spPr>
            <a:xfrm>
              <a:off x="8969040" y="502308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90"/>
            <p:cNvSpPr/>
            <p:nvPr/>
          </p:nvSpPr>
          <p:spPr>
            <a:xfrm>
              <a:off x="8950320" y="497700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91"/>
            <p:cNvSpPr/>
            <p:nvPr/>
          </p:nvSpPr>
          <p:spPr>
            <a:xfrm>
              <a:off x="8933040" y="49233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92"/>
            <p:cNvSpPr/>
            <p:nvPr/>
          </p:nvSpPr>
          <p:spPr>
            <a:xfrm>
              <a:off x="8919360" y="486072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93"/>
            <p:cNvSpPr/>
            <p:nvPr/>
          </p:nvSpPr>
          <p:spPr>
            <a:xfrm>
              <a:off x="8910720" y="478584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94"/>
            <p:cNvSpPr/>
            <p:nvPr/>
          </p:nvSpPr>
          <p:spPr>
            <a:xfrm>
              <a:off x="9446760" y="46994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95"/>
            <p:cNvSpPr/>
            <p:nvPr/>
          </p:nvSpPr>
          <p:spPr>
            <a:xfrm>
              <a:off x="9377640" y="4710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96"/>
            <p:cNvSpPr/>
            <p:nvPr/>
          </p:nvSpPr>
          <p:spPr>
            <a:xfrm>
              <a:off x="9315720" y="473076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97"/>
            <p:cNvSpPr/>
            <p:nvPr/>
          </p:nvSpPr>
          <p:spPr>
            <a:xfrm>
              <a:off x="9279720" y="475668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98"/>
            <p:cNvSpPr/>
            <p:nvPr/>
          </p:nvSpPr>
          <p:spPr>
            <a:xfrm>
              <a:off x="9250200" y="478800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99"/>
            <p:cNvSpPr/>
            <p:nvPr/>
          </p:nvSpPr>
          <p:spPr>
            <a:xfrm>
              <a:off x="9223560" y="482292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00"/>
            <p:cNvSpPr/>
            <p:nvPr/>
          </p:nvSpPr>
          <p:spPr>
            <a:xfrm>
              <a:off x="9202680" y="486000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01"/>
            <p:cNvSpPr/>
            <p:nvPr/>
          </p:nvSpPr>
          <p:spPr>
            <a:xfrm>
              <a:off x="9180000" y="489780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02"/>
            <p:cNvSpPr/>
            <p:nvPr/>
          </p:nvSpPr>
          <p:spPr>
            <a:xfrm>
              <a:off x="9156960" y="493488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03"/>
            <p:cNvSpPr/>
            <p:nvPr/>
          </p:nvSpPr>
          <p:spPr>
            <a:xfrm>
              <a:off x="9134640" y="497016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04"/>
            <p:cNvSpPr/>
            <p:nvPr/>
          </p:nvSpPr>
          <p:spPr>
            <a:xfrm>
              <a:off x="9111240" y="50018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05"/>
            <p:cNvSpPr/>
            <p:nvPr/>
          </p:nvSpPr>
          <p:spPr>
            <a:xfrm>
              <a:off x="9085320" y="502848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06"/>
            <p:cNvSpPr/>
            <p:nvPr/>
          </p:nvSpPr>
          <p:spPr>
            <a:xfrm>
              <a:off x="9054000" y="504900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07"/>
            <p:cNvSpPr/>
            <p:nvPr/>
          </p:nvSpPr>
          <p:spPr>
            <a:xfrm>
              <a:off x="9009360" y="5061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08"/>
            <p:cNvSpPr/>
            <p:nvPr/>
          </p:nvSpPr>
          <p:spPr>
            <a:xfrm>
              <a:off x="8970120" y="506592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1" name="Group 109"/>
          <p:cNvGrpSpPr/>
          <p:nvPr/>
        </p:nvGrpSpPr>
        <p:grpSpPr>
          <a:xfrm>
            <a:off x="-1027080" y="-1339560"/>
            <a:ext cx="3480120" cy="1878120"/>
            <a:chOff x="-1027080" y="-1339560"/>
            <a:chExt cx="3480120" cy="1878120"/>
          </a:xfrm>
        </p:grpSpPr>
        <p:sp>
          <p:nvSpPr>
            <p:cNvPr id="532" name="CustomShape 110"/>
            <p:cNvSpPr/>
            <p:nvPr/>
          </p:nvSpPr>
          <p:spPr>
            <a:xfrm>
              <a:off x="-1027080" y="-133956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111"/>
            <p:cNvSpPr/>
            <p:nvPr/>
          </p:nvSpPr>
          <p:spPr>
            <a:xfrm>
              <a:off x="-541080" y="2484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112"/>
            <p:cNvSpPr/>
            <p:nvPr/>
          </p:nvSpPr>
          <p:spPr>
            <a:xfrm>
              <a:off x="-546840" y="-248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13"/>
            <p:cNvSpPr/>
            <p:nvPr/>
          </p:nvSpPr>
          <p:spPr>
            <a:xfrm>
              <a:off x="-577080" y="-543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14"/>
            <p:cNvSpPr/>
            <p:nvPr/>
          </p:nvSpPr>
          <p:spPr>
            <a:xfrm>
              <a:off x="-625680" y="-630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15"/>
            <p:cNvSpPr/>
            <p:nvPr/>
          </p:nvSpPr>
          <p:spPr>
            <a:xfrm>
              <a:off x="-685440" y="-777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16"/>
            <p:cNvSpPr/>
            <p:nvPr/>
          </p:nvSpPr>
          <p:spPr>
            <a:xfrm>
              <a:off x="-750960" y="-910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17"/>
            <p:cNvSpPr/>
            <p:nvPr/>
          </p:nvSpPr>
          <p:spPr>
            <a:xfrm>
              <a:off x="-815040" y="-1058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18"/>
            <p:cNvSpPr/>
            <p:nvPr/>
          </p:nvSpPr>
          <p:spPr>
            <a:xfrm>
              <a:off x="-871560" y="-1263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19"/>
            <p:cNvSpPr/>
            <p:nvPr/>
          </p:nvSpPr>
          <p:spPr>
            <a:xfrm>
              <a:off x="-913680" y="-1620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20"/>
            <p:cNvSpPr/>
            <p:nvPr/>
          </p:nvSpPr>
          <p:spPr>
            <a:xfrm>
              <a:off x="-935640" y="-201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21"/>
            <p:cNvSpPr/>
            <p:nvPr/>
          </p:nvSpPr>
          <p:spPr>
            <a:xfrm>
              <a:off x="-932040" y="-2552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22"/>
            <p:cNvSpPr/>
            <p:nvPr/>
          </p:nvSpPr>
          <p:spPr>
            <a:xfrm>
              <a:off x="-908280" y="-29736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23"/>
            <p:cNvSpPr/>
            <p:nvPr/>
          </p:nvSpPr>
          <p:spPr>
            <a:xfrm>
              <a:off x="-869400" y="-323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24"/>
            <p:cNvSpPr/>
            <p:nvPr/>
          </p:nvSpPr>
          <p:spPr>
            <a:xfrm>
              <a:off x="-819000" y="-33876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25"/>
            <p:cNvSpPr/>
            <p:nvPr/>
          </p:nvSpPr>
          <p:spPr>
            <a:xfrm>
              <a:off x="-762120" y="-36864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26"/>
            <p:cNvSpPr/>
            <p:nvPr/>
          </p:nvSpPr>
          <p:spPr>
            <a:xfrm>
              <a:off x="-703080" y="-41076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27"/>
            <p:cNvSpPr/>
            <p:nvPr/>
          </p:nvSpPr>
          <p:spPr>
            <a:xfrm>
              <a:off x="-646560" y="-45468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28"/>
            <p:cNvSpPr/>
            <p:nvPr/>
          </p:nvSpPr>
          <p:spPr>
            <a:xfrm>
              <a:off x="-596160" y="-50076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29"/>
            <p:cNvSpPr/>
            <p:nvPr/>
          </p:nvSpPr>
          <p:spPr>
            <a:xfrm>
              <a:off x="-557280" y="-5500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30"/>
            <p:cNvSpPr/>
            <p:nvPr/>
          </p:nvSpPr>
          <p:spPr>
            <a:xfrm>
              <a:off x="-533520" y="-6040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31"/>
            <p:cNvSpPr/>
            <p:nvPr/>
          </p:nvSpPr>
          <p:spPr>
            <a:xfrm>
              <a:off x="-529200" y="-66276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32"/>
            <p:cNvSpPr/>
            <p:nvPr/>
          </p:nvSpPr>
          <p:spPr>
            <a:xfrm>
              <a:off x="-537480" y="-71136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33"/>
            <p:cNvSpPr/>
            <p:nvPr/>
          </p:nvSpPr>
          <p:spPr>
            <a:xfrm>
              <a:off x="-554040" y="-7470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134"/>
            <p:cNvSpPr/>
            <p:nvPr/>
          </p:nvSpPr>
          <p:spPr>
            <a:xfrm>
              <a:off x="-576360" y="-77400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35"/>
            <p:cNvSpPr/>
            <p:nvPr/>
          </p:nvSpPr>
          <p:spPr>
            <a:xfrm>
              <a:off x="-602640" y="-83340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36"/>
            <p:cNvSpPr/>
            <p:nvPr/>
          </p:nvSpPr>
          <p:spPr>
            <a:xfrm>
              <a:off x="-630720" y="-9234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137"/>
            <p:cNvSpPr/>
            <p:nvPr/>
          </p:nvSpPr>
          <p:spPr>
            <a:xfrm>
              <a:off x="-658440" y="-10137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138"/>
            <p:cNvSpPr/>
            <p:nvPr/>
          </p:nvSpPr>
          <p:spPr>
            <a:xfrm>
              <a:off x="-683640" y="-111708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39"/>
            <p:cNvSpPr/>
            <p:nvPr/>
          </p:nvSpPr>
          <p:spPr>
            <a:xfrm>
              <a:off x="-704520" y="-118692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40"/>
            <p:cNvSpPr/>
            <p:nvPr/>
          </p:nvSpPr>
          <p:spPr>
            <a:xfrm>
              <a:off x="-718560" y="-1266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41"/>
            <p:cNvSpPr/>
            <p:nvPr/>
          </p:nvSpPr>
          <p:spPr>
            <a:xfrm>
              <a:off x="1100520" y="-89892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42"/>
            <p:cNvSpPr/>
            <p:nvPr/>
          </p:nvSpPr>
          <p:spPr>
            <a:xfrm>
              <a:off x="1021680" y="-91692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43"/>
            <p:cNvSpPr/>
            <p:nvPr/>
          </p:nvSpPr>
          <p:spPr>
            <a:xfrm>
              <a:off x="948600" y="-939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44"/>
            <p:cNvSpPr/>
            <p:nvPr/>
          </p:nvSpPr>
          <p:spPr>
            <a:xfrm>
              <a:off x="879120" y="-96768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45"/>
            <p:cNvSpPr/>
            <p:nvPr/>
          </p:nvSpPr>
          <p:spPr>
            <a:xfrm>
              <a:off x="787320" y="-99900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46"/>
            <p:cNvSpPr/>
            <p:nvPr/>
          </p:nvSpPr>
          <p:spPr>
            <a:xfrm>
              <a:off x="708120" y="-103284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47"/>
            <p:cNvSpPr/>
            <p:nvPr/>
          </p:nvSpPr>
          <p:spPr>
            <a:xfrm>
              <a:off x="630000" y="-106848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48"/>
            <p:cNvSpPr/>
            <p:nvPr/>
          </p:nvSpPr>
          <p:spPr>
            <a:xfrm>
              <a:off x="548280" y="-110484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149"/>
            <p:cNvSpPr/>
            <p:nvPr/>
          </p:nvSpPr>
          <p:spPr>
            <a:xfrm>
              <a:off x="487080" y="-11412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150"/>
            <p:cNvSpPr/>
            <p:nvPr/>
          </p:nvSpPr>
          <p:spPr>
            <a:xfrm>
              <a:off x="411840" y="-11768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51"/>
            <p:cNvSpPr/>
            <p:nvPr/>
          </p:nvSpPr>
          <p:spPr>
            <a:xfrm>
              <a:off x="345600" y="-121032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152"/>
            <p:cNvSpPr/>
            <p:nvPr/>
          </p:nvSpPr>
          <p:spPr>
            <a:xfrm>
              <a:off x="281520" y="-124092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153"/>
            <p:cNvSpPr/>
            <p:nvPr/>
          </p:nvSpPr>
          <p:spPr>
            <a:xfrm>
              <a:off x="216000" y="-12675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54"/>
            <p:cNvSpPr/>
            <p:nvPr/>
          </p:nvSpPr>
          <p:spPr>
            <a:xfrm>
              <a:off x="154080" y="-12898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55"/>
            <p:cNvSpPr/>
            <p:nvPr/>
          </p:nvSpPr>
          <p:spPr>
            <a:xfrm>
              <a:off x="94320" y="-130608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56"/>
            <p:cNvSpPr/>
            <p:nvPr/>
          </p:nvSpPr>
          <p:spPr>
            <a:xfrm>
              <a:off x="35280" y="-13161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57"/>
            <p:cNvSpPr/>
            <p:nvPr/>
          </p:nvSpPr>
          <p:spPr>
            <a:xfrm>
              <a:off x="-15480" y="-131328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58"/>
            <p:cNvSpPr/>
            <p:nvPr/>
          </p:nvSpPr>
          <p:spPr>
            <a:xfrm>
              <a:off x="-59400" y="-1297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59"/>
            <p:cNvSpPr/>
            <p:nvPr/>
          </p:nvSpPr>
          <p:spPr>
            <a:xfrm>
              <a:off x="-97560" y="-12726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60"/>
            <p:cNvSpPr/>
            <p:nvPr/>
          </p:nvSpPr>
          <p:spPr>
            <a:xfrm>
              <a:off x="-132840" y="-123948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61"/>
            <p:cNvSpPr/>
            <p:nvPr/>
          </p:nvSpPr>
          <p:spPr>
            <a:xfrm>
              <a:off x="-162360" y="-12006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62"/>
            <p:cNvSpPr/>
            <p:nvPr/>
          </p:nvSpPr>
          <p:spPr>
            <a:xfrm>
              <a:off x="-205200" y="-115812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63"/>
            <p:cNvSpPr/>
            <p:nvPr/>
          </p:nvSpPr>
          <p:spPr>
            <a:xfrm>
              <a:off x="-263880" y="-11142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64"/>
            <p:cNvSpPr/>
            <p:nvPr/>
          </p:nvSpPr>
          <p:spPr>
            <a:xfrm>
              <a:off x="-321480" y="-107136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65"/>
            <p:cNvSpPr/>
            <p:nvPr/>
          </p:nvSpPr>
          <p:spPr>
            <a:xfrm>
              <a:off x="-402120" y="-103140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66"/>
            <p:cNvSpPr/>
            <p:nvPr/>
          </p:nvSpPr>
          <p:spPr>
            <a:xfrm>
              <a:off x="-530280" y="-996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67"/>
            <p:cNvSpPr/>
            <p:nvPr/>
          </p:nvSpPr>
          <p:spPr>
            <a:xfrm>
              <a:off x="-650520" y="-9687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68"/>
            <p:cNvSpPr/>
            <p:nvPr/>
          </p:nvSpPr>
          <p:spPr>
            <a:xfrm>
              <a:off x="-763920" y="-9507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169"/>
            <p:cNvSpPr/>
            <p:nvPr/>
          </p:nvSpPr>
          <p:spPr>
            <a:xfrm>
              <a:off x="-866880" y="-944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70"/>
            <p:cNvSpPr/>
            <p:nvPr/>
          </p:nvSpPr>
          <p:spPr>
            <a:xfrm>
              <a:off x="-951120" y="-95184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71"/>
            <p:cNvSpPr/>
            <p:nvPr/>
          </p:nvSpPr>
          <p:spPr>
            <a:xfrm>
              <a:off x="1185840" y="-125136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172"/>
            <p:cNvSpPr/>
            <p:nvPr/>
          </p:nvSpPr>
          <p:spPr>
            <a:xfrm>
              <a:off x="1188360" y="1303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173"/>
            <p:cNvSpPr/>
            <p:nvPr/>
          </p:nvSpPr>
          <p:spPr>
            <a:xfrm>
              <a:off x="1194480" y="10548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74"/>
            <p:cNvSpPr/>
            <p:nvPr/>
          </p:nvSpPr>
          <p:spPr>
            <a:xfrm>
              <a:off x="1203120" y="910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75"/>
            <p:cNvSpPr/>
            <p:nvPr/>
          </p:nvSpPr>
          <p:spPr>
            <a:xfrm>
              <a:off x="1213560" y="8280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76"/>
            <p:cNvSpPr/>
            <p:nvPr/>
          </p:nvSpPr>
          <p:spPr>
            <a:xfrm>
              <a:off x="1224720" y="7776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77"/>
            <p:cNvSpPr/>
            <p:nvPr/>
          </p:nvSpPr>
          <p:spPr>
            <a:xfrm>
              <a:off x="1236240" y="6912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78"/>
            <p:cNvSpPr/>
            <p:nvPr/>
          </p:nvSpPr>
          <p:spPr>
            <a:xfrm>
              <a:off x="1247040" y="5760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79"/>
            <p:cNvSpPr/>
            <p:nvPr/>
          </p:nvSpPr>
          <p:spPr>
            <a:xfrm>
              <a:off x="1256400" y="298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80"/>
            <p:cNvSpPr/>
            <p:nvPr/>
          </p:nvSpPr>
          <p:spPr>
            <a:xfrm>
              <a:off x="1263240" y="57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81"/>
            <p:cNvSpPr/>
            <p:nvPr/>
          </p:nvSpPr>
          <p:spPr>
            <a:xfrm>
              <a:off x="1266840" y="-2952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82"/>
            <p:cNvSpPr/>
            <p:nvPr/>
          </p:nvSpPr>
          <p:spPr>
            <a:xfrm>
              <a:off x="1267200" y="-900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183"/>
            <p:cNvSpPr/>
            <p:nvPr/>
          </p:nvSpPr>
          <p:spPr>
            <a:xfrm>
              <a:off x="1269720" y="-1544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184"/>
            <p:cNvSpPr/>
            <p:nvPr/>
          </p:nvSpPr>
          <p:spPr>
            <a:xfrm>
              <a:off x="1274760" y="-21384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185"/>
            <p:cNvSpPr/>
            <p:nvPr/>
          </p:nvSpPr>
          <p:spPr>
            <a:xfrm>
              <a:off x="1281600" y="-27000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186"/>
            <p:cNvSpPr/>
            <p:nvPr/>
          </p:nvSpPr>
          <p:spPr>
            <a:xfrm>
              <a:off x="1289160" y="-3308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187"/>
            <p:cNvSpPr/>
            <p:nvPr/>
          </p:nvSpPr>
          <p:spPr>
            <a:xfrm>
              <a:off x="1297080" y="-3916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188"/>
            <p:cNvSpPr/>
            <p:nvPr/>
          </p:nvSpPr>
          <p:spPr>
            <a:xfrm>
              <a:off x="1304640" y="-45252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189"/>
            <p:cNvSpPr/>
            <p:nvPr/>
          </p:nvSpPr>
          <p:spPr>
            <a:xfrm>
              <a:off x="1311120" y="-51372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190"/>
            <p:cNvSpPr/>
            <p:nvPr/>
          </p:nvSpPr>
          <p:spPr>
            <a:xfrm>
              <a:off x="1316160" y="-5745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191"/>
            <p:cNvSpPr/>
            <p:nvPr/>
          </p:nvSpPr>
          <p:spPr>
            <a:xfrm>
              <a:off x="1318680" y="-6357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192"/>
            <p:cNvSpPr/>
            <p:nvPr/>
          </p:nvSpPr>
          <p:spPr>
            <a:xfrm>
              <a:off x="1318680" y="-69624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193"/>
            <p:cNvSpPr/>
            <p:nvPr/>
          </p:nvSpPr>
          <p:spPr>
            <a:xfrm>
              <a:off x="1314360" y="-7498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194"/>
            <p:cNvSpPr/>
            <p:nvPr/>
          </p:nvSpPr>
          <p:spPr>
            <a:xfrm>
              <a:off x="1303560" y="-79632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195"/>
            <p:cNvSpPr/>
            <p:nvPr/>
          </p:nvSpPr>
          <p:spPr>
            <a:xfrm>
              <a:off x="1288800" y="-838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196"/>
            <p:cNvSpPr/>
            <p:nvPr/>
          </p:nvSpPr>
          <p:spPr>
            <a:xfrm>
              <a:off x="1270800" y="-8802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197"/>
            <p:cNvSpPr/>
            <p:nvPr/>
          </p:nvSpPr>
          <p:spPr>
            <a:xfrm>
              <a:off x="1251720" y="-92484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198"/>
            <p:cNvSpPr/>
            <p:nvPr/>
          </p:nvSpPr>
          <p:spPr>
            <a:xfrm>
              <a:off x="1232640" y="-97092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99"/>
            <p:cNvSpPr/>
            <p:nvPr/>
          </p:nvSpPr>
          <p:spPr>
            <a:xfrm>
              <a:off x="1215360" y="-10245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200"/>
            <p:cNvSpPr/>
            <p:nvPr/>
          </p:nvSpPr>
          <p:spPr>
            <a:xfrm>
              <a:off x="1201680" y="-108756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201"/>
            <p:cNvSpPr/>
            <p:nvPr/>
          </p:nvSpPr>
          <p:spPr>
            <a:xfrm>
              <a:off x="1193040" y="-11620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202"/>
            <p:cNvSpPr/>
            <p:nvPr/>
          </p:nvSpPr>
          <p:spPr>
            <a:xfrm>
              <a:off x="1729440" y="-12488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203"/>
            <p:cNvSpPr/>
            <p:nvPr/>
          </p:nvSpPr>
          <p:spPr>
            <a:xfrm>
              <a:off x="1659960" y="-1236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204"/>
            <p:cNvSpPr/>
            <p:nvPr/>
          </p:nvSpPr>
          <p:spPr>
            <a:xfrm>
              <a:off x="1598040" y="-121752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205"/>
            <p:cNvSpPr/>
            <p:nvPr/>
          </p:nvSpPr>
          <p:spPr>
            <a:xfrm>
              <a:off x="1562400" y="-119124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206"/>
            <p:cNvSpPr/>
            <p:nvPr/>
          </p:nvSpPr>
          <p:spPr>
            <a:xfrm>
              <a:off x="1532520" y="-115992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207"/>
            <p:cNvSpPr/>
            <p:nvPr/>
          </p:nvSpPr>
          <p:spPr>
            <a:xfrm>
              <a:off x="1505880" y="-112536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208"/>
            <p:cNvSpPr/>
            <p:nvPr/>
          </p:nvSpPr>
          <p:spPr>
            <a:xfrm>
              <a:off x="1485000" y="-10882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209"/>
            <p:cNvSpPr/>
            <p:nvPr/>
          </p:nvSpPr>
          <p:spPr>
            <a:xfrm>
              <a:off x="1462680" y="-105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10"/>
            <p:cNvSpPr/>
            <p:nvPr/>
          </p:nvSpPr>
          <p:spPr>
            <a:xfrm>
              <a:off x="1439280" y="-101304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211"/>
            <p:cNvSpPr/>
            <p:nvPr/>
          </p:nvSpPr>
          <p:spPr>
            <a:xfrm>
              <a:off x="1416960" y="-97812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212"/>
            <p:cNvSpPr/>
            <p:nvPr/>
          </p:nvSpPr>
          <p:spPr>
            <a:xfrm>
              <a:off x="1393560" y="-9464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213"/>
            <p:cNvSpPr/>
            <p:nvPr/>
          </p:nvSpPr>
          <p:spPr>
            <a:xfrm>
              <a:off x="1367640" y="-91944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214"/>
            <p:cNvSpPr/>
            <p:nvPr/>
          </p:nvSpPr>
          <p:spPr>
            <a:xfrm>
              <a:off x="1336680" y="-89892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215"/>
            <p:cNvSpPr/>
            <p:nvPr/>
          </p:nvSpPr>
          <p:spPr>
            <a:xfrm>
              <a:off x="1291680" y="-885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216"/>
            <p:cNvSpPr/>
            <p:nvPr/>
          </p:nvSpPr>
          <p:spPr>
            <a:xfrm>
              <a:off x="1252440" y="-8820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9" name="Group 217"/>
          <p:cNvGrpSpPr/>
          <p:nvPr/>
        </p:nvGrpSpPr>
        <p:grpSpPr>
          <a:xfrm>
            <a:off x="-390960" y="539280"/>
            <a:ext cx="974160" cy="974160"/>
            <a:chOff x="-390960" y="539280"/>
            <a:chExt cx="974160" cy="974160"/>
          </a:xfrm>
        </p:grpSpPr>
        <p:sp>
          <p:nvSpPr>
            <p:cNvPr id="640" name="CustomShape 218"/>
            <p:cNvSpPr/>
            <p:nvPr/>
          </p:nvSpPr>
          <p:spPr>
            <a:xfrm>
              <a:off x="-390960" y="539280"/>
              <a:ext cx="974160" cy="97416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219"/>
            <p:cNvSpPr/>
            <p:nvPr/>
          </p:nvSpPr>
          <p:spPr>
            <a:xfrm>
              <a:off x="-309960" y="620280"/>
              <a:ext cx="811800" cy="81180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220"/>
            <p:cNvSpPr/>
            <p:nvPr/>
          </p:nvSpPr>
          <p:spPr>
            <a:xfrm>
              <a:off x="-228960" y="701280"/>
              <a:ext cx="649800" cy="64980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221"/>
            <p:cNvSpPr/>
            <p:nvPr/>
          </p:nvSpPr>
          <p:spPr>
            <a:xfrm>
              <a:off x="-148320" y="781920"/>
              <a:ext cx="488520" cy="48852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222"/>
            <p:cNvSpPr/>
            <p:nvPr/>
          </p:nvSpPr>
          <p:spPr>
            <a:xfrm>
              <a:off x="-68400" y="861840"/>
              <a:ext cx="328680" cy="32868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223"/>
            <p:cNvSpPr/>
            <p:nvPr/>
          </p:nvSpPr>
          <p:spPr>
            <a:xfrm>
              <a:off x="8280" y="938520"/>
              <a:ext cx="176040" cy="17604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224"/>
            <p:cNvSpPr/>
            <p:nvPr/>
          </p:nvSpPr>
          <p:spPr>
            <a:xfrm>
              <a:off x="54360" y="984960"/>
              <a:ext cx="83160" cy="8280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7" name="Group 225"/>
          <p:cNvGrpSpPr/>
          <p:nvPr/>
        </p:nvGrpSpPr>
        <p:grpSpPr>
          <a:xfrm>
            <a:off x="8560800" y="3629520"/>
            <a:ext cx="974160" cy="974160"/>
            <a:chOff x="8560800" y="3629520"/>
            <a:chExt cx="974160" cy="974160"/>
          </a:xfrm>
        </p:grpSpPr>
        <p:sp>
          <p:nvSpPr>
            <p:cNvPr id="648" name="CustomShape 226"/>
            <p:cNvSpPr/>
            <p:nvPr/>
          </p:nvSpPr>
          <p:spPr>
            <a:xfrm rot="5400000">
              <a:off x="8560800" y="3629520"/>
              <a:ext cx="974160" cy="97380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227"/>
            <p:cNvSpPr/>
            <p:nvPr/>
          </p:nvSpPr>
          <p:spPr>
            <a:xfrm rot="5400000">
              <a:off x="8600760" y="3663360"/>
              <a:ext cx="898920" cy="89928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228"/>
            <p:cNvSpPr/>
            <p:nvPr/>
          </p:nvSpPr>
          <p:spPr>
            <a:xfrm rot="5400000">
              <a:off x="8644320" y="3690360"/>
              <a:ext cx="824040" cy="82656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229"/>
            <p:cNvSpPr/>
            <p:nvPr/>
          </p:nvSpPr>
          <p:spPr>
            <a:xfrm rot="5400000">
              <a:off x="8692200" y="3714480"/>
              <a:ext cx="749160" cy="75132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230"/>
            <p:cNvSpPr/>
            <p:nvPr/>
          </p:nvSpPr>
          <p:spPr>
            <a:xfrm rot="5400000">
              <a:off x="8742240" y="3733560"/>
              <a:ext cx="674280" cy="67824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231"/>
            <p:cNvSpPr/>
            <p:nvPr/>
          </p:nvSpPr>
          <p:spPr>
            <a:xfrm rot="5400000">
              <a:off x="8794080" y="3752280"/>
              <a:ext cx="600840" cy="60084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232"/>
            <p:cNvSpPr/>
            <p:nvPr/>
          </p:nvSpPr>
          <p:spPr>
            <a:xfrm rot="5400000">
              <a:off x="8847720" y="3769560"/>
              <a:ext cx="524160" cy="52416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233"/>
            <p:cNvSpPr/>
            <p:nvPr/>
          </p:nvSpPr>
          <p:spPr>
            <a:xfrm rot="5400000">
              <a:off x="8901000" y="3785040"/>
              <a:ext cx="449280" cy="44928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234"/>
            <p:cNvSpPr/>
            <p:nvPr/>
          </p:nvSpPr>
          <p:spPr>
            <a:xfrm rot="5400000">
              <a:off x="8951760" y="3800880"/>
              <a:ext cx="377640" cy="37548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235"/>
            <p:cNvSpPr/>
            <p:nvPr/>
          </p:nvSpPr>
          <p:spPr>
            <a:xfrm rot="5400000">
              <a:off x="9005040" y="3817440"/>
              <a:ext cx="300600" cy="30096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236"/>
            <p:cNvSpPr/>
            <p:nvPr/>
          </p:nvSpPr>
          <p:spPr>
            <a:xfrm rot="5400000">
              <a:off x="9054720" y="3838680"/>
              <a:ext cx="225360" cy="22572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237"/>
            <p:cNvSpPr/>
            <p:nvPr/>
          </p:nvSpPr>
          <p:spPr>
            <a:xfrm rot="5400000">
              <a:off x="9102240" y="3861360"/>
              <a:ext cx="150480" cy="15156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238"/>
            <p:cNvSpPr/>
            <p:nvPr/>
          </p:nvSpPr>
          <p:spPr>
            <a:xfrm rot="5400000">
              <a:off x="9146880" y="3890880"/>
              <a:ext cx="75600" cy="7524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239"/>
            <p:cNvSpPr/>
            <p:nvPr/>
          </p:nvSpPr>
          <p:spPr>
            <a:xfrm rot="5400000">
              <a:off x="8778240" y="3708000"/>
              <a:ext cx="190440" cy="62568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240"/>
            <p:cNvSpPr/>
            <p:nvPr/>
          </p:nvSpPr>
          <p:spPr>
            <a:xfrm rot="5400000">
              <a:off x="8870400" y="3609360"/>
              <a:ext cx="75240" cy="55692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241"/>
            <p:cNvSpPr/>
            <p:nvPr/>
          </p:nvSpPr>
          <p:spPr>
            <a:xfrm rot="5400000">
              <a:off x="8879760" y="3618360"/>
              <a:ext cx="235080" cy="37836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242"/>
            <p:cNvSpPr/>
            <p:nvPr/>
          </p:nvSpPr>
          <p:spPr>
            <a:xfrm rot="5400000">
              <a:off x="8969400" y="3708000"/>
              <a:ext cx="295560" cy="13824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243"/>
            <p:cNvSpPr/>
            <p:nvPr/>
          </p:nvSpPr>
          <p:spPr>
            <a:xfrm rot="5400000">
              <a:off x="9123120" y="3753720"/>
              <a:ext cx="235080" cy="10728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244"/>
            <p:cNvSpPr/>
            <p:nvPr/>
          </p:nvSpPr>
          <p:spPr>
            <a:xfrm rot="5400000">
              <a:off x="9301680" y="3753720"/>
              <a:ext cx="56880" cy="28584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245"/>
            <p:cNvSpPr/>
            <p:nvPr/>
          </p:nvSpPr>
          <p:spPr>
            <a:xfrm rot="5400000">
              <a:off x="9266040" y="3846960"/>
              <a:ext cx="190080" cy="34776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246"/>
            <p:cNvSpPr/>
            <p:nvPr/>
          </p:nvSpPr>
          <p:spPr>
            <a:xfrm rot="5400000">
              <a:off x="9115560" y="3997440"/>
              <a:ext cx="429120" cy="28584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247"/>
            <p:cNvSpPr/>
            <p:nvPr/>
          </p:nvSpPr>
          <p:spPr>
            <a:xfrm rot="5400000">
              <a:off x="8937000" y="4175640"/>
              <a:ext cx="607320" cy="10728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248"/>
            <p:cNvSpPr/>
            <p:nvPr/>
          </p:nvSpPr>
          <p:spPr>
            <a:xfrm rot="5400000">
              <a:off x="8778600" y="4195440"/>
              <a:ext cx="677520" cy="13824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249"/>
            <p:cNvSpPr/>
            <p:nvPr/>
          </p:nvSpPr>
          <p:spPr>
            <a:xfrm rot="5400000">
              <a:off x="8693640" y="4040280"/>
              <a:ext cx="607320" cy="37836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250"/>
            <p:cNvSpPr/>
            <p:nvPr/>
          </p:nvSpPr>
          <p:spPr>
            <a:xfrm rot="5400000">
              <a:off x="8693280" y="3861720"/>
              <a:ext cx="429120" cy="55692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3" name="Group 251"/>
          <p:cNvGrpSpPr/>
          <p:nvPr/>
        </p:nvGrpSpPr>
        <p:grpSpPr>
          <a:xfrm>
            <a:off x="8663040" y="1055880"/>
            <a:ext cx="177840" cy="589320"/>
            <a:chOff x="8663040" y="1055880"/>
            <a:chExt cx="177840" cy="589320"/>
          </a:xfrm>
        </p:grpSpPr>
        <p:sp>
          <p:nvSpPr>
            <p:cNvPr id="674" name="CustomShape 252"/>
            <p:cNvSpPr/>
            <p:nvPr/>
          </p:nvSpPr>
          <p:spPr>
            <a:xfrm rot="10800000">
              <a:off x="8807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253"/>
            <p:cNvSpPr/>
            <p:nvPr/>
          </p:nvSpPr>
          <p:spPr>
            <a:xfrm rot="10800000">
              <a:off x="8735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254"/>
            <p:cNvSpPr/>
            <p:nvPr/>
          </p:nvSpPr>
          <p:spPr>
            <a:xfrm rot="10800000">
              <a:off x="866304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255"/>
            <p:cNvSpPr/>
            <p:nvPr/>
          </p:nvSpPr>
          <p:spPr>
            <a:xfrm rot="10800000">
              <a:off x="8807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256"/>
            <p:cNvSpPr/>
            <p:nvPr/>
          </p:nvSpPr>
          <p:spPr>
            <a:xfrm rot="10800000">
              <a:off x="8735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257"/>
            <p:cNvSpPr/>
            <p:nvPr/>
          </p:nvSpPr>
          <p:spPr>
            <a:xfrm rot="10800000">
              <a:off x="866304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258"/>
            <p:cNvSpPr/>
            <p:nvPr/>
          </p:nvSpPr>
          <p:spPr>
            <a:xfrm rot="10800000">
              <a:off x="8807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259"/>
            <p:cNvSpPr/>
            <p:nvPr/>
          </p:nvSpPr>
          <p:spPr>
            <a:xfrm rot="10800000">
              <a:off x="8735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260"/>
            <p:cNvSpPr/>
            <p:nvPr/>
          </p:nvSpPr>
          <p:spPr>
            <a:xfrm rot="10800000">
              <a:off x="866304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261"/>
            <p:cNvSpPr/>
            <p:nvPr/>
          </p:nvSpPr>
          <p:spPr>
            <a:xfrm rot="10800000">
              <a:off x="8807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262"/>
            <p:cNvSpPr/>
            <p:nvPr/>
          </p:nvSpPr>
          <p:spPr>
            <a:xfrm rot="10800000">
              <a:off x="8735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263"/>
            <p:cNvSpPr/>
            <p:nvPr/>
          </p:nvSpPr>
          <p:spPr>
            <a:xfrm rot="10800000">
              <a:off x="866304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264"/>
            <p:cNvSpPr/>
            <p:nvPr/>
          </p:nvSpPr>
          <p:spPr>
            <a:xfrm rot="10800000">
              <a:off x="8807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265"/>
            <p:cNvSpPr/>
            <p:nvPr/>
          </p:nvSpPr>
          <p:spPr>
            <a:xfrm rot="10800000">
              <a:off x="8735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266"/>
            <p:cNvSpPr/>
            <p:nvPr/>
          </p:nvSpPr>
          <p:spPr>
            <a:xfrm rot="10800000">
              <a:off x="866304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267"/>
            <p:cNvSpPr/>
            <p:nvPr/>
          </p:nvSpPr>
          <p:spPr>
            <a:xfrm rot="10800000">
              <a:off x="8807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268"/>
            <p:cNvSpPr/>
            <p:nvPr/>
          </p:nvSpPr>
          <p:spPr>
            <a:xfrm rot="10800000">
              <a:off x="8735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269"/>
            <p:cNvSpPr/>
            <p:nvPr/>
          </p:nvSpPr>
          <p:spPr>
            <a:xfrm rot="10800000">
              <a:off x="866304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270"/>
            <p:cNvSpPr/>
            <p:nvPr/>
          </p:nvSpPr>
          <p:spPr>
            <a:xfrm rot="10800000">
              <a:off x="8807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271"/>
            <p:cNvSpPr/>
            <p:nvPr/>
          </p:nvSpPr>
          <p:spPr>
            <a:xfrm rot="10800000">
              <a:off x="8735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272"/>
            <p:cNvSpPr/>
            <p:nvPr/>
          </p:nvSpPr>
          <p:spPr>
            <a:xfrm rot="10800000">
              <a:off x="866304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273"/>
            <p:cNvSpPr/>
            <p:nvPr/>
          </p:nvSpPr>
          <p:spPr>
            <a:xfrm rot="10800000">
              <a:off x="8807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274"/>
            <p:cNvSpPr/>
            <p:nvPr/>
          </p:nvSpPr>
          <p:spPr>
            <a:xfrm rot="10800000">
              <a:off x="8735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275"/>
            <p:cNvSpPr/>
            <p:nvPr/>
          </p:nvSpPr>
          <p:spPr>
            <a:xfrm rot="10800000">
              <a:off x="866304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276"/>
            <p:cNvSpPr/>
            <p:nvPr/>
          </p:nvSpPr>
          <p:spPr>
            <a:xfrm rot="10800000">
              <a:off x="8807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277"/>
            <p:cNvSpPr/>
            <p:nvPr/>
          </p:nvSpPr>
          <p:spPr>
            <a:xfrm rot="10800000">
              <a:off x="8735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278"/>
            <p:cNvSpPr/>
            <p:nvPr/>
          </p:nvSpPr>
          <p:spPr>
            <a:xfrm rot="10800000">
              <a:off x="866304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1" name="Group 279"/>
          <p:cNvGrpSpPr/>
          <p:nvPr/>
        </p:nvGrpSpPr>
        <p:grpSpPr>
          <a:xfrm>
            <a:off x="8578440" y="101520"/>
            <a:ext cx="347400" cy="347400"/>
            <a:chOff x="8578440" y="101520"/>
            <a:chExt cx="347400" cy="347400"/>
          </a:xfrm>
        </p:grpSpPr>
        <p:sp>
          <p:nvSpPr>
            <p:cNvPr id="702" name="CustomShape 280"/>
            <p:cNvSpPr/>
            <p:nvPr/>
          </p:nvSpPr>
          <p:spPr>
            <a:xfrm rot="10800000">
              <a:off x="8753040" y="27576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281"/>
            <p:cNvSpPr/>
            <p:nvPr/>
          </p:nvSpPr>
          <p:spPr>
            <a:xfrm rot="10800000">
              <a:off x="8578440" y="10116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4" name="Group 282"/>
          <p:cNvGrpSpPr/>
          <p:nvPr/>
        </p:nvGrpSpPr>
        <p:grpSpPr>
          <a:xfrm>
            <a:off x="183240" y="3087720"/>
            <a:ext cx="262440" cy="681480"/>
            <a:chOff x="183240" y="3087720"/>
            <a:chExt cx="262440" cy="681480"/>
          </a:xfrm>
        </p:grpSpPr>
        <p:sp>
          <p:nvSpPr>
            <p:cNvPr id="705" name="CustomShape 283"/>
            <p:cNvSpPr/>
            <p:nvPr/>
          </p:nvSpPr>
          <p:spPr>
            <a:xfrm rot="10800000">
              <a:off x="183240" y="3340800"/>
              <a:ext cx="262440" cy="26244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284"/>
            <p:cNvSpPr/>
            <p:nvPr/>
          </p:nvSpPr>
          <p:spPr>
            <a:xfrm rot="10800000">
              <a:off x="226800" y="3087720"/>
              <a:ext cx="174960" cy="17496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285"/>
            <p:cNvSpPr/>
            <p:nvPr/>
          </p:nvSpPr>
          <p:spPr>
            <a:xfrm rot="10800000">
              <a:off x="217080" y="3717000"/>
              <a:ext cx="194760" cy="5220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8" name="CustomShape 286"/>
          <p:cNvSpPr/>
          <p:nvPr/>
        </p:nvSpPr>
        <p:spPr>
          <a:xfrm rot="10800000">
            <a:off x="5196960" y="4853160"/>
            <a:ext cx="690120" cy="4068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87"/>
          <p:cNvSpPr/>
          <p:nvPr/>
        </p:nvSpPr>
        <p:spPr>
          <a:xfrm rot="10800000">
            <a:off x="3257640" y="254520"/>
            <a:ext cx="690120" cy="4068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0" name="Group 288"/>
          <p:cNvGrpSpPr/>
          <p:nvPr/>
        </p:nvGrpSpPr>
        <p:grpSpPr>
          <a:xfrm>
            <a:off x="140040" y="4699080"/>
            <a:ext cx="347400" cy="347400"/>
            <a:chOff x="140040" y="4699080"/>
            <a:chExt cx="347400" cy="347400"/>
          </a:xfrm>
        </p:grpSpPr>
        <p:sp>
          <p:nvSpPr>
            <p:cNvPr id="711" name="CustomShape 289"/>
            <p:cNvSpPr/>
            <p:nvPr/>
          </p:nvSpPr>
          <p:spPr>
            <a:xfrm>
              <a:off x="140040" y="469908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290"/>
            <p:cNvSpPr/>
            <p:nvPr/>
          </p:nvSpPr>
          <p:spPr>
            <a:xfrm>
              <a:off x="314640" y="487368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roup 1"/>
          <p:cNvGrpSpPr/>
          <p:nvPr/>
        </p:nvGrpSpPr>
        <p:grpSpPr>
          <a:xfrm>
            <a:off x="6690240" y="4608720"/>
            <a:ext cx="3480480" cy="1878120"/>
            <a:chOff x="6690240" y="4608720"/>
            <a:chExt cx="3480480" cy="1878120"/>
          </a:xfrm>
        </p:grpSpPr>
        <p:sp>
          <p:nvSpPr>
            <p:cNvPr id="752" name="CustomShape 2"/>
            <p:cNvSpPr/>
            <p:nvPr/>
          </p:nvSpPr>
          <p:spPr>
            <a:xfrm>
              <a:off x="6690240" y="460872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"/>
            <p:cNvSpPr/>
            <p:nvPr/>
          </p:nvSpPr>
          <p:spPr>
            <a:xfrm>
              <a:off x="7176600" y="597276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4"/>
            <p:cNvSpPr/>
            <p:nvPr/>
          </p:nvSpPr>
          <p:spPr>
            <a:xfrm>
              <a:off x="7170840" y="59234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5"/>
            <p:cNvSpPr/>
            <p:nvPr/>
          </p:nvSpPr>
          <p:spPr>
            <a:xfrm>
              <a:off x="7140240" y="58935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6"/>
            <p:cNvSpPr/>
            <p:nvPr/>
          </p:nvSpPr>
          <p:spPr>
            <a:xfrm>
              <a:off x="7092000" y="588492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7"/>
            <p:cNvSpPr/>
            <p:nvPr/>
          </p:nvSpPr>
          <p:spPr>
            <a:xfrm>
              <a:off x="7031880" y="58701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8"/>
            <p:cNvSpPr/>
            <p:nvPr/>
          </p:nvSpPr>
          <p:spPr>
            <a:xfrm>
              <a:off x="6966720" y="585720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9"/>
            <p:cNvSpPr/>
            <p:nvPr/>
          </p:nvSpPr>
          <p:spPr>
            <a:xfrm>
              <a:off x="6902640" y="58424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10"/>
            <p:cNvSpPr/>
            <p:nvPr/>
          </p:nvSpPr>
          <p:spPr>
            <a:xfrm>
              <a:off x="6846120" y="58215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11"/>
            <p:cNvSpPr/>
            <p:nvPr/>
          </p:nvSpPr>
          <p:spPr>
            <a:xfrm>
              <a:off x="6803640" y="578592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2"/>
            <p:cNvSpPr/>
            <p:nvPr/>
          </p:nvSpPr>
          <p:spPr>
            <a:xfrm>
              <a:off x="6782040" y="5745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3"/>
            <p:cNvSpPr/>
            <p:nvPr/>
          </p:nvSpPr>
          <p:spPr>
            <a:xfrm>
              <a:off x="6785280" y="56930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4"/>
            <p:cNvSpPr/>
            <p:nvPr/>
          </p:nvSpPr>
          <p:spPr>
            <a:xfrm>
              <a:off x="6809040" y="565092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5"/>
            <p:cNvSpPr/>
            <p:nvPr/>
          </p:nvSpPr>
          <p:spPr>
            <a:xfrm>
              <a:off x="6848280" y="5624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6"/>
            <p:cNvSpPr/>
            <p:nvPr/>
          </p:nvSpPr>
          <p:spPr>
            <a:xfrm>
              <a:off x="6898320" y="560952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7"/>
            <p:cNvSpPr/>
            <p:nvPr/>
          </p:nvSpPr>
          <p:spPr>
            <a:xfrm>
              <a:off x="6955200" y="557928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18"/>
            <p:cNvSpPr/>
            <p:nvPr/>
          </p:nvSpPr>
          <p:spPr>
            <a:xfrm>
              <a:off x="7014240" y="553752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19"/>
            <p:cNvSpPr/>
            <p:nvPr/>
          </p:nvSpPr>
          <p:spPr>
            <a:xfrm>
              <a:off x="7071120" y="549324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20"/>
            <p:cNvSpPr/>
            <p:nvPr/>
          </p:nvSpPr>
          <p:spPr>
            <a:xfrm>
              <a:off x="7121160" y="544752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21"/>
            <p:cNvSpPr/>
            <p:nvPr/>
          </p:nvSpPr>
          <p:spPr>
            <a:xfrm>
              <a:off x="7160400" y="539820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22"/>
            <p:cNvSpPr/>
            <p:nvPr/>
          </p:nvSpPr>
          <p:spPr>
            <a:xfrm>
              <a:off x="7183800" y="534420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23"/>
            <p:cNvSpPr/>
            <p:nvPr/>
          </p:nvSpPr>
          <p:spPr>
            <a:xfrm>
              <a:off x="7188480" y="528552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24"/>
            <p:cNvSpPr/>
            <p:nvPr/>
          </p:nvSpPr>
          <p:spPr>
            <a:xfrm>
              <a:off x="7180200" y="523692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25"/>
            <p:cNvSpPr/>
            <p:nvPr/>
          </p:nvSpPr>
          <p:spPr>
            <a:xfrm>
              <a:off x="7163640" y="520092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26"/>
            <p:cNvSpPr/>
            <p:nvPr/>
          </p:nvSpPr>
          <p:spPr>
            <a:xfrm>
              <a:off x="7141320" y="517428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27"/>
            <p:cNvSpPr/>
            <p:nvPr/>
          </p:nvSpPr>
          <p:spPr>
            <a:xfrm>
              <a:off x="7115040" y="511488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28"/>
            <p:cNvSpPr/>
            <p:nvPr/>
          </p:nvSpPr>
          <p:spPr>
            <a:xfrm>
              <a:off x="7086960" y="502452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29"/>
            <p:cNvSpPr/>
            <p:nvPr/>
          </p:nvSpPr>
          <p:spPr>
            <a:xfrm>
              <a:off x="7059240" y="49341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30"/>
            <p:cNvSpPr/>
            <p:nvPr/>
          </p:nvSpPr>
          <p:spPr>
            <a:xfrm>
              <a:off x="7033680" y="483084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31"/>
            <p:cNvSpPr/>
            <p:nvPr/>
          </p:nvSpPr>
          <p:spPr>
            <a:xfrm>
              <a:off x="7013160" y="476100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32"/>
            <p:cNvSpPr/>
            <p:nvPr/>
          </p:nvSpPr>
          <p:spPr>
            <a:xfrm>
              <a:off x="6999120" y="468180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33"/>
            <p:cNvSpPr/>
            <p:nvPr/>
          </p:nvSpPr>
          <p:spPr>
            <a:xfrm>
              <a:off x="8818200" y="504900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34"/>
            <p:cNvSpPr/>
            <p:nvPr/>
          </p:nvSpPr>
          <p:spPr>
            <a:xfrm>
              <a:off x="8739360" y="503136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35"/>
            <p:cNvSpPr/>
            <p:nvPr/>
          </p:nvSpPr>
          <p:spPr>
            <a:xfrm>
              <a:off x="8666280" y="5007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36"/>
            <p:cNvSpPr/>
            <p:nvPr/>
          </p:nvSpPr>
          <p:spPr>
            <a:xfrm>
              <a:off x="8596440" y="498024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37"/>
            <p:cNvSpPr/>
            <p:nvPr/>
          </p:nvSpPr>
          <p:spPr>
            <a:xfrm>
              <a:off x="8505000" y="494928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38"/>
            <p:cNvSpPr/>
            <p:nvPr/>
          </p:nvSpPr>
          <p:spPr>
            <a:xfrm>
              <a:off x="8425440" y="491508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39"/>
            <p:cNvSpPr/>
            <p:nvPr/>
          </p:nvSpPr>
          <p:spPr>
            <a:xfrm>
              <a:off x="8347680" y="487944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40"/>
            <p:cNvSpPr/>
            <p:nvPr/>
          </p:nvSpPr>
          <p:spPr>
            <a:xfrm>
              <a:off x="8265600" y="484308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41"/>
            <p:cNvSpPr/>
            <p:nvPr/>
          </p:nvSpPr>
          <p:spPr>
            <a:xfrm>
              <a:off x="8204400" y="480672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42"/>
            <p:cNvSpPr/>
            <p:nvPr/>
          </p:nvSpPr>
          <p:spPr>
            <a:xfrm>
              <a:off x="8129520" y="47714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43"/>
            <p:cNvSpPr/>
            <p:nvPr/>
          </p:nvSpPr>
          <p:spPr>
            <a:xfrm>
              <a:off x="8063280" y="473796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44"/>
            <p:cNvSpPr/>
            <p:nvPr/>
          </p:nvSpPr>
          <p:spPr>
            <a:xfrm>
              <a:off x="7998840" y="470736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45"/>
            <p:cNvSpPr/>
            <p:nvPr/>
          </p:nvSpPr>
          <p:spPr>
            <a:xfrm>
              <a:off x="7933320" y="46803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46"/>
            <p:cNvSpPr/>
            <p:nvPr/>
          </p:nvSpPr>
          <p:spPr>
            <a:xfrm>
              <a:off x="7871760" y="465840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47"/>
            <p:cNvSpPr/>
            <p:nvPr/>
          </p:nvSpPr>
          <p:spPr>
            <a:xfrm>
              <a:off x="7811640" y="464184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48"/>
            <p:cNvSpPr/>
            <p:nvPr/>
          </p:nvSpPr>
          <p:spPr>
            <a:xfrm>
              <a:off x="7752960" y="46317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49"/>
            <p:cNvSpPr/>
            <p:nvPr/>
          </p:nvSpPr>
          <p:spPr>
            <a:xfrm>
              <a:off x="7702200" y="463464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50"/>
            <p:cNvSpPr/>
            <p:nvPr/>
          </p:nvSpPr>
          <p:spPr>
            <a:xfrm>
              <a:off x="7657920" y="465012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51"/>
            <p:cNvSpPr/>
            <p:nvPr/>
          </p:nvSpPr>
          <p:spPr>
            <a:xfrm>
              <a:off x="7620120" y="467532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52"/>
            <p:cNvSpPr/>
            <p:nvPr/>
          </p:nvSpPr>
          <p:spPr>
            <a:xfrm>
              <a:off x="7584840" y="470844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53"/>
            <p:cNvSpPr/>
            <p:nvPr/>
          </p:nvSpPr>
          <p:spPr>
            <a:xfrm>
              <a:off x="7555320" y="474732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54"/>
            <p:cNvSpPr/>
            <p:nvPr/>
          </p:nvSpPr>
          <p:spPr>
            <a:xfrm>
              <a:off x="7512480" y="478980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55"/>
            <p:cNvSpPr/>
            <p:nvPr/>
          </p:nvSpPr>
          <p:spPr>
            <a:xfrm>
              <a:off x="7453800" y="483372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56"/>
            <p:cNvSpPr/>
            <p:nvPr/>
          </p:nvSpPr>
          <p:spPr>
            <a:xfrm>
              <a:off x="7396200" y="487692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57"/>
            <p:cNvSpPr/>
            <p:nvPr/>
          </p:nvSpPr>
          <p:spPr>
            <a:xfrm>
              <a:off x="7315560" y="491688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58"/>
            <p:cNvSpPr/>
            <p:nvPr/>
          </p:nvSpPr>
          <p:spPr>
            <a:xfrm>
              <a:off x="7187400" y="495180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59"/>
            <p:cNvSpPr/>
            <p:nvPr/>
          </p:nvSpPr>
          <p:spPr>
            <a:xfrm>
              <a:off x="7067160" y="49791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60"/>
            <p:cNvSpPr/>
            <p:nvPr/>
          </p:nvSpPr>
          <p:spPr>
            <a:xfrm>
              <a:off x="6953760" y="49971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61"/>
            <p:cNvSpPr/>
            <p:nvPr/>
          </p:nvSpPr>
          <p:spPr>
            <a:xfrm>
              <a:off x="6850440" y="5003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62"/>
            <p:cNvSpPr/>
            <p:nvPr/>
          </p:nvSpPr>
          <p:spPr>
            <a:xfrm>
              <a:off x="6766200" y="499608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63"/>
            <p:cNvSpPr/>
            <p:nvPr/>
          </p:nvSpPr>
          <p:spPr>
            <a:xfrm>
              <a:off x="8903520" y="469692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64"/>
            <p:cNvSpPr/>
            <p:nvPr/>
          </p:nvSpPr>
          <p:spPr>
            <a:xfrm>
              <a:off x="8906040" y="607824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65"/>
            <p:cNvSpPr/>
            <p:nvPr/>
          </p:nvSpPr>
          <p:spPr>
            <a:xfrm>
              <a:off x="8911800" y="605376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66"/>
            <p:cNvSpPr/>
            <p:nvPr/>
          </p:nvSpPr>
          <p:spPr>
            <a:xfrm>
              <a:off x="8920440" y="603900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67"/>
            <p:cNvSpPr/>
            <p:nvPr/>
          </p:nvSpPr>
          <p:spPr>
            <a:xfrm>
              <a:off x="8930880" y="603108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68"/>
            <p:cNvSpPr/>
            <p:nvPr/>
          </p:nvSpPr>
          <p:spPr>
            <a:xfrm>
              <a:off x="8942400" y="602568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69"/>
            <p:cNvSpPr/>
            <p:nvPr/>
          </p:nvSpPr>
          <p:spPr>
            <a:xfrm>
              <a:off x="8953920" y="601704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70"/>
            <p:cNvSpPr/>
            <p:nvPr/>
          </p:nvSpPr>
          <p:spPr>
            <a:xfrm>
              <a:off x="8964720" y="600588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71"/>
            <p:cNvSpPr/>
            <p:nvPr/>
          </p:nvSpPr>
          <p:spPr>
            <a:xfrm>
              <a:off x="8973720" y="597780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72"/>
            <p:cNvSpPr/>
            <p:nvPr/>
          </p:nvSpPr>
          <p:spPr>
            <a:xfrm>
              <a:off x="8980560" y="595368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73"/>
            <p:cNvSpPr/>
            <p:nvPr/>
          </p:nvSpPr>
          <p:spPr>
            <a:xfrm>
              <a:off x="8984520" y="591840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74"/>
            <p:cNvSpPr/>
            <p:nvPr/>
          </p:nvSpPr>
          <p:spPr>
            <a:xfrm>
              <a:off x="8984880" y="585792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75"/>
            <p:cNvSpPr/>
            <p:nvPr/>
          </p:nvSpPr>
          <p:spPr>
            <a:xfrm>
              <a:off x="8987400" y="57938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76"/>
            <p:cNvSpPr/>
            <p:nvPr/>
          </p:nvSpPr>
          <p:spPr>
            <a:xfrm>
              <a:off x="8992440" y="573408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77"/>
            <p:cNvSpPr/>
            <p:nvPr/>
          </p:nvSpPr>
          <p:spPr>
            <a:xfrm>
              <a:off x="8998920" y="567828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78"/>
            <p:cNvSpPr/>
            <p:nvPr/>
          </p:nvSpPr>
          <p:spPr>
            <a:xfrm>
              <a:off x="9006480" y="56174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79"/>
            <p:cNvSpPr/>
            <p:nvPr/>
          </p:nvSpPr>
          <p:spPr>
            <a:xfrm>
              <a:off x="9014400" y="555660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80"/>
            <p:cNvSpPr/>
            <p:nvPr/>
          </p:nvSpPr>
          <p:spPr>
            <a:xfrm>
              <a:off x="9021960" y="549540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81"/>
            <p:cNvSpPr/>
            <p:nvPr/>
          </p:nvSpPr>
          <p:spPr>
            <a:xfrm>
              <a:off x="9028800" y="543456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82"/>
            <p:cNvSpPr/>
            <p:nvPr/>
          </p:nvSpPr>
          <p:spPr>
            <a:xfrm>
              <a:off x="9033480" y="53733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83"/>
            <p:cNvSpPr/>
            <p:nvPr/>
          </p:nvSpPr>
          <p:spPr>
            <a:xfrm>
              <a:off x="9036360" y="53121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84"/>
            <p:cNvSpPr/>
            <p:nvPr/>
          </p:nvSpPr>
          <p:spPr>
            <a:xfrm>
              <a:off x="9036360" y="525168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85"/>
            <p:cNvSpPr/>
            <p:nvPr/>
          </p:nvSpPr>
          <p:spPr>
            <a:xfrm>
              <a:off x="9031680" y="519804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86"/>
            <p:cNvSpPr/>
            <p:nvPr/>
          </p:nvSpPr>
          <p:spPr>
            <a:xfrm>
              <a:off x="9021240" y="515160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87"/>
            <p:cNvSpPr/>
            <p:nvPr/>
          </p:nvSpPr>
          <p:spPr>
            <a:xfrm>
              <a:off x="9006480" y="510912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88"/>
            <p:cNvSpPr/>
            <p:nvPr/>
          </p:nvSpPr>
          <p:spPr>
            <a:xfrm>
              <a:off x="8988480" y="506772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89"/>
            <p:cNvSpPr/>
            <p:nvPr/>
          </p:nvSpPr>
          <p:spPr>
            <a:xfrm>
              <a:off x="8969040" y="502308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90"/>
            <p:cNvSpPr/>
            <p:nvPr/>
          </p:nvSpPr>
          <p:spPr>
            <a:xfrm>
              <a:off x="8950320" y="497700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91"/>
            <p:cNvSpPr/>
            <p:nvPr/>
          </p:nvSpPr>
          <p:spPr>
            <a:xfrm>
              <a:off x="8933040" y="49233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92"/>
            <p:cNvSpPr/>
            <p:nvPr/>
          </p:nvSpPr>
          <p:spPr>
            <a:xfrm>
              <a:off x="8919360" y="486072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93"/>
            <p:cNvSpPr/>
            <p:nvPr/>
          </p:nvSpPr>
          <p:spPr>
            <a:xfrm>
              <a:off x="8910720" y="478584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94"/>
            <p:cNvSpPr/>
            <p:nvPr/>
          </p:nvSpPr>
          <p:spPr>
            <a:xfrm>
              <a:off x="9446760" y="46994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95"/>
            <p:cNvSpPr/>
            <p:nvPr/>
          </p:nvSpPr>
          <p:spPr>
            <a:xfrm>
              <a:off x="9377640" y="4710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96"/>
            <p:cNvSpPr/>
            <p:nvPr/>
          </p:nvSpPr>
          <p:spPr>
            <a:xfrm>
              <a:off x="9315720" y="473076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97"/>
            <p:cNvSpPr/>
            <p:nvPr/>
          </p:nvSpPr>
          <p:spPr>
            <a:xfrm>
              <a:off x="9279720" y="475668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98"/>
            <p:cNvSpPr/>
            <p:nvPr/>
          </p:nvSpPr>
          <p:spPr>
            <a:xfrm>
              <a:off x="9250200" y="478800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99"/>
            <p:cNvSpPr/>
            <p:nvPr/>
          </p:nvSpPr>
          <p:spPr>
            <a:xfrm>
              <a:off x="9223560" y="482292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00"/>
            <p:cNvSpPr/>
            <p:nvPr/>
          </p:nvSpPr>
          <p:spPr>
            <a:xfrm>
              <a:off x="9202680" y="486000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01"/>
            <p:cNvSpPr/>
            <p:nvPr/>
          </p:nvSpPr>
          <p:spPr>
            <a:xfrm>
              <a:off x="9180000" y="489780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02"/>
            <p:cNvSpPr/>
            <p:nvPr/>
          </p:nvSpPr>
          <p:spPr>
            <a:xfrm>
              <a:off x="9156960" y="493488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103"/>
            <p:cNvSpPr/>
            <p:nvPr/>
          </p:nvSpPr>
          <p:spPr>
            <a:xfrm>
              <a:off x="9134640" y="497016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104"/>
            <p:cNvSpPr/>
            <p:nvPr/>
          </p:nvSpPr>
          <p:spPr>
            <a:xfrm>
              <a:off x="9111240" y="50018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05"/>
            <p:cNvSpPr/>
            <p:nvPr/>
          </p:nvSpPr>
          <p:spPr>
            <a:xfrm>
              <a:off x="9085320" y="502848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106"/>
            <p:cNvSpPr/>
            <p:nvPr/>
          </p:nvSpPr>
          <p:spPr>
            <a:xfrm>
              <a:off x="9054000" y="504900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107"/>
            <p:cNvSpPr/>
            <p:nvPr/>
          </p:nvSpPr>
          <p:spPr>
            <a:xfrm>
              <a:off x="9009360" y="5061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108"/>
            <p:cNvSpPr/>
            <p:nvPr/>
          </p:nvSpPr>
          <p:spPr>
            <a:xfrm>
              <a:off x="8970120" y="506592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9" name="Group 109"/>
          <p:cNvGrpSpPr/>
          <p:nvPr/>
        </p:nvGrpSpPr>
        <p:grpSpPr>
          <a:xfrm>
            <a:off x="-1027080" y="-1339560"/>
            <a:ext cx="3480120" cy="1878120"/>
            <a:chOff x="-1027080" y="-1339560"/>
            <a:chExt cx="3480120" cy="1878120"/>
          </a:xfrm>
        </p:grpSpPr>
        <p:sp>
          <p:nvSpPr>
            <p:cNvPr id="860" name="CustomShape 110"/>
            <p:cNvSpPr/>
            <p:nvPr/>
          </p:nvSpPr>
          <p:spPr>
            <a:xfrm>
              <a:off x="-1027080" y="-133956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11"/>
            <p:cNvSpPr/>
            <p:nvPr/>
          </p:nvSpPr>
          <p:spPr>
            <a:xfrm>
              <a:off x="-541080" y="2484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12"/>
            <p:cNvSpPr/>
            <p:nvPr/>
          </p:nvSpPr>
          <p:spPr>
            <a:xfrm>
              <a:off x="-546840" y="-248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13"/>
            <p:cNvSpPr/>
            <p:nvPr/>
          </p:nvSpPr>
          <p:spPr>
            <a:xfrm>
              <a:off x="-577080" y="-543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14"/>
            <p:cNvSpPr/>
            <p:nvPr/>
          </p:nvSpPr>
          <p:spPr>
            <a:xfrm>
              <a:off x="-625680" y="-630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15"/>
            <p:cNvSpPr/>
            <p:nvPr/>
          </p:nvSpPr>
          <p:spPr>
            <a:xfrm>
              <a:off x="-685440" y="-777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16"/>
            <p:cNvSpPr/>
            <p:nvPr/>
          </p:nvSpPr>
          <p:spPr>
            <a:xfrm>
              <a:off x="-750960" y="-910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17"/>
            <p:cNvSpPr/>
            <p:nvPr/>
          </p:nvSpPr>
          <p:spPr>
            <a:xfrm>
              <a:off x="-815040" y="-1058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18"/>
            <p:cNvSpPr/>
            <p:nvPr/>
          </p:nvSpPr>
          <p:spPr>
            <a:xfrm>
              <a:off x="-871560" y="-1263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19"/>
            <p:cNvSpPr/>
            <p:nvPr/>
          </p:nvSpPr>
          <p:spPr>
            <a:xfrm>
              <a:off x="-913680" y="-1620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20"/>
            <p:cNvSpPr/>
            <p:nvPr/>
          </p:nvSpPr>
          <p:spPr>
            <a:xfrm>
              <a:off x="-935640" y="-201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21"/>
            <p:cNvSpPr/>
            <p:nvPr/>
          </p:nvSpPr>
          <p:spPr>
            <a:xfrm>
              <a:off x="-932040" y="-2552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122"/>
            <p:cNvSpPr/>
            <p:nvPr/>
          </p:nvSpPr>
          <p:spPr>
            <a:xfrm>
              <a:off x="-908280" y="-29736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123"/>
            <p:cNvSpPr/>
            <p:nvPr/>
          </p:nvSpPr>
          <p:spPr>
            <a:xfrm>
              <a:off x="-869400" y="-323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24"/>
            <p:cNvSpPr/>
            <p:nvPr/>
          </p:nvSpPr>
          <p:spPr>
            <a:xfrm>
              <a:off x="-819000" y="-33876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25"/>
            <p:cNvSpPr/>
            <p:nvPr/>
          </p:nvSpPr>
          <p:spPr>
            <a:xfrm>
              <a:off x="-762120" y="-36864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26"/>
            <p:cNvSpPr/>
            <p:nvPr/>
          </p:nvSpPr>
          <p:spPr>
            <a:xfrm>
              <a:off x="-703080" y="-41076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27"/>
            <p:cNvSpPr/>
            <p:nvPr/>
          </p:nvSpPr>
          <p:spPr>
            <a:xfrm>
              <a:off x="-646560" y="-45468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28"/>
            <p:cNvSpPr/>
            <p:nvPr/>
          </p:nvSpPr>
          <p:spPr>
            <a:xfrm>
              <a:off x="-596160" y="-50076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129"/>
            <p:cNvSpPr/>
            <p:nvPr/>
          </p:nvSpPr>
          <p:spPr>
            <a:xfrm>
              <a:off x="-557280" y="-5500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130"/>
            <p:cNvSpPr/>
            <p:nvPr/>
          </p:nvSpPr>
          <p:spPr>
            <a:xfrm>
              <a:off x="-533520" y="-6040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31"/>
            <p:cNvSpPr/>
            <p:nvPr/>
          </p:nvSpPr>
          <p:spPr>
            <a:xfrm>
              <a:off x="-529200" y="-66276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132"/>
            <p:cNvSpPr/>
            <p:nvPr/>
          </p:nvSpPr>
          <p:spPr>
            <a:xfrm>
              <a:off x="-537480" y="-71136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133"/>
            <p:cNvSpPr/>
            <p:nvPr/>
          </p:nvSpPr>
          <p:spPr>
            <a:xfrm>
              <a:off x="-554040" y="-7470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134"/>
            <p:cNvSpPr/>
            <p:nvPr/>
          </p:nvSpPr>
          <p:spPr>
            <a:xfrm>
              <a:off x="-576360" y="-77400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135"/>
            <p:cNvSpPr/>
            <p:nvPr/>
          </p:nvSpPr>
          <p:spPr>
            <a:xfrm>
              <a:off x="-602640" y="-83340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136"/>
            <p:cNvSpPr/>
            <p:nvPr/>
          </p:nvSpPr>
          <p:spPr>
            <a:xfrm>
              <a:off x="-630720" y="-9234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137"/>
            <p:cNvSpPr/>
            <p:nvPr/>
          </p:nvSpPr>
          <p:spPr>
            <a:xfrm>
              <a:off x="-658440" y="-10137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138"/>
            <p:cNvSpPr/>
            <p:nvPr/>
          </p:nvSpPr>
          <p:spPr>
            <a:xfrm>
              <a:off x="-683640" y="-111708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139"/>
            <p:cNvSpPr/>
            <p:nvPr/>
          </p:nvSpPr>
          <p:spPr>
            <a:xfrm>
              <a:off x="-704520" y="-118692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40"/>
            <p:cNvSpPr/>
            <p:nvPr/>
          </p:nvSpPr>
          <p:spPr>
            <a:xfrm>
              <a:off x="-718560" y="-1266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41"/>
            <p:cNvSpPr/>
            <p:nvPr/>
          </p:nvSpPr>
          <p:spPr>
            <a:xfrm>
              <a:off x="1100520" y="-89892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42"/>
            <p:cNvSpPr/>
            <p:nvPr/>
          </p:nvSpPr>
          <p:spPr>
            <a:xfrm>
              <a:off x="1021680" y="-91692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143"/>
            <p:cNvSpPr/>
            <p:nvPr/>
          </p:nvSpPr>
          <p:spPr>
            <a:xfrm>
              <a:off x="948600" y="-939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144"/>
            <p:cNvSpPr/>
            <p:nvPr/>
          </p:nvSpPr>
          <p:spPr>
            <a:xfrm>
              <a:off x="879120" y="-96768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45"/>
            <p:cNvSpPr/>
            <p:nvPr/>
          </p:nvSpPr>
          <p:spPr>
            <a:xfrm>
              <a:off x="787320" y="-99900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146"/>
            <p:cNvSpPr/>
            <p:nvPr/>
          </p:nvSpPr>
          <p:spPr>
            <a:xfrm>
              <a:off x="708120" y="-103284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147"/>
            <p:cNvSpPr/>
            <p:nvPr/>
          </p:nvSpPr>
          <p:spPr>
            <a:xfrm>
              <a:off x="630000" y="-106848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148"/>
            <p:cNvSpPr/>
            <p:nvPr/>
          </p:nvSpPr>
          <p:spPr>
            <a:xfrm>
              <a:off x="548280" y="-110484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149"/>
            <p:cNvSpPr/>
            <p:nvPr/>
          </p:nvSpPr>
          <p:spPr>
            <a:xfrm>
              <a:off x="487080" y="-11412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150"/>
            <p:cNvSpPr/>
            <p:nvPr/>
          </p:nvSpPr>
          <p:spPr>
            <a:xfrm>
              <a:off x="411840" y="-11768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151"/>
            <p:cNvSpPr/>
            <p:nvPr/>
          </p:nvSpPr>
          <p:spPr>
            <a:xfrm>
              <a:off x="345600" y="-121032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152"/>
            <p:cNvSpPr/>
            <p:nvPr/>
          </p:nvSpPr>
          <p:spPr>
            <a:xfrm>
              <a:off x="281520" y="-124092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53"/>
            <p:cNvSpPr/>
            <p:nvPr/>
          </p:nvSpPr>
          <p:spPr>
            <a:xfrm>
              <a:off x="216000" y="-12675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54"/>
            <p:cNvSpPr/>
            <p:nvPr/>
          </p:nvSpPr>
          <p:spPr>
            <a:xfrm>
              <a:off x="154080" y="-12898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55"/>
            <p:cNvSpPr/>
            <p:nvPr/>
          </p:nvSpPr>
          <p:spPr>
            <a:xfrm>
              <a:off x="94320" y="-130608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56"/>
            <p:cNvSpPr/>
            <p:nvPr/>
          </p:nvSpPr>
          <p:spPr>
            <a:xfrm>
              <a:off x="35280" y="-13161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57"/>
            <p:cNvSpPr/>
            <p:nvPr/>
          </p:nvSpPr>
          <p:spPr>
            <a:xfrm>
              <a:off x="-15480" y="-131328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58"/>
            <p:cNvSpPr/>
            <p:nvPr/>
          </p:nvSpPr>
          <p:spPr>
            <a:xfrm>
              <a:off x="-59400" y="-1297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159"/>
            <p:cNvSpPr/>
            <p:nvPr/>
          </p:nvSpPr>
          <p:spPr>
            <a:xfrm>
              <a:off x="-97560" y="-12726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60"/>
            <p:cNvSpPr/>
            <p:nvPr/>
          </p:nvSpPr>
          <p:spPr>
            <a:xfrm>
              <a:off x="-132840" y="-123948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61"/>
            <p:cNvSpPr/>
            <p:nvPr/>
          </p:nvSpPr>
          <p:spPr>
            <a:xfrm>
              <a:off x="-162360" y="-12006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62"/>
            <p:cNvSpPr/>
            <p:nvPr/>
          </p:nvSpPr>
          <p:spPr>
            <a:xfrm>
              <a:off x="-205200" y="-115812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163"/>
            <p:cNvSpPr/>
            <p:nvPr/>
          </p:nvSpPr>
          <p:spPr>
            <a:xfrm>
              <a:off x="-263880" y="-11142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64"/>
            <p:cNvSpPr/>
            <p:nvPr/>
          </p:nvSpPr>
          <p:spPr>
            <a:xfrm>
              <a:off x="-321480" y="-107136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165"/>
            <p:cNvSpPr/>
            <p:nvPr/>
          </p:nvSpPr>
          <p:spPr>
            <a:xfrm>
              <a:off x="-402120" y="-103140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166"/>
            <p:cNvSpPr/>
            <p:nvPr/>
          </p:nvSpPr>
          <p:spPr>
            <a:xfrm>
              <a:off x="-530280" y="-996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67"/>
            <p:cNvSpPr/>
            <p:nvPr/>
          </p:nvSpPr>
          <p:spPr>
            <a:xfrm>
              <a:off x="-650520" y="-9687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168"/>
            <p:cNvSpPr/>
            <p:nvPr/>
          </p:nvSpPr>
          <p:spPr>
            <a:xfrm>
              <a:off x="-763920" y="-9507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169"/>
            <p:cNvSpPr/>
            <p:nvPr/>
          </p:nvSpPr>
          <p:spPr>
            <a:xfrm>
              <a:off x="-866880" y="-944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170"/>
            <p:cNvSpPr/>
            <p:nvPr/>
          </p:nvSpPr>
          <p:spPr>
            <a:xfrm>
              <a:off x="-951120" y="-95184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71"/>
            <p:cNvSpPr/>
            <p:nvPr/>
          </p:nvSpPr>
          <p:spPr>
            <a:xfrm>
              <a:off x="1185840" y="-125136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172"/>
            <p:cNvSpPr/>
            <p:nvPr/>
          </p:nvSpPr>
          <p:spPr>
            <a:xfrm>
              <a:off x="1188360" y="1303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173"/>
            <p:cNvSpPr/>
            <p:nvPr/>
          </p:nvSpPr>
          <p:spPr>
            <a:xfrm>
              <a:off x="1194480" y="10548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174"/>
            <p:cNvSpPr/>
            <p:nvPr/>
          </p:nvSpPr>
          <p:spPr>
            <a:xfrm>
              <a:off x="1203120" y="910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175"/>
            <p:cNvSpPr/>
            <p:nvPr/>
          </p:nvSpPr>
          <p:spPr>
            <a:xfrm>
              <a:off x="1213560" y="8280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176"/>
            <p:cNvSpPr/>
            <p:nvPr/>
          </p:nvSpPr>
          <p:spPr>
            <a:xfrm>
              <a:off x="1224720" y="7776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177"/>
            <p:cNvSpPr/>
            <p:nvPr/>
          </p:nvSpPr>
          <p:spPr>
            <a:xfrm>
              <a:off x="1236240" y="6912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178"/>
            <p:cNvSpPr/>
            <p:nvPr/>
          </p:nvSpPr>
          <p:spPr>
            <a:xfrm>
              <a:off x="1247040" y="5760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179"/>
            <p:cNvSpPr/>
            <p:nvPr/>
          </p:nvSpPr>
          <p:spPr>
            <a:xfrm>
              <a:off x="1256400" y="298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180"/>
            <p:cNvSpPr/>
            <p:nvPr/>
          </p:nvSpPr>
          <p:spPr>
            <a:xfrm>
              <a:off x="1263240" y="57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181"/>
            <p:cNvSpPr/>
            <p:nvPr/>
          </p:nvSpPr>
          <p:spPr>
            <a:xfrm>
              <a:off x="1266840" y="-2952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82"/>
            <p:cNvSpPr/>
            <p:nvPr/>
          </p:nvSpPr>
          <p:spPr>
            <a:xfrm>
              <a:off x="1267200" y="-900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83"/>
            <p:cNvSpPr/>
            <p:nvPr/>
          </p:nvSpPr>
          <p:spPr>
            <a:xfrm>
              <a:off x="1269720" y="-1544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84"/>
            <p:cNvSpPr/>
            <p:nvPr/>
          </p:nvSpPr>
          <p:spPr>
            <a:xfrm>
              <a:off x="1274760" y="-21384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85"/>
            <p:cNvSpPr/>
            <p:nvPr/>
          </p:nvSpPr>
          <p:spPr>
            <a:xfrm>
              <a:off x="1281600" y="-27000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86"/>
            <p:cNvSpPr/>
            <p:nvPr/>
          </p:nvSpPr>
          <p:spPr>
            <a:xfrm>
              <a:off x="1289160" y="-3308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87"/>
            <p:cNvSpPr/>
            <p:nvPr/>
          </p:nvSpPr>
          <p:spPr>
            <a:xfrm>
              <a:off x="1297080" y="-3916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188"/>
            <p:cNvSpPr/>
            <p:nvPr/>
          </p:nvSpPr>
          <p:spPr>
            <a:xfrm>
              <a:off x="1304640" y="-45252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189"/>
            <p:cNvSpPr/>
            <p:nvPr/>
          </p:nvSpPr>
          <p:spPr>
            <a:xfrm>
              <a:off x="1311120" y="-51372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190"/>
            <p:cNvSpPr/>
            <p:nvPr/>
          </p:nvSpPr>
          <p:spPr>
            <a:xfrm>
              <a:off x="1316160" y="-5745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191"/>
            <p:cNvSpPr/>
            <p:nvPr/>
          </p:nvSpPr>
          <p:spPr>
            <a:xfrm>
              <a:off x="1318680" y="-6357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92"/>
            <p:cNvSpPr/>
            <p:nvPr/>
          </p:nvSpPr>
          <p:spPr>
            <a:xfrm>
              <a:off x="1318680" y="-69624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193"/>
            <p:cNvSpPr/>
            <p:nvPr/>
          </p:nvSpPr>
          <p:spPr>
            <a:xfrm>
              <a:off x="1314360" y="-7498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194"/>
            <p:cNvSpPr/>
            <p:nvPr/>
          </p:nvSpPr>
          <p:spPr>
            <a:xfrm>
              <a:off x="1303560" y="-79632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95"/>
            <p:cNvSpPr/>
            <p:nvPr/>
          </p:nvSpPr>
          <p:spPr>
            <a:xfrm>
              <a:off x="1288800" y="-838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196"/>
            <p:cNvSpPr/>
            <p:nvPr/>
          </p:nvSpPr>
          <p:spPr>
            <a:xfrm>
              <a:off x="1270800" y="-8802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197"/>
            <p:cNvSpPr/>
            <p:nvPr/>
          </p:nvSpPr>
          <p:spPr>
            <a:xfrm>
              <a:off x="1251720" y="-92484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98"/>
            <p:cNvSpPr/>
            <p:nvPr/>
          </p:nvSpPr>
          <p:spPr>
            <a:xfrm>
              <a:off x="1232640" y="-97092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99"/>
            <p:cNvSpPr/>
            <p:nvPr/>
          </p:nvSpPr>
          <p:spPr>
            <a:xfrm>
              <a:off x="1215360" y="-10245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200"/>
            <p:cNvSpPr/>
            <p:nvPr/>
          </p:nvSpPr>
          <p:spPr>
            <a:xfrm>
              <a:off x="1201680" y="-108756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201"/>
            <p:cNvSpPr/>
            <p:nvPr/>
          </p:nvSpPr>
          <p:spPr>
            <a:xfrm>
              <a:off x="1193040" y="-11620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202"/>
            <p:cNvSpPr/>
            <p:nvPr/>
          </p:nvSpPr>
          <p:spPr>
            <a:xfrm>
              <a:off x="1729440" y="-12488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203"/>
            <p:cNvSpPr/>
            <p:nvPr/>
          </p:nvSpPr>
          <p:spPr>
            <a:xfrm>
              <a:off x="1659960" y="-1236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204"/>
            <p:cNvSpPr/>
            <p:nvPr/>
          </p:nvSpPr>
          <p:spPr>
            <a:xfrm>
              <a:off x="1598040" y="-121752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205"/>
            <p:cNvSpPr/>
            <p:nvPr/>
          </p:nvSpPr>
          <p:spPr>
            <a:xfrm>
              <a:off x="1562400" y="-119124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206"/>
            <p:cNvSpPr/>
            <p:nvPr/>
          </p:nvSpPr>
          <p:spPr>
            <a:xfrm>
              <a:off x="1532520" y="-115992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207"/>
            <p:cNvSpPr/>
            <p:nvPr/>
          </p:nvSpPr>
          <p:spPr>
            <a:xfrm>
              <a:off x="1505880" y="-112536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208"/>
            <p:cNvSpPr/>
            <p:nvPr/>
          </p:nvSpPr>
          <p:spPr>
            <a:xfrm>
              <a:off x="1485000" y="-10882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209"/>
            <p:cNvSpPr/>
            <p:nvPr/>
          </p:nvSpPr>
          <p:spPr>
            <a:xfrm>
              <a:off x="1462680" y="-105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210"/>
            <p:cNvSpPr/>
            <p:nvPr/>
          </p:nvSpPr>
          <p:spPr>
            <a:xfrm>
              <a:off x="1439280" y="-101304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211"/>
            <p:cNvSpPr/>
            <p:nvPr/>
          </p:nvSpPr>
          <p:spPr>
            <a:xfrm>
              <a:off x="1416960" y="-97812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212"/>
            <p:cNvSpPr/>
            <p:nvPr/>
          </p:nvSpPr>
          <p:spPr>
            <a:xfrm>
              <a:off x="1393560" y="-9464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213"/>
            <p:cNvSpPr/>
            <p:nvPr/>
          </p:nvSpPr>
          <p:spPr>
            <a:xfrm>
              <a:off x="1367640" y="-91944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214"/>
            <p:cNvSpPr/>
            <p:nvPr/>
          </p:nvSpPr>
          <p:spPr>
            <a:xfrm>
              <a:off x="1336680" y="-89892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215"/>
            <p:cNvSpPr/>
            <p:nvPr/>
          </p:nvSpPr>
          <p:spPr>
            <a:xfrm>
              <a:off x="1291680" y="-885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216"/>
            <p:cNvSpPr/>
            <p:nvPr/>
          </p:nvSpPr>
          <p:spPr>
            <a:xfrm>
              <a:off x="1252440" y="-8820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7" name="Group 217"/>
          <p:cNvGrpSpPr/>
          <p:nvPr/>
        </p:nvGrpSpPr>
        <p:grpSpPr>
          <a:xfrm>
            <a:off x="-390960" y="539280"/>
            <a:ext cx="974160" cy="974160"/>
            <a:chOff x="-390960" y="539280"/>
            <a:chExt cx="974160" cy="974160"/>
          </a:xfrm>
        </p:grpSpPr>
        <p:sp>
          <p:nvSpPr>
            <p:cNvPr id="968" name="CustomShape 218"/>
            <p:cNvSpPr/>
            <p:nvPr/>
          </p:nvSpPr>
          <p:spPr>
            <a:xfrm>
              <a:off x="-390960" y="539280"/>
              <a:ext cx="974160" cy="97416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219"/>
            <p:cNvSpPr/>
            <p:nvPr/>
          </p:nvSpPr>
          <p:spPr>
            <a:xfrm>
              <a:off x="-309960" y="620280"/>
              <a:ext cx="811800" cy="81180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220"/>
            <p:cNvSpPr/>
            <p:nvPr/>
          </p:nvSpPr>
          <p:spPr>
            <a:xfrm>
              <a:off x="-228960" y="701280"/>
              <a:ext cx="649800" cy="64980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221"/>
            <p:cNvSpPr/>
            <p:nvPr/>
          </p:nvSpPr>
          <p:spPr>
            <a:xfrm>
              <a:off x="-148320" y="781920"/>
              <a:ext cx="488520" cy="48852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222"/>
            <p:cNvSpPr/>
            <p:nvPr/>
          </p:nvSpPr>
          <p:spPr>
            <a:xfrm>
              <a:off x="-68400" y="861840"/>
              <a:ext cx="328680" cy="32868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223"/>
            <p:cNvSpPr/>
            <p:nvPr/>
          </p:nvSpPr>
          <p:spPr>
            <a:xfrm>
              <a:off x="8280" y="938520"/>
              <a:ext cx="176040" cy="17604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224"/>
            <p:cNvSpPr/>
            <p:nvPr/>
          </p:nvSpPr>
          <p:spPr>
            <a:xfrm>
              <a:off x="54360" y="984960"/>
              <a:ext cx="83160" cy="8280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roup 225"/>
          <p:cNvGrpSpPr/>
          <p:nvPr/>
        </p:nvGrpSpPr>
        <p:grpSpPr>
          <a:xfrm>
            <a:off x="8560800" y="3629520"/>
            <a:ext cx="974160" cy="974160"/>
            <a:chOff x="8560800" y="3629520"/>
            <a:chExt cx="974160" cy="974160"/>
          </a:xfrm>
        </p:grpSpPr>
        <p:sp>
          <p:nvSpPr>
            <p:cNvPr id="976" name="CustomShape 226"/>
            <p:cNvSpPr/>
            <p:nvPr/>
          </p:nvSpPr>
          <p:spPr>
            <a:xfrm rot="5400000">
              <a:off x="8560800" y="3629520"/>
              <a:ext cx="974160" cy="97380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227"/>
            <p:cNvSpPr/>
            <p:nvPr/>
          </p:nvSpPr>
          <p:spPr>
            <a:xfrm rot="5400000">
              <a:off x="8600760" y="3663360"/>
              <a:ext cx="898920" cy="89928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228"/>
            <p:cNvSpPr/>
            <p:nvPr/>
          </p:nvSpPr>
          <p:spPr>
            <a:xfrm rot="5400000">
              <a:off x="8644320" y="3690360"/>
              <a:ext cx="824040" cy="82656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229"/>
            <p:cNvSpPr/>
            <p:nvPr/>
          </p:nvSpPr>
          <p:spPr>
            <a:xfrm rot="5400000">
              <a:off x="8692200" y="3714480"/>
              <a:ext cx="749160" cy="75132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230"/>
            <p:cNvSpPr/>
            <p:nvPr/>
          </p:nvSpPr>
          <p:spPr>
            <a:xfrm rot="5400000">
              <a:off x="8742240" y="3733560"/>
              <a:ext cx="674280" cy="67824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231"/>
            <p:cNvSpPr/>
            <p:nvPr/>
          </p:nvSpPr>
          <p:spPr>
            <a:xfrm rot="5400000">
              <a:off x="8794080" y="3752280"/>
              <a:ext cx="600840" cy="60084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232"/>
            <p:cNvSpPr/>
            <p:nvPr/>
          </p:nvSpPr>
          <p:spPr>
            <a:xfrm rot="5400000">
              <a:off x="8847720" y="3769560"/>
              <a:ext cx="524160" cy="52416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233"/>
            <p:cNvSpPr/>
            <p:nvPr/>
          </p:nvSpPr>
          <p:spPr>
            <a:xfrm rot="5400000">
              <a:off x="8901000" y="3785040"/>
              <a:ext cx="449280" cy="44928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234"/>
            <p:cNvSpPr/>
            <p:nvPr/>
          </p:nvSpPr>
          <p:spPr>
            <a:xfrm rot="5400000">
              <a:off x="8951760" y="3800880"/>
              <a:ext cx="377640" cy="37548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235"/>
            <p:cNvSpPr/>
            <p:nvPr/>
          </p:nvSpPr>
          <p:spPr>
            <a:xfrm rot="5400000">
              <a:off x="9005040" y="3817440"/>
              <a:ext cx="300600" cy="30096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236"/>
            <p:cNvSpPr/>
            <p:nvPr/>
          </p:nvSpPr>
          <p:spPr>
            <a:xfrm rot="5400000">
              <a:off x="9054720" y="3838680"/>
              <a:ext cx="225360" cy="22572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237"/>
            <p:cNvSpPr/>
            <p:nvPr/>
          </p:nvSpPr>
          <p:spPr>
            <a:xfrm rot="5400000">
              <a:off x="9102240" y="3861360"/>
              <a:ext cx="150480" cy="15156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238"/>
            <p:cNvSpPr/>
            <p:nvPr/>
          </p:nvSpPr>
          <p:spPr>
            <a:xfrm rot="5400000">
              <a:off x="9146880" y="3890880"/>
              <a:ext cx="75600" cy="7524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239"/>
            <p:cNvSpPr/>
            <p:nvPr/>
          </p:nvSpPr>
          <p:spPr>
            <a:xfrm rot="5400000">
              <a:off x="8778240" y="3708000"/>
              <a:ext cx="190440" cy="62568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240"/>
            <p:cNvSpPr/>
            <p:nvPr/>
          </p:nvSpPr>
          <p:spPr>
            <a:xfrm rot="5400000">
              <a:off x="8870400" y="3609360"/>
              <a:ext cx="75240" cy="55692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241"/>
            <p:cNvSpPr/>
            <p:nvPr/>
          </p:nvSpPr>
          <p:spPr>
            <a:xfrm rot="5400000">
              <a:off x="8879760" y="3618360"/>
              <a:ext cx="235080" cy="37836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242"/>
            <p:cNvSpPr/>
            <p:nvPr/>
          </p:nvSpPr>
          <p:spPr>
            <a:xfrm rot="5400000">
              <a:off x="8969400" y="3708000"/>
              <a:ext cx="295560" cy="13824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243"/>
            <p:cNvSpPr/>
            <p:nvPr/>
          </p:nvSpPr>
          <p:spPr>
            <a:xfrm rot="5400000">
              <a:off x="9123120" y="3753720"/>
              <a:ext cx="235080" cy="10728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244"/>
            <p:cNvSpPr/>
            <p:nvPr/>
          </p:nvSpPr>
          <p:spPr>
            <a:xfrm rot="5400000">
              <a:off x="9301680" y="3753720"/>
              <a:ext cx="56880" cy="28584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245"/>
            <p:cNvSpPr/>
            <p:nvPr/>
          </p:nvSpPr>
          <p:spPr>
            <a:xfrm rot="5400000">
              <a:off x="9266040" y="3846960"/>
              <a:ext cx="190080" cy="34776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46"/>
            <p:cNvSpPr/>
            <p:nvPr/>
          </p:nvSpPr>
          <p:spPr>
            <a:xfrm rot="5400000">
              <a:off x="9115560" y="3997440"/>
              <a:ext cx="429120" cy="28584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247"/>
            <p:cNvSpPr/>
            <p:nvPr/>
          </p:nvSpPr>
          <p:spPr>
            <a:xfrm rot="5400000">
              <a:off x="8937000" y="4175640"/>
              <a:ext cx="607320" cy="10728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248"/>
            <p:cNvSpPr/>
            <p:nvPr/>
          </p:nvSpPr>
          <p:spPr>
            <a:xfrm rot="5400000">
              <a:off x="8778600" y="4195440"/>
              <a:ext cx="677520" cy="13824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249"/>
            <p:cNvSpPr/>
            <p:nvPr/>
          </p:nvSpPr>
          <p:spPr>
            <a:xfrm rot="5400000">
              <a:off x="8693640" y="4040280"/>
              <a:ext cx="607320" cy="37836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250"/>
            <p:cNvSpPr/>
            <p:nvPr/>
          </p:nvSpPr>
          <p:spPr>
            <a:xfrm rot="5400000">
              <a:off x="8693280" y="3861720"/>
              <a:ext cx="429120" cy="55692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1" name="Group 251"/>
          <p:cNvGrpSpPr/>
          <p:nvPr/>
        </p:nvGrpSpPr>
        <p:grpSpPr>
          <a:xfrm>
            <a:off x="8663040" y="1055880"/>
            <a:ext cx="177840" cy="589320"/>
            <a:chOff x="8663040" y="1055880"/>
            <a:chExt cx="177840" cy="589320"/>
          </a:xfrm>
        </p:grpSpPr>
        <p:sp>
          <p:nvSpPr>
            <p:cNvPr id="1002" name="CustomShape 252"/>
            <p:cNvSpPr/>
            <p:nvPr/>
          </p:nvSpPr>
          <p:spPr>
            <a:xfrm rot="10800000">
              <a:off x="8807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253"/>
            <p:cNvSpPr/>
            <p:nvPr/>
          </p:nvSpPr>
          <p:spPr>
            <a:xfrm rot="10800000">
              <a:off x="8735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254"/>
            <p:cNvSpPr/>
            <p:nvPr/>
          </p:nvSpPr>
          <p:spPr>
            <a:xfrm rot="10800000">
              <a:off x="866304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255"/>
            <p:cNvSpPr/>
            <p:nvPr/>
          </p:nvSpPr>
          <p:spPr>
            <a:xfrm rot="10800000">
              <a:off x="8807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256"/>
            <p:cNvSpPr/>
            <p:nvPr/>
          </p:nvSpPr>
          <p:spPr>
            <a:xfrm rot="10800000">
              <a:off x="8735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257"/>
            <p:cNvSpPr/>
            <p:nvPr/>
          </p:nvSpPr>
          <p:spPr>
            <a:xfrm rot="10800000">
              <a:off x="866304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258"/>
            <p:cNvSpPr/>
            <p:nvPr/>
          </p:nvSpPr>
          <p:spPr>
            <a:xfrm rot="10800000">
              <a:off x="8807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259"/>
            <p:cNvSpPr/>
            <p:nvPr/>
          </p:nvSpPr>
          <p:spPr>
            <a:xfrm rot="10800000">
              <a:off x="8735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260"/>
            <p:cNvSpPr/>
            <p:nvPr/>
          </p:nvSpPr>
          <p:spPr>
            <a:xfrm rot="10800000">
              <a:off x="866304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261"/>
            <p:cNvSpPr/>
            <p:nvPr/>
          </p:nvSpPr>
          <p:spPr>
            <a:xfrm rot="10800000">
              <a:off x="8807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262"/>
            <p:cNvSpPr/>
            <p:nvPr/>
          </p:nvSpPr>
          <p:spPr>
            <a:xfrm rot="10800000">
              <a:off x="8735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263"/>
            <p:cNvSpPr/>
            <p:nvPr/>
          </p:nvSpPr>
          <p:spPr>
            <a:xfrm rot="10800000">
              <a:off x="866304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264"/>
            <p:cNvSpPr/>
            <p:nvPr/>
          </p:nvSpPr>
          <p:spPr>
            <a:xfrm rot="10800000">
              <a:off x="8807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265"/>
            <p:cNvSpPr/>
            <p:nvPr/>
          </p:nvSpPr>
          <p:spPr>
            <a:xfrm rot="10800000">
              <a:off x="8735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266"/>
            <p:cNvSpPr/>
            <p:nvPr/>
          </p:nvSpPr>
          <p:spPr>
            <a:xfrm rot="10800000">
              <a:off x="866304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267"/>
            <p:cNvSpPr/>
            <p:nvPr/>
          </p:nvSpPr>
          <p:spPr>
            <a:xfrm rot="10800000">
              <a:off x="8807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68"/>
            <p:cNvSpPr/>
            <p:nvPr/>
          </p:nvSpPr>
          <p:spPr>
            <a:xfrm rot="10800000">
              <a:off x="8735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269"/>
            <p:cNvSpPr/>
            <p:nvPr/>
          </p:nvSpPr>
          <p:spPr>
            <a:xfrm rot="10800000">
              <a:off x="866304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270"/>
            <p:cNvSpPr/>
            <p:nvPr/>
          </p:nvSpPr>
          <p:spPr>
            <a:xfrm rot="10800000">
              <a:off x="8807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271"/>
            <p:cNvSpPr/>
            <p:nvPr/>
          </p:nvSpPr>
          <p:spPr>
            <a:xfrm rot="10800000">
              <a:off x="8735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72"/>
            <p:cNvSpPr/>
            <p:nvPr/>
          </p:nvSpPr>
          <p:spPr>
            <a:xfrm rot="10800000">
              <a:off x="866304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73"/>
            <p:cNvSpPr/>
            <p:nvPr/>
          </p:nvSpPr>
          <p:spPr>
            <a:xfrm rot="10800000">
              <a:off x="8807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74"/>
            <p:cNvSpPr/>
            <p:nvPr/>
          </p:nvSpPr>
          <p:spPr>
            <a:xfrm rot="10800000">
              <a:off x="8735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75"/>
            <p:cNvSpPr/>
            <p:nvPr/>
          </p:nvSpPr>
          <p:spPr>
            <a:xfrm rot="10800000">
              <a:off x="866304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76"/>
            <p:cNvSpPr/>
            <p:nvPr/>
          </p:nvSpPr>
          <p:spPr>
            <a:xfrm rot="10800000">
              <a:off x="8807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77"/>
            <p:cNvSpPr/>
            <p:nvPr/>
          </p:nvSpPr>
          <p:spPr>
            <a:xfrm rot="10800000">
              <a:off x="8735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78"/>
            <p:cNvSpPr/>
            <p:nvPr/>
          </p:nvSpPr>
          <p:spPr>
            <a:xfrm rot="10800000">
              <a:off x="866304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9" name="Group 279"/>
          <p:cNvGrpSpPr/>
          <p:nvPr/>
        </p:nvGrpSpPr>
        <p:grpSpPr>
          <a:xfrm>
            <a:off x="8578440" y="101520"/>
            <a:ext cx="347400" cy="347400"/>
            <a:chOff x="8578440" y="101520"/>
            <a:chExt cx="347400" cy="347400"/>
          </a:xfrm>
        </p:grpSpPr>
        <p:sp>
          <p:nvSpPr>
            <p:cNvPr id="1030" name="CustomShape 280"/>
            <p:cNvSpPr/>
            <p:nvPr/>
          </p:nvSpPr>
          <p:spPr>
            <a:xfrm rot="10800000">
              <a:off x="8753040" y="27576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81"/>
            <p:cNvSpPr/>
            <p:nvPr/>
          </p:nvSpPr>
          <p:spPr>
            <a:xfrm rot="10800000">
              <a:off x="8578440" y="10116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2" name="Group 282"/>
          <p:cNvGrpSpPr/>
          <p:nvPr/>
        </p:nvGrpSpPr>
        <p:grpSpPr>
          <a:xfrm>
            <a:off x="183240" y="3087720"/>
            <a:ext cx="262440" cy="681480"/>
            <a:chOff x="183240" y="3087720"/>
            <a:chExt cx="262440" cy="681480"/>
          </a:xfrm>
        </p:grpSpPr>
        <p:sp>
          <p:nvSpPr>
            <p:cNvPr id="1033" name="CustomShape 283"/>
            <p:cNvSpPr/>
            <p:nvPr/>
          </p:nvSpPr>
          <p:spPr>
            <a:xfrm rot="10800000">
              <a:off x="183240" y="3340800"/>
              <a:ext cx="262440" cy="26244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284"/>
            <p:cNvSpPr/>
            <p:nvPr/>
          </p:nvSpPr>
          <p:spPr>
            <a:xfrm rot="10800000">
              <a:off x="226800" y="3087720"/>
              <a:ext cx="174960" cy="17496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285"/>
            <p:cNvSpPr/>
            <p:nvPr/>
          </p:nvSpPr>
          <p:spPr>
            <a:xfrm rot="10800000">
              <a:off x="217080" y="3717000"/>
              <a:ext cx="194760" cy="5220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6" name="CustomShape 286"/>
          <p:cNvSpPr/>
          <p:nvPr/>
        </p:nvSpPr>
        <p:spPr>
          <a:xfrm rot="10800000">
            <a:off x="5196960" y="4853160"/>
            <a:ext cx="690120" cy="4068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287"/>
          <p:cNvSpPr/>
          <p:nvPr/>
        </p:nvSpPr>
        <p:spPr>
          <a:xfrm rot="10800000">
            <a:off x="3257640" y="254520"/>
            <a:ext cx="690120" cy="4068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8" name="Group 288"/>
          <p:cNvGrpSpPr/>
          <p:nvPr/>
        </p:nvGrpSpPr>
        <p:grpSpPr>
          <a:xfrm>
            <a:off x="140040" y="4699080"/>
            <a:ext cx="347400" cy="347400"/>
            <a:chOff x="140040" y="4699080"/>
            <a:chExt cx="347400" cy="347400"/>
          </a:xfrm>
        </p:grpSpPr>
        <p:sp>
          <p:nvSpPr>
            <p:cNvPr id="1039" name="CustomShape 289"/>
            <p:cNvSpPr/>
            <p:nvPr/>
          </p:nvSpPr>
          <p:spPr>
            <a:xfrm>
              <a:off x="140040" y="469908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290"/>
            <p:cNvSpPr/>
            <p:nvPr/>
          </p:nvSpPr>
          <p:spPr>
            <a:xfrm>
              <a:off x="314640" y="487368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roup 1"/>
          <p:cNvGrpSpPr/>
          <p:nvPr/>
        </p:nvGrpSpPr>
        <p:grpSpPr>
          <a:xfrm>
            <a:off x="6690240" y="4608720"/>
            <a:ext cx="3480480" cy="1878120"/>
            <a:chOff x="6690240" y="4608720"/>
            <a:chExt cx="3480480" cy="1878120"/>
          </a:xfrm>
        </p:grpSpPr>
        <p:sp>
          <p:nvSpPr>
            <p:cNvPr id="1080" name="CustomShape 2"/>
            <p:cNvSpPr/>
            <p:nvPr/>
          </p:nvSpPr>
          <p:spPr>
            <a:xfrm>
              <a:off x="6690240" y="460872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3"/>
            <p:cNvSpPr/>
            <p:nvPr/>
          </p:nvSpPr>
          <p:spPr>
            <a:xfrm>
              <a:off x="7176600" y="597276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4"/>
            <p:cNvSpPr/>
            <p:nvPr/>
          </p:nvSpPr>
          <p:spPr>
            <a:xfrm>
              <a:off x="7170840" y="59234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5"/>
            <p:cNvSpPr/>
            <p:nvPr/>
          </p:nvSpPr>
          <p:spPr>
            <a:xfrm>
              <a:off x="7140240" y="58935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6"/>
            <p:cNvSpPr/>
            <p:nvPr/>
          </p:nvSpPr>
          <p:spPr>
            <a:xfrm>
              <a:off x="7092000" y="588492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7"/>
            <p:cNvSpPr/>
            <p:nvPr/>
          </p:nvSpPr>
          <p:spPr>
            <a:xfrm>
              <a:off x="7031880" y="58701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8"/>
            <p:cNvSpPr/>
            <p:nvPr/>
          </p:nvSpPr>
          <p:spPr>
            <a:xfrm>
              <a:off x="6966720" y="585720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9"/>
            <p:cNvSpPr/>
            <p:nvPr/>
          </p:nvSpPr>
          <p:spPr>
            <a:xfrm>
              <a:off x="6902640" y="58424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10"/>
            <p:cNvSpPr/>
            <p:nvPr/>
          </p:nvSpPr>
          <p:spPr>
            <a:xfrm>
              <a:off x="6846120" y="58215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11"/>
            <p:cNvSpPr/>
            <p:nvPr/>
          </p:nvSpPr>
          <p:spPr>
            <a:xfrm>
              <a:off x="6803640" y="578592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12"/>
            <p:cNvSpPr/>
            <p:nvPr/>
          </p:nvSpPr>
          <p:spPr>
            <a:xfrm>
              <a:off x="6782040" y="5745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13"/>
            <p:cNvSpPr/>
            <p:nvPr/>
          </p:nvSpPr>
          <p:spPr>
            <a:xfrm>
              <a:off x="6785280" y="56930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14"/>
            <p:cNvSpPr/>
            <p:nvPr/>
          </p:nvSpPr>
          <p:spPr>
            <a:xfrm>
              <a:off x="6809040" y="565092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15"/>
            <p:cNvSpPr/>
            <p:nvPr/>
          </p:nvSpPr>
          <p:spPr>
            <a:xfrm>
              <a:off x="6848280" y="5624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16"/>
            <p:cNvSpPr/>
            <p:nvPr/>
          </p:nvSpPr>
          <p:spPr>
            <a:xfrm>
              <a:off x="6898320" y="560952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17"/>
            <p:cNvSpPr/>
            <p:nvPr/>
          </p:nvSpPr>
          <p:spPr>
            <a:xfrm>
              <a:off x="6955200" y="557928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18"/>
            <p:cNvSpPr/>
            <p:nvPr/>
          </p:nvSpPr>
          <p:spPr>
            <a:xfrm>
              <a:off x="7014240" y="553752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19"/>
            <p:cNvSpPr/>
            <p:nvPr/>
          </p:nvSpPr>
          <p:spPr>
            <a:xfrm>
              <a:off x="7071120" y="549324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0"/>
            <p:cNvSpPr/>
            <p:nvPr/>
          </p:nvSpPr>
          <p:spPr>
            <a:xfrm>
              <a:off x="7121160" y="544752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1"/>
            <p:cNvSpPr/>
            <p:nvPr/>
          </p:nvSpPr>
          <p:spPr>
            <a:xfrm>
              <a:off x="7160400" y="539820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22"/>
            <p:cNvSpPr/>
            <p:nvPr/>
          </p:nvSpPr>
          <p:spPr>
            <a:xfrm>
              <a:off x="7183800" y="534420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23"/>
            <p:cNvSpPr/>
            <p:nvPr/>
          </p:nvSpPr>
          <p:spPr>
            <a:xfrm>
              <a:off x="7188480" y="528552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24"/>
            <p:cNvSpPr/>
            <p:nvPr/>
          </p:nvSpPr>
          <p:spPr>
            <a:xfrm>
              <a:off x="7180200" y="523692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25"/>
            <p:cNvSpPr/>
            <p:nvPr/>
          </p:nvSpPr>
          <p:spPr>
            <a:xfrm>
              <a:off x="7163640" y="520092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26"/>
            <p:cNvSpPr/>
            <p:nvPr/>
          </p:nvSpPr>
          <p:spPr>
            <a:xfrm>
              <a:off x="7141320" y="517428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27"/>
            <p:cNvSpPr/>
            <p:nvPr/>
          </p:nvSpPr>
          <p:spPr>
            <a:xfrm>
              <a:off x="7115040" y="511488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28"/>
            <p:cNvSpPr/>
            <p:nvPr/>
          </p:nvSpPr>
          <p:spPr>
            <a:xfrm>
              <a:off x="7086960" y="502452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29"/>
            <p:cNvSpPr/>
            <p:nvPr/>
          </p:nvSpPr>
          <p:spPr>
            <a:xfrm>
              <a:off x="7059240" y="49341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30"/>
            <p:cNvSpPr/>
            <p:nvPr/>
          </p:nvSpPr>
          <p:spPr>
            <a:xfrm>
              <a:off x="7033680" y="483084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31"/>
            <p:cNvSpPr/>
            <p:nvPr/>
          </p:nvSpPr>
          <p:spPr>
            <a:xfrm>
              <a:off x="7013160" y="476100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32"/>
            <p:cNvSpPr/>
            <p:nvPr/>
          </p:nvSpPr>
          <p:spPr>
            <a:xfrm>
              <a:off x="6999120" y="468180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33"/>
            <p:cNvSpPr/>
            <p:nvPr/>
          </p:nvSpPr>
          <p:spPr>
            <a:xfrm>
              <a:off x="8818200" y="504900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34"/>
            <p:cNvSpPr/>
            <p:nvPr/>
          </p:nvSpPr>
          <p:spPr>
            <a:xfrm>
              <a:off x="8739360" y="503136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35"/>
            <p:cNvSpPr/>
            <p:nvPr/>
          </p:nvSpPr>
          <p:spPr>
            <a:xfrm>
              <a:off x="8666280" y="5007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36"/>
            <p:cNvSpPr/>
            <p:nvPr/>
          </p:nvSpPr>
          <p:spPr>
            <a:xfrm>
              <a:off x="8596440" y="498024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37"/>
            <p:cNvSpPr/>
            <p:nvPr/>
          </p:nvSpPr>
          <p:spPr>
            <a:xfrm>
              <a:off x="8505000" y="494928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38"/>
            <p:cNvSpPr/>
            <p:nvPr/>
          </p:nvSpPr>
          <p:spPr>
            <a:xfrm>
              <a:off x="8425440" y="491508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39"/>
            <p:cNvSpPr/>
            <p:nvPr/>
          </p:nvSpPr>
          <p:spPr>
            <a:xfrm>
              <a:off x="8347680" y="487944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40"/>
            <p:cNvSpPr/>
            <p:nvPr/>
          </p:nvSpPr>
          <p:spPr>
            <a:xfrm>
              <a:off x="8265600" y="484308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41"/>
            <p:cNvSpPr/>
            <p:nvPr/>
          </p:nvSpPr>
          <p:spPr>
            <a:xfrm>
              <a:off x="8204400" y="480672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42"/>
            <p:cNvSpPr/>
            <p:nvPr/>
          </p:nvSpPr>
          <p:spPr>
            <a:xfrm>
              <a:off x="8129520" y="47714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43"/>
            <p:cNvSpPr/>
            <p:nvPr/>
          </p:nvSpPr>
          <p:spPr>
            <a:xfrm>
              <a:off x="8063280" y="473796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44"/>
            <p:cNvSpPr/>
            <p:nvPr/>
          </p:nvSpPr>
          <p:spPr>
            <a:xfrm>
              <a:off x="7998840" y="470736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45"/>
            <p:cNvSpPr/>
            <p:nvPr/>
          </p:nvSpPr>
          <p:spPr>
            <a:xfrm>
              <a:off x="7933320" y="46803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46"/>
            <p:cNvSpPr/>
            <p:nvPr/>
          </p:nvSpPr>
          <p:spPr>
            <a:xfrm>
              <a:off x="7871760" y="465840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47"/>
            <p:cNvSpPr/>
            <p:nvPr/>
          </p:nvSpPr>
          <p:spPr>
            <a:xfrm>
              <a:off x="7811640" y="464184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48"/>
            <p:cNvSpPr/>
            <p:nvPr/>
          </p:nvSpPr>
          <p:spPr>
            <a:xfrm>
              <a:off x="7752960" y="46317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49"/>
            <p:cNvSpPr/>
            <p:nvPr/>
          </p:nvSpPr>
          <p:spPr>
            <a:xfrm>
              <a:off x="7702200" y="463464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50"/>
            <p:cNvSpPr/>
            <p:nvPr/>
          </p:nvSpPr>
          <p:spPr>
            <a:xfrm>
              <a:off x="7657920" y="465012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51"/>
            <p:cNvSpPr/>
            <p:nvPr/>
          </p:nvSpPr>
          <p:spPr>
            <a:xfrm>
              <a:off x="7620120" y="467532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52"/>
            <p:cNvSpPr/>
            <p:nvPr/>
          </p:nvSpPr>
          <p:spPr>
            <a:xfrm>
              <a:off x="7584840" y="470844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53"/>
            <p:cNvSpPr/>
            <p:nvPr/>
          </p:nvSpPr>
          <p:spPr>
            <a:xfrm>
              <a:off x="7555320" y="474732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54"/>
            <p:cNvSpPr/>
            <p:nvPr/>
          </p:nvSpPr>
          <p:spPr>
            <a:xfrm>
              <a:off x="7512480" y="478980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55"/>
            <p:cNvSpPr/>
            <p:nvPr/>
          </p:nvSpPr>
          <p:spPr>
            <a:xfrm>
              <a:off x="7453800" y="483372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56"/>
            <p:cNvSpPr/>
            <p:nvPr/>
          </p:nvSpPr>
          <p:spPr>
            <a:xfrm>
              <a:off x="7396200" y="487692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57"/>
            <p:cNvSpPr/>
            <p:nvPr/>
          </p:nvSpPr>
          <p:spPr>
            <a:xfrm>
              <a:off x="7315560" y="491688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58"/>
            <p:cNvSpPr/>
            <p:nvPr/>
          </p:nvSpPr>
          <p:spPr>
            <a:xfrm>
              <a:off x="7187400" y="495180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59"/>
            <p:cNvSpPr/>
            <p:nvPr/>
          </p:nvSpPr>
          <p:spPr>
            <a:xfrm>
              <a:off x="7067160" y="49791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60"/>
            <p:cNvSpPr/>
            <p:nvPr/>
          </p:nvSpPr>
          <p:spPr>
            <a:xfrm>
              <a:off x="6953760" y="49971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61"/>
            <p:cNvSpPr/>
            <p:nvPr/>
          </p:nvSpPr>
          <p:spPr>
            <a:xfrm>
              <a:off x="6850440" y="5003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62"/>
            <p:cNvSpPr/>
            <p:nvPr/>
          </p:nvSpPr>
          <p:spPr>
            <a:xfrm>
              <a:off x="6766200" y="499608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63"/>
            <p:cNvSpPr/>
            <p:nvPr/>
          </p:nvSpPr>
          <p:spPr>
            <a:xfrm>
              <a:off x="8903520" y="469692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64"/>
            <p:cNvSpPr/>
            <p:nvPr/>
          </p:nvSpPr>
          <p:spPr>
            <a:xfrm>
              <a:off x="8906040" y="607824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65"/>
            <p:cNvSpPr/>
            <p:nvPr/>
          </p:nvSpPr>
          <p:spPr>
            <a:xfrm>
              <a:off x="8911800" y="605376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66"/>
            <p:cNvSpPr/>
            <p:nvPr/>
          </p:nvSpPr>
          <p:spPr>
            <a:xfrm>
              <a:off x="8920440" y="603900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67"/>
            <p:cNvSpPr/>
            <p:nvPr/>
          </p:nvSpPr>
          <p:spPr>
            <a:xfrm>
              <a:off x="8930880" y="603108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68"/>
            <p:cNvSpPr/>
            <p:nvPr/>
          </p:nvSpPr>
          <p:spPr>
            <a:xfrm>
              <a:off x="8942400" y="602568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69"/>
            <p:cNvSpPr/>
            <p:nvPr/>
          </p:nvSpPr>
          <p:spPr>
            <a:xfrm>
              <a:off x="8953920" y="601704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70"/>
            <p:cNvSpPr/>
            <p:nvPr/>
          </p:nvSpPr>
          <p:spPr>
            <a:xfrm>
              <a:off x="8964720" y="600588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71"/>
            <p:cNvSpPr/>
            <p:nvPr/>
          </p:nvSpPr>
          <p:spPr>
            <a:xfrm>
              <a:off x="8973720" y="597780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72"/>
            <p:cNvSpPr/>
            <p:nvPr/>
          </p:nvSpPr>
          <p:spPr>
            <a:xfrm>
              <a:off x="8980560" y="595368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73"/>
            <p:cNvSpPr/>
            <p:nvPr/>
          </p:nvSpPr>
          <p:spPr>
            <a:xfrm>
              <a:off x="8984520" y="591840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74"/>
            <p:cNvSpPr/>
            <p:nvPr/>
          </p:nvSpPr>
          <p:spPr>
            <a:xfrm>
              <a:off x="8984880" y="585792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75"/>
            <p:cNvSpPr/>
            <p:nvPr/>
          </p:nvSpPr>
          <p:spPr>
            <a:xfrm>
              <a:off x="8987400" y="57938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76"/>
            <p:cNvSpPr/>
            <p:nvPr/>
          </p:nvSpPr>
          <p:spPr>
            <a:xfrm>
              <a:off x="8992440" y="573408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77"/>
            <p:cNvSpPr/>
            <p:nvPr/>
          </p:nvSpPr>
          <p:spPr>
            <a:xfrm>
              <a:off x="8998920" y="567828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78"/>
            <p:cNvSpPr/>
            <p:nvPr/>
          </p:nvSpPr>
          <p:spPr>
            <a:xfrm>
              <a:off x="9006480" y="56174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79"/>
            <p:cNvSpPr/>
            <p:nvPr/>
          </p:nvSpPr>
          <p:spPr>
            <a:xfrm>
              <a:off x="9014400" y="555660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80"/>
            <p:cNvSpPr/>
            <p:nvPr/>
          </p:nvSpPr>
          <p:spPr>
            <a:xfrm>
              <a:off x="9021960" y="549540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81"/>
            <p:cNvSpPr/>
            <p:nvPr/>
          </p:nvSpPr>
          <p:spPr>
            <a:xfrm>
              <a:off x="9028800" y="543456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82"/>
            <p:cNvSpPr/>
            <p:nvPr/>
          </p:nvSpPr>
          <p:spPr>
            <a:xfrm>
              <a:off x="9033480" y="53733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83"/>
            <p:cNvSpPr/>
            <p:nvPr/>
          </p:nvSpPr>
          <p:spPr>
            <a:xfrm>
              <a:off x="9036360" y="53121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84"/>
            <p:cNvSpPr/>
            <p:nvPr/>
          </p:nvSpPr>
          <p:spPr>
            <a:xfrm>
              <a:off x="9036360" y="525168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85"/>
            <p:cNvSpPr/>
            <p:nvPr/>
          </p:nvSpPr>
          <p:spPr>
            <a:xfrm>
              <a:off x="9031680" y="519804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86"/>
            <p:cNvSpPr/>
            <p:nvPr/>
          </p:nvSpPr>
          <p:spPr>
            <a:xfrm>
              <a:off x="9021240" y="515160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87"/>
            <p:cNvSpPr/>
            <p:nvPr/>
          </p:nvSpPr>
          <p:spPr>
            <a:xfrm>
              <a:off x="9006480" y="510912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88"/>
            <p:cNvSpPr/>
            <p:nvPr/>
          </p:nvSpPr>
          <p:spPr>
            <a:xfrm>
              <a:off x="8988480" y="506772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89"/>
            <p:cNvSpPr/>
            <p:nvPr/>
          </p:nvSpPr>
          <p:spPr>
            <a:xfrm>
              <a:off x="8969040" y="502308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90"/>
            <p:cNvSpPr/>
            <p:nvPr/>
          </p:nvSpPr>
          <p:spPr>
            <a:xfrm>
              <a:off x="8950320" y="497700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91"/>
            <p:cNvSpPr/>
            <p:nvPr/>
          </p:nvSpPr>
          <p:spPr>
            <a:xfrm>
              <a:off x="8933040" y="49233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92"/>
            <p:cNvSpPr/>
            <p:nvPr/>
          </p:nvSpPr>
          <p:spPr>
            <a:xfrm>
              <a:off x="8919360" y="486072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93"/>
            <p:cNvSpPr/>
            <p:nvPr/>
          </p:nvSpPr>
          <p:spPr>
            <a:xfrm>
              <a:off x="8910720" y="478584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94"/>
            <p:cNvSpPr/>
            <p:nvPr/>
          </p:nvSpPr>
          <p:spPr>
            <a:xfrm>
              <a:off x="9446760" y="46994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95"/>
            <p:cNvSpPr/>
            <p:nvPr/>
          </p:nvSpPr>
          <p:spPr>
            <a:xfrm>
              <a:off x="9377640" y="4710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96"/>
            <p:cNvSpPr/>
            <p:nvPr/>
          </p:nvSpPr>
          <p:spPr>
            <a:xfrm>
              <a:off x="9315720" y="473076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97"/>
            <p:cNvSpPr/>
            <p:nvPr/>
          </p:nvSpPr>
          <p:spPr>
            <a:xfrm>
              <a:off x="9279720" y="475668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98"/>
            <p:cNvSpPr/>
            <p:nvPr/>
          </p:nvSpPr>
          <p:spPr>
            <a:xfrm>
              <a:off x="9250200" y="478800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99"/>
            <p:cNvSpPr/>
            <p:nvPr/>
          </p:nvSpPr>
          <p:spPr>
            <a:xfrm>
              <a:off x="9223560" y="482292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100"/>
            <p:cNvSpPr/>
            <p:nvPr/>
          </p:nvSpPr>
          <p:spPr>
            <a:xfrm>
              <a:off x="9202680" y="486000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101"/>
            <p:cNvSpPr/>
            <p:nvPr/>
          </p:nvSpPr>
          <p:spPr>
            <a:xfrm>
              <a:off x="9180000" y="489780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102"/>
            <p:cNvSpPr/>
            <p:nvPr/>
          </p:nvSpPr>
          <p:spPr>
            <a:xfrm>
              <a:off x="9156960" y="493488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103"/>
            <p:cNvSpPr/>
            <p:nvPr/>
          </p:nvSpPr>
          <p:spPr>
            <a:xfrm>
              <a:off x="9134640" y="497016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104"/>
            <p:cNvSpPr/>
            <p:nvPr/>
          </p:nvSpPr>
          <p:spPr>
            <a:xfrm>
              <a:off x="9111240" y="50018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105"/>
            <p:cNvSpPr/>
            <p:nvPr/>
          </p:nvSpPr>
          <p:spPr>
            <a:xfrm>
              <a:off x="9085320" y="502848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106"/>
            <p:cNvSpPr/>
            <p:nvPr/>
          </p:nvSpPr>
          <p:spPr>
            <a:xfrm>
              <a:off x="9054000" y="504900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107"/>
            <p:cNvSpPr/>
            <p:nvPr/>
          </p:nvSpPr>
          <p:spPr>
            <a:xfrm>
              <a:off x="9009360" y="5061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108"/>
            <p:cNvSpPr/>
            <p:nvPr/>
          </p:nvSpPr>
          <p:spPr>
            <a:xfrm>
              <a:off x="8970120" y="506592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7" name="Group 109"/>
          <p:cNvGrpSpPr/>
          <p:nvPr/>
        </p:nvGrpSpPr>
        <p:grpSpPr>
          <a:xfrm>
            <a:off x="-1027080" y="-1339560"/>
            <a:ext cx="3480120" cy="1878120"/>
            <a:chOff x="-1027080" y="-1339560"/>
            <a:chExt cx="3480120" cy="1878120"/>
          </a:xfrm>
        </p:grpSpPr>
        <p:sp>
          <p:nvSpPr>
            <p:cNvPr id="1188" name="CustomShape 110"/>
            <p:cNvSpPr/>
            <p:nvPr/>
          </p:nvSpPr>
          <p:spPr>
            <a:xfrm>
              <a:off x="-1027080" y="-133956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111"/>
            <p:cNvSpPr/>
            <p:nvPr/>
          </p:nvSpPr>
          <p:spPr>
            <a:xfrm>
              <a:off x="-541080" y="2484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112"/>
            <p:cNvSpPr/>
            <p:nvPr/>
          </p:nvSpPr>
          <p:spPr>
            <a:xfrm>
              <a:off x="-546840" y="-248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113"/>
            <p:cNvSpPr/>
            <p:nvPr/>
          </p:nvSpPr>
          <p:spPr>
            <a:xfrm>
              <a:off x="-577080" y="-543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114"/>
            <p:cNvSpPr/>
            <p:nvPr/>
          </p:nvSpPr>
          <p:spPr>
            <a:xfrm>
              <a:off x="-625680" y="-630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115"/>
            <p:cNvSpPr/>
            <p:nvPr/>
          </p:nvSpPr>
          <p:spPr>
            <a:xfrm>
              <a:off x="-685440" y="-777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116"/>
            <p:cNvSpPr/>
            <p:nvPr/>
          </p:nvSpPr>
          <p:spPr>
            <a:xfrm>
              <a:off x="-750960" y="-910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117"/>
            <p:cNvSpPr/>
            <p:nvPr/>
          </p:nvSpPr>
          <p:spPr>
            <a:xfrm>
              <a:off x="-815040" y="-1058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118"/>
            <p:cNvSpPr/>
            <p:nvPr/>
          </p:nvSpPr>
          <p:spPr>
            <a:xfrm>
              <a:off x="-871560" y="-1263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119"/>
            <p:cNvSpPr/>
            <p:nvPr/>
          </p:nvSpPr>
          <p:spPr>
            <a:xfrm>
              <a:off x="-913680" y="-1620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120"/>
            <p:cNvSpPr/>
            <p:nvPr/>
          </p:nvSpPr>
          <p:spPr>
            <a:xfrm>
              <a:off x="-935640" y="-201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121"/>
            <p:cNvSpPr/>
            <p:nvPr/>
          </p:nvSpPr>
          <p:spPr>
            <a:xfrm>
              <a:off x="-932040" y="-2552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122"/>
            <p:cNvSpPr/>
            <p:nvPr/>
          </p:nvSpPr>
          <p:spPr>
            <a:xfrm>
              <a:off x="-908280" y="-29736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123"/>
            <p:cNvSpPr/>
            <p:nvPr/>
          </p:nvSpPr>
          <p:spPr>
            <a:xfrm>
              <a:off x="-869400" y="-323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124"/>
            <p:cNvSpPr/>
            <p:nvPr/>
          </p:nvSpPr>
          <p:spPr>
            <a:xfrm>
              <a:off x="-819000" y="-33876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125"/>
            <p:cNvSpPr/>
            <p:nvPr/>
          </p:nvSpPr>
          <p:spPr>
            <a:xfrm>
              <a:off x="-762120" y="-36864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126"/>
            <p:cNvSpPr/>
            <p:nvPr/>
          </p:nvSpPr>
          <p:spPr>
            <a:xfrm>
              <a:off x="-703080" y="-41076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127"/>
            <p:cNvSpPr/>
            <p:nvPr/>
          </p:nvSpPr>
          <p:spPr>
            <a:xfrm>
              <a:off x="-646560" y="-45468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128"/>
            <p:cNvSpPr/>
            <p:nvPr/>
          </p:nvSpPr>
          <p:spPr>
            <a:xfrm>
              <a:off x="-596160" y="-50076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129"/>
            <p:cNvSpPr/>
            <p:nvPr/>
          </p:nvSpPr>
          <p:spPr>
            <a:xfrm>
              <a:off x="-557280" y="-5500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130"/>
            <p:cNvSpPr/>
            <p:nvPr/>
          </p:nvSpPr>
          <p:spPr>
            <a:xfrm>
              <a:off x="-533520" y="-6040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131"/>
            <p:cNvSpPr/>
            <p:nvPr/>
          </p:nvSpPr>
          <p:spPr>
            <a:xfrm>
              <a:off x="-529200" y="-66276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132"/>
            <p:cNvSpPr/>
            <p:nvPr/>
          </p:nvSpPr>
          <p:spPr>
            <a:xfrm>
              <a:off x="-537480" y="-71136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133"/>
            <p:cNvSpPr/>
            <p:nvPr/>
          </p:nvSpPr>
          <p:spPr>
            <a:xfrm>
              <a:off x="-554040" y="-7470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134"/>
            <p:cNvSpPr/>
            <p:nvPr/>
          </p:nvSpPr>
          <p:spPr>
            <a:xfrm>
              <a:off x="-576360" y="-77400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135"/>
            <p:cNvSpPr/>
            <p:nvPr/>
          </p:nvSpPr>
          <p:spPr>
            <a:xfrm>
              <a:off x="-602640" y="-83340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136"/>
            <p:cNvSpPr/>
            <p:nvPr/>
          </p:nvSpPr>
          <p:spPr>
            <a:xfrm>
              <a:off x="-630720" y="-9234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137"/>
            <p:cNvSpPr/>
            <p:nvPr/>
          </p:nvSpPr>
          <p:spPr>
            <a:xfrm>
              <a:off x="-658440" y="-10137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138"/>
            <p:cNvSpPr/>
            <p:nvPr/>
          </p:nvSpPr>
          <p:spPr>
            <a:xfrm>
              <a:off x="-683640" y="-111708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139"/>
            <p:cNvSpPr/>
            <p:nvPr/>
          </p:nvSpPr>
          <p:spPr>
            <a:xfrm>
              <a:off x="-704520" y="-118692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140"/>
            <p:cNvSpPr/>
            <p:nvPr/>
          </p:nvSpPr>
          <p:spPr>
            <a:xfrm>
              <a:off x="-718560" y="-1266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141"/>
            <p:cNvSpPr/>
            <p:nvPr/>
          </p:nvSpPr>
          <p:spPr>
            <a:xfrm>
              <a:off x="1100520" y="-89892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142"/>
            <p:cNvSpPr/>
            <p:nvPr/>
          </p:nvSpPr>
          <p:spPr>
            <a:xfrm>
              <a:off x="1021680" y="-91692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143"/>
            <p:cNvSpPr/>
            <p:nvPr/>
          </p:nvSpPr>
          <p:spPr>
            <a:xfrm>
              <a:off x="948600" y="-939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144"/>
            <p:cNvSpPr/>
            <p:nvPr/>
          </p:nvSpPr>
          <p:spPr>
            <a:xfrm>
              <a:off x="879120" y="-96768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145"/>
            <p:cNvSpPr/>
            <p:nvPr/>
          </p:nvSpPr>
          <p:spPr>
            <a:xfrm>
              <a:off x="787320" y="-99900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146"/>
            <p:cNvSpPr/>
            <p:nvPr/>
          </p:nvSpPr>
          <p:spPr>
            <a:xfrm>
              <a:off x="708120" y="-103284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147"/>
            <p:cNvSpPr/>
            <p:nvPr/>
          </p:nvSpPr>
          <p:spPr>
            <a:xfrm>
              <a:off x="630000" y="-106848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148"/>
            <p:cNvSpPr/>
            <p:nvPr/>
          </p:nvSpPr>
          <p:spPr>
            <a:xfrm>
              <a:off x="548280" y="-110484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149"/>
            <p:cNvSpPr/>
            <p:nvPr/>
          </p:nvSpPr>
          <p:spPr>
            <a:xfrm>
              <a:off x="487080" y="-11412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150"/>
            <p:cNvSpPr/>
            <p:nvPr/>
          </p:nvSpPr>
          <p:spPr>
            <a:xfrm>
              <a:off x="411840" y="-11768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151"/>
            <p:cNvSpPr/>
            <p:nvPr/>
          </p:nvSpPr>
          <p:spPr>
            <a:xfrm>
              <a:off x="345600" y="-121032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152"/>
            <p:cNvSpPr/>
            <p:nvPr/>
          </p:nvSpPr>
          <p:spPr>
            <a:xfrm>
              <a:off x="281520" y="-124092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153"/>
            <p:cNvSpPr/>
            <p:nvPr/>
          </p:nvSpPr>
          <p:spPr>
            <a:xfrm>
              <a:off x="216000" y="-12675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154"/>
            <p:cNvSpPr/>
            <p:nvPr/>
          </p:nvSpPr>
          <p:spPr>
            <a:xfrm>
              <a:off x="154080" y="-12898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155"/>
            <p:cNvSpPr/>
            <p:nvPr/>
          </p:nvSpPr>
          <p:spPr>
            <a:xfrm>
              <a:off x="94320" y="-130608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156"/>
            <p:cNvSpPr/>
            <p:nvPr/>
          </p:nvSpPr>
          <p:spPr>
            <a:xfrm>
              <a:off x="35280" y="-13161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157"/>
            <p:cNvSpPr/>
            <p:nvPr/>
          </p:nvSpPr>
          <p:spPr>
            <a:xfrm>
              <a:off x="-15480" y="-131328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158"/>
            <p:cNvSpPr/>
            <p:nvPr/>
          </p:nvSpPr>
          <p:spPr>
            <a:xfrm>
              <a:off x="-59400" y="-1297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159"/>
            <p:cNvSpPr/>
            <p:nvPr/>
          </p:nvSpPr>
          <p:spPr>
            <a:xfrm>
              <a:off x="-97560" y="-12726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160"/>
            <p:cNvSpPr/>
            <p:nvPr/>
          </p:nvSpPr>
          <p:spPr>
            <a:xfrm>
              <a:off x="-132840" y="-123948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161"/>
            <p:cNvSpPr/>
            <p:nvPr/>
          </p:nvSpPr>
          <p:spPr>
            <a:xfrm>
              <a:off x="-162360" y="-12006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162"/>
            <p:cNvSpPr/>
            <p:nvPr/>
          </p:nvSpPr>
          <p:spPr>
            <a:xfrm>
              <a:off x="-205200" y="-115812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63"/>
            <p:cNvSpPr/>
            <p:nvPr/>
          </p:nvSpPr>
          <p:spPr>
            <a:xfrm>
              <a:off x="-263880" y="-11142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64"/>
            <p:cNvSpPr/>
            <p:nvPr/>
          </p:nvSpPr>
          <p:spPr>
            <a:xfrm>
              <a:off x="-321480" y="-107136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65"/>
            <p:cNvSpPr/>
            <p:nvPr/>
          </p:nvSpPr>
          <p:spPr>
            <a:xfrm>
              <a:off x="-402120" y="-103140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66"/>
            <p:cNvSpPr/>
            <p:nvPr/>
          </p:nvSpPr>
          <p:spPr>
            <a:xfrm>
              <a:off x="-530280" y="-996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167"/>
            <p:cNvSpPr/>
            <p:nvPr/>
          </p:nvSpPr>
          <p:spPr>
            <a:xfrm>
              <a:off x="-650520" y="-9687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168"/>
            <p:cNvSpPr/>
            <p:nvPr/>
          </p:nvSpPr>
          <p:spPr>
            <a:xfrm>
              <a:off x="-763920" y="-9507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69"/>
            <p:cNvSpPr/>
            <p:nvPr/>
          </p:nvSpPr>
          <p:spPr>
            <a:xfrm>
              <a:off x="-866880" y="-944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70"/>
            <p:cNvSpPr/>
            <p:nvPr/>
          </p:nvSpPr>
          <p:spPr>
            <a:xfrm>
              <a:off x="-951120" y="-95184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71"/>
            <p:cNvSpPr/>
            <p:nvPr/>
          </p:nvSpPr>
          <p:spPr>
            <a:xfrm>
              <a:off x="1185840" y="-125136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72"/>
            <p:cNvSpPr/>
            <p:nvPr/>
          </p:nvSpPr>
          <p:spPr>
            <a:xfrm>
              <a:off x="1188360" y="1303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73"/>
            <p:cNvSpPr/>
            <p:nvPr/>
          </p:nvSpPr>
          <p:spPr>
            <a:xfrm>
              <a:off x="1194480" y="10548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74"/>
            <p:cNvSpPr/>
            <p:nvPr/>
          </p:nvSpPr>
          <p:spPr>
            <a:xfrm>
              <a:off x="1203120" y="910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175"/>
            <p:cNvSpPr/>
            <p:nvPr/>
          </p:nvSpPr>
          <p:spPr>
            <a:xfrm>
              <a:off x="1213560" y="8280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76"/>
            <p:cNvSpPr/>
            <p:nvPr/>
          </p:nvSpPr>
          <p:spPr>
            <a:xfrm>
              <a:off x="1224720" y="7776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77"/>
            <p:cNvSpPr/>
            <p:nvPr/>
          </p:nvSpPr>
          <p:spPr>
            <a:xfrm>
              <a:off x="1236240" y="6912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78"/>
            <p:cNvSpPr/>
            <p:nvPr/>
          </p:nvSpPr>
          <p:spPr>
            <a:xfrm>
              <a:off x="1247040" y="5760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179"/>
            <p:cNvSpPr/>
            <p:nvPr/>
          </p:nvSpPr>
          <p:spPr>
            <a:xfrm>
              <a:off x="1256400" y="298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180"/>
            <p:cNvSpPr/>
            <p:nvPr/>
          </p:nvSpPr>
          <p:spPr>
            <a:xfrm>
              <a:off x="1263240" y="57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81"/>
            <p:cNvSpPr/>
            <p:nvPr/>
          </p:nvSpPr>
          <p:spPr>
            <a:xfrm>
              <a:off x="1266840" y="-2952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82"/>
            <p:cNvSpPr/>
            <p:nvPr/>
          </p:nvSpPr>
          <p:spPr>
            <a:xfrm>
              <a:off x="1267200" y="-900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183"/>
            <p:cNvSpPr/>
            <p:nvPr/>
          </p:nvSpPr>
          <p:spPr>
            <a:xfrm>
              <a:off x="1269720" y="-1544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84"/>
            <p:cNvSpPr/>
            <p:nvPr/>
          </p:nvSpPr>
          <p:spPr>
            <a:xfrm>
              <a:off x="1274760" y="-21384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185"/>
            <p:cNvSpPr/>
            <p:nvPr/>
          </p:nvSpPr>
          <p:spPr>
            <a:xfrm>
              <a:off x="1281600" y="-27000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86"/>
            <p:cNvSpPr/>
            <p:nvPr/>
          </p:nvSpPr>
          <p:spPr>
            <a:xfrm>
              <a:off x="1289160" y="-3308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87"/>
            <p:cNvSpPr/>
            <p:nvPr/>
          </p:nvSpPr>
          <p:spPr>
            <a:xfrm>
              <a:off x="1297080" y="-3916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88"/>
            <p:cNvSpPr/>
            <p:nvPr/>
          </p:nvSpPr>
          <p:spPr>
            <a:xfrm>
              <a:off x="1304640" y="-45252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89"/>
            <p:cNvSpPr/>
            <p:nvPr/>
          </p:nvSpPr>
          <p:spPr>
            <a:xfrm>
              <a:off x="1311120" y="-51372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90"/>
            <p:cNvSpPr/>
            <p:nvPr/>
          </p:nvSpPr>
          <p:spPr>
            <a:xfrm>
              <a:off x="1316160" y="-5745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191"/>
            <p:cNvSpPr/>
            <p:nvPr/>
          </p:nvSpPr>
          <p:spPr>
            <a:xfrm>
              <a:off x="1318680" y="-6357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192"/>
            <p:cNvSpPr/>
            <p:nvPr/>
          </p:nvSpPr>
          <p:spPr>
            <a:xfrm>
              <a:off x="1318680" y="-69624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193"/>
            <p:cNvSpPr/>
            <p:nvPr/>
          </p:nvSpPr>
          <p:spPr>
            <a:xfrm>
              <a:off x="1314360" y="-7498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194"/>
            <p:cNvSpPr/>
            <p:nvPr/>
          </p:nvSpPr>
          <p:spPr>
            <a:xfrm>
              <a:off x="1303560" y="-79632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195"/>
            <p:cNvSpPr/>
            <p:nvPr/>
          </p:nvSpPr>
          <p:spPr>
            <a:xfrm>
              <a:off x="1288800" y="-838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96"/>
            <p:cNvSpPr/>
            <p:nvPr/>
          </p:nvSpPr>
          <p:spPr>
            <a:xfrm>
              <a:off x="1270800" y="-8802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97"/>
            <p:cNvSpPr/>
            <p:nvPr/>
          </p:nvSpPr>
          <p:spPr>
            <a:xfrm>
              <a:off x="1251720" y="-92484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98"/>
            <p:cNvSpPr/>
            <p:nvPr/>
          </p:nvSpPr>
          <p:spPr>
            <a:xfrm>
              <a:off x="1232640" y="-97092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99"/>
            <p:cNvSpPr/>
            <p:nvPr/>
          </p:nvSpPr>
          <p:spPr>
            <a:xfrm>
              <a:off x="1215360" y="-10245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200"/>
            <p:cNvSpPr/>
            <p:nvPr/>
          </p:nvSpPr>
          <p:spPr>
            <a:xfrm>
              <a:off x="1201680" y="-108756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201"/>
            <p:cNvSpPr/>
            <p:nvPr/>
          </p:nvSpPr>
          <p:spPr>
            <a:xfrm>
              <a:off x="1193040" y="-11620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202"/>
            <p:cNvSpPr/>
            <p:nvPr/>
          </p:nvSpPr>
          <p:spPr>
            <a:xfrm>
              <a:off x="1729440" y="-12488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203"/>
            <p:cNvSpPr/>
            <p:nvPr/>
          </p:nvSpPr>
          <p:spPr>
            <a:xfrm>
              <a:off x="1659960" y="-1236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204"/>
            <p:cNvSpPr/>
            <p:nvPr/>
          </p:nvSpPr>
          <p:spPr>
            <a:xfrm>
              <a:off x="1598040" y="-121752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205"/>
            <p:cNvSpPr/>
            <p:nvPr/>
          </p:nvSpPr>
          <p:spPr>
            <a:xfrm>
              <a:off x="1562400" y="-119124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206"/>
            <p:cNvSpPr/>
            <p:nvPr/>
          </p:nvSpPr>
          <p:spPr>
            <a:xfrm>
              <a:off x="1532520" y="-115992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207"/>
            <p:cNvSpPr/>
            <p:nvPr/>
          </p:nvSpPr>
          <p:spPr>
            <a:xfrm>
              <a:off x="1505880" y="-112536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208"/>
            <p:cNvSpPr/>
            <p:nvPr/>
          </p:nvSpPr>
          <p:spPr>
            <a:xfrm>
              <a:off x="1485000" y="-10882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209"/>
            <p:cNvSpPr/>
            <p:nvPr/>
          </p:nvSpPr>
          <p:spPr>
            <a:xfrm>
              <a:off x="1462680" y="-105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210"/>
            <p:cNvSpPr/>
            <p:nvPr/>
          </p:nvSpPr>
          <p:spPr>
            <a:xfrm>
              <a:off x="1439280" y="-101304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211"/>
            <p:cNvSpPr/>
            <p:nvPr/>
          </p:nvSpPr>
          <p:spPr>
            <a:xfrm>
              <a:off x="1416960" y="-97812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212"/>
            <p:cNvSpPr/>
            <p:nvPr/>
          </p:nvSpPr>
          <p:spPr>
            <a:xfrm>
              <a:off x="1393560" y="-9464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213"/>
            <p:cNvSpPr/>
            <p:nvPr/>
          </p:nvSpPr>
          <p:spPr>
            <a:xfrm>
              <a:off x="1367640" y="-91944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214"/>
            <p:cNvSpPr/>
            <p:nvPr/>
          </p:nvSpPr>
          <p:spPr>
            <a:xfrm>
              <a:off x="1336680" y="-89892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215"/>
            <p:cNvSpPr/>
            <p:nvPr/>
          </p:nvSpPr>
          <p:spPr>
            <a:xfrm>
              <a:off x="1291680" y="-885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216"/>
            <p:cNvSpPr/>
            <p:nvPr/>
          </p:nvSpPr>
          <p:spPr>
            <a:xfrm>
              <a:off x="1252440" y="-8820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5" name="Group 217"/>
          <p:cNvGrpSpPr/>
          <p:nvPr/>
        </p:nvGrpSpPr>
        <p:grpSpPr>
          <a:xfrm>
            <a:off x="-390960" y="539280"/>
            <a:ext cx="974160" cy="974160"/>
            <a:chOff x="-390960" y="539280"/>
            <a:chExt cx="974160" cy="974160"/>
          </a:xfrm>
        </p:grpSpPr>
        <p:sp>
          <p:nvSpPr>
            <p:cNvPr id="1296" name="CustomShape 218"/>
            <p:cNvSpPr/>
            <p:nvPr/>
          </p:nvSpPr>
          <p:spPr>
            <a:xfrm>
              <a:off x="-390960" y="539280"/>
              <a:ext cx="974160" cy="97416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219"/>
            <p:cNvSpPr/>
            <p:nvPr/>
          </p:nvSpPr>
          <p:spPr>
            <a:xfrm>
              <a:off x="-309960" y="620280"/>
              <a:ext cx="811800" cy="81180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220"/>
            <p:cNvSpPr/>
            <p:nvPr/>
          </p:nvSpPr>
          <p:spPr>
            <a:xfrm>
              <a:off x="-228960" y="701280"/>
              <a:ext cx="649800" cy="64980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221"/>
            <p:cNvSpPr/>
            <p:nvPr/>
          </p:nvSpPr>
          <p:spPr>
            <a:xfrm>
              <a:off x="-148320" y="781920"/>
              <a:ext cx="488520" cy="48852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222"/>
            <p:cNvSpPr/>
            <p:nvPr/>
          </p:nvSpPr>
          <p:spPr>
            <a:xfrm>
              <a:off x="-68400" y="861840"/>
              <a:ext cx="328680" cy="32868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223"/>
            <p:cNvSpPr/>
            <p:nvPr/>
          </p:nvSpPr>
          <p:spPr>
            <a:xfrm>
              <a:off x="8280" y="938520"/>
              <a:ext cx="176040" cy="17604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224"/>
            <p:cNvSpPr/>
            <p:nvPr/>
          </p:nvSpPr>
          <p:spPr>
            <a:xfrm>
              <a:off x="54360" y="984960"/>
              <a:ext cx="83160" cy="8280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3" name="Group 225"/>
          <p:cNvGrpSpPr/>
          <p:nvPr/>
        </p:nvGrpSpPr>
        <p:grpSpPr>
          <a:xfrm>
            <a:off x="8560800" y="3629520"/>
            <a:ext cx="974160" cy="974160"/>
            <a:chOff x="8560800" y="3629520"/>
            <a:chExt cx="974160" cy="974160"/>
          </a:xfrm>
        </p:grpSpPr>
        <p:sp>
          <p:nvSpPr>
            <p:cNvPr id="1304" name="CustomShape 226"/>
            <p:cNvSpPr/>
            <p:nvPr/>
          </p:nvSpPr>
          <p:spPr>
            <a:xfrm rot="5400000">
              <a:off x="8560800" y="3629520"/>
              <a:ext cx="974160" cy="97380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227"/>
            <p:cNvSpPr/>
            <p:nvPr/>
          </p:nvSpPr>
          <p:spPr>
            <a:xfrm rot="5400000">
              <a:off x="8600760" y="3663360"/>
              <a:ext cx="898920" cy="89928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228"/>
            <p:cNvSpPr/>
            <p:nvPr/>
          </p:nvSpPr>
          <p:spPr>
            <a:xfrm rot="5400000">
              <a:off x="8644320" y="3690360"/>
              <a:ext cx="824040" cy="82656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229"/>
            <p:cNvSpPr/>
            <p:nvPr/>
          </p:nvSpPr>
          <p:spPr>
            <a:xfrm rot="5400000">
              <a:off x="8692200" y="3714480"/>
              <a:ext cx="749160" cy="75132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230"/>
            <p:cNvSpPr/>
            <p:nvPr/>
          </p:nvSpPr>
          <p:spPr>
            <a:xfrm rot="5400000">
              <a:off x="8742240" y="3733560"/>
              <a:ext cx="674280" cy="67824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231"/>
            <p:cNvSpPr/>
            <p:nvPr/>
          </p:nvSpPr>
          <p:spPr>
            <a:xfrm rot="5400000">
              <a:off x="8794080" y="3752280"/>
              <a:ext cx="600840" cy="60084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232"/>
            <p:cNvSpPr/>
            <p:nvPr/>
          </p:nvSpPr>
          <p:spPr>
            <a:xfrm rot="5400000">
              <a:off x="8847720" y="3769560"/>
              <a:ext cx="524160" cy="52416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233"/>
            <p:cNvSpPr/>
            <p:nvPr/>
          </p:nvSpPr>
          <p:spPr>
            <a:xfrm rot="5400000">
              <a:off x="8901000" y="3785040"/>
              <a:ext cx="449280" cy="44928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234"/>
            <p:cNvSpPr/>
            <p:nvPr/>
          </p:nvSpPr>
          <p:spPr>
            <a:xfrm rot="5400000">
              <a:off x="8951760" y="3800880"/>
              <a:ext cx="377640" cy="37548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235"/>
            <p:cNvSpPr/>
            <p:nvPr/>
          </p:nvSpPr>
          <p:spPr>
            <a:xfrm rot="5400000">
              <a:off x="9005040" y="3817440"/>
              <a:ext cx="300600" cy="30096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236"/>
            <p:cNvSpPr/>
            <p:nvPr/>
          </p:nvSpPr>
          <p:spPr>
            <a:xfrm rot="5400000">
              <a:off x="9054720" y="3838680"/>
              <a:ext cx="225360" cy="22572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237"/>
            <p:cNvSpPr/>
            <p:nvPr/>
          </p:nvSpPr>
          <p:spPr>
            <a:xfrm rot="5400000">
              <a:off x="9102240" y="3861360"/>
              <a:ext cx="150480" cy="15156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238"/>
            <p:cNvSpPr/>
            <p:nvPr/>
          </p:nvSpPr>
          <p:spPr>
            <a:xfrm rot="5400000">
              <a:off x="9146880" y="3890880"/>
              <a:ext cx="75600" cy="7524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239"/>
            <p:cNvSpPr/>
            <p:nvPr/>
          </p:nvSpPr>
          <p:spPr>
            <a:xfrm rot="5400000">
              <a:off x="8778240" y="3708000"/>
              <a:ext cx="190440" cy="62568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240"/>
            <p:cNvSpPr/>
            <p:nvPr/>
          </p:nvSpPr>
          <p:spPr>
            <a:xfrm rot="5400000">
              <a:off x="8870400" y="3609360"/>
              <a:ext cx="75240" cy="55692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241"/>
            <p:cNvSpPr/>
            <p:nvPr/>
          </p:nvSpPr>
          <p:spPr>
            <a:xfrm rot="5400000">
              <a:off x="8879760" y="3618360"/>
              <a:ext cx="235080" cy="37836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242"/>
            <p:cNvSpPr/>
            <p:nvPr/>
          </p:nvSpPr>
          <p:spPr>
            <a:xfrm rot="5400000">
              <a:off x="8969400" y="3708000"/>
              <a:ext cx="295560" cy="13824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243"/>
            <p:cNvSpPr/>
            <p:nvPr/>
          </p:nvSpPr>
          <p:spPr>
            <a:xfrm rot="5400000">
              <a:off x="9123120" y="3753720"/>
              <a:ext cx="235080" cy="10728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244"/>
            <p:cNvSpPr/>
            <p:nvPr/>
          </p:nvSpPr>
          <p:spPr>
            <a:xfrm rot="5400000">
              <a:off x="9301680" y="3753720"/>
              <a:ext cx="56880" cy="28584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245"/>
            <p:cNvSpPr/>
            <p:nvPr/>
          </p:nvSpPr>
          <p:spPr>
            <a:xfrm rot="5400000">
              <a:off x="9266040" y="3846960"/>
              <a:ext cx="190080" cy="34776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246"/>
            <p:cNvSpPr/>
            <p:nvPr/>
          </p:nvSpPr>
          <p:spPr>
            <a:xfrm rot="5400000">
              <a:off x="9115560" y="3997440"/>
              <a:ext cx="429120" cy="28584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247"/>
            <p:cNvSpPr/>
            <p:nvPr/>
          </p:nvSpPr>
          <p:spPr>
            <a:xfrm rot="5400000">
              <a:off x="8937000" y="4175640"/>
              <a:ext cx="607320" cy="10728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248"/>
            <p:cNvSpPr/>
            <p:nvPr/>
          </p:nvSpPr>
          <p:spPr>
            <a:xfrm rot="5400000">
              <a:off x="8778600" y="4195440"/>
              <a:ext cx="677520" cy="13824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249"/>
            <p:cNvSpPr/>
            <p:nvPr/>
          </p:nvSpPr>
          <p:spPr>
            <a:xfrm rot="5400000">
              <a:off x="8693640" y="4040280"/>
              <a:ext cx="607320" cy="37836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250"/>
            <p:cNvSpPr/>
            <p:nvPr/>
          </p:nvSpPr>
          <p:spPr>
            <a:xfrm rot="5400000">
              <a:off x="8693280" y="3861720"/>
              <a:ext cx="429120" cy="55692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9" name="Group 251"/>
          <p:cNvGrpSpPr/>
          <p:nvPr/>
        </p:nvGrpSpPr>
        <p:grpSpPr>
          <a:xfrm>
            <a:off x="8663040" y="1055880"/>
            <a:ext cx="177840" cy="589320"/>
            <a:chOff x="8663040" y="1055880"/>
            <a:chExt cx="177840" cy="589320"/>
          </a:xfrm>
        </p:grpSpPr>
        <p:sp>
          <p:nvSpPr>
            <p:cNvPr id="1330" name="CustomShape 252"/>
            <p:cNvSpPr/>
            <p:nvPr/>
          </p:nvSpPr>
          <p:spPr>
            <a:xfrm rot="10800000">
              <a:off x="8807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253"/>
            <p:cNvSpPr/>
            <p:nvPr/>
          </p:nvSpPr>
          <p:spPr>
            <a:xfrm rot="10800000">
              <a:off x="8735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254"/>
            <p:cNvSpPr/>
            <p:nvPr/>
          </p:nvSpPr>
          <p:spPr>
            <a:xfrm rot="10800000">
              <a:off x="866304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255"/>
            <p:cNvSpPr/>
            <p:nvPr/>
          </p:nvSpPr>
          <p:spPr>
            <a:xfrm rot="10800000">
              <a:off x="8807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256"/>
            <p:cNvSpPr/>
            <p:nvPr/>
          </p:nvSpPr>
          <p:spPr>
            <a:xfrm rot="10800000">
              <a:off x="8735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257"/>
            <p:cNvSpPr/>
            <p:nvPr/>
          </p:nvSpPr>
          <p:spPr>
            <a:xfrm rot="10800000">
              <a:off x="866304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258"/>
            <p:cNvSpPr/>
            <p:nvPr/>
          </p:nvSpPr>
          <p:spPr>
            <a:xfrm rot="10800000">
              <a:off x="8807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259"/>
            <p:cNvSpPr/>
            <p:nvPr/>
          </p:nvSpPr>
          <p:spPr>
            <a:xfrm rot="10800000">
              <a:off x="8735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260"/>
            <p:cNvSpPr/>
            <p:nvPr/>
          </p:nvSpPr>
          <p:spPr>
            <a:xfrm rot="10800000">
              <a:off x="866304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261"/>
            <p:cNvSpPr/>
            <p:nvPr/>
          </p:nvSpPr>
          <p:spPr>
            <a:xfrm rot="10800000">
              <a:off x="8807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262"/>
            <p:cNvSpPr/>
            <p:nvPr/>
          </p:nvSpPr>
          <p:spPr>
            <a:xfrm rot="10800000">
              <a:off x="8735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263"/>
            <p:cNvSpPr/>
            <p:nvPr/>
          </p:nvSpPr>
          <p:spPr>
            <a:xfrm rot="10800000">
              <a:off x="866304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264"/>
            <p:cNvSpPr/>
            <p:nvPr/>
          </p:nvSpPr>
          <p:spPr>
            <a:xfrm rot="10800000">
              <a:off x="8807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265"/>
            <p:cNvSpPr/>
            <p:nvPr/>
          </p:nvSpPr>
          <p:spPr>
            <a:xfrm rot="10800000">
              <a:off x="8735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266"/>
            <p:cNvSpPr/>
            <p:nvPr/>
          </p:nvSpPr>
          <p:spPr>
            <a:xfrm rot="10800000">
              <a:off x="866304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267"/>
            <p:cNvSpPr/>
            <p:nvPr/>
          </p:nvSpPr>
          <p:spPr>
            <a:xfrm rot="10800000">
              <a:off x="8807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268"/>
            <p:cNvSpPr/>
            <p:nvPr/>
          </p:nvSpPr>
          <p:spPr>
            <a:xfrm rot="10800000">
              <a:off x="8735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69"/>
            <p:cNvSpPr/>
            <p:nvPr/>
          </p:nvSpPr>
          <p:spPr>
            <a:xfrm rot="10800000">
              <a:off x="866304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270"/>
            <p:cNvSpPr/>
            <p:nvPr/>
          </p:nvSpPr>
          <p:spPr>
            <a:xfrm rot="10800000">
              <a:off x="8807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271"/>
            <p:cNvSpPr/>
            <p:nvPr/>
          </p:nvSpPr>
          <p:spPr>
            <a:xfrm rot="10800000">
              <a:off x="8735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272"/>
            <p:cNvSpPr/>
            <p:nvPr/>
          </p:nvSpPr>
          <p:spPr>
            <a:xfrm rot="10800000">
              <a:off x="866304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273"/>
            <p:cNvSpPr/>
            <p:nvPr/>
          </p:nvSpPr>
          <p:spPr>
            <a:xfrm rot="10800000">
              <a:off x="8807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274"/>
            <p:cNvSpPr/>
            <p:nvPr/>
          </p:nvSpPr>
          <p:spPr>
            <a:xfrm rot="10800000">
              <a:off x="8735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275"/>
            <p:cNvSpPr/>
            <p:nvPr/>
          </p:nvSpPr>
          <p:spPr>
            <a:xfrm rot="10800000">
              <a:off x="866304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276"/>
            <p:cNvSpPr/>
            <p:nvPr/>
          </p:nvSpPr>
          <p:spPr>
            <a:xfrm rot="10800000">
              <a:off x="8807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277"/>
            <p:cNvSpPr/>
            <p:nvPr/>
          </p:nvSpPr>
          <p:spPr>
            <a:xfrm rot="10800000">
              <a:off x="8735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278"/>
            <p:cNvSpPr/>
            <p:nvPr/>
          </p:nvSpPr>
          <p:spPr>
            <a:xfrm rot="10800000">
              <a:off x="866304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7" name="Group 279"/>
          <p:cNvGrpSpPr/>
          <p:nvPr/>
        </p:nvGrpSpPr>
        <p:grpSpPr>
          <a:xfrm>
            <a:off x="8578440" y="101520"/>
            <a:ext cx="347400" cy="347400"/>
            <a:chOff x="8578440" y="101520"/>
            <a:chExt cx="347400" cy="347400"/>
          </a:xfrm>
        </p:grpSpPr>
        <p:sp>
          <p:nvSpPr>
            <p:cNvPr id="1358" name="CustomShape 280"/>
            <p:cNvSpPr/>
            <p:nvPr/>
          </p:nvSpPr>
          <p:spPr>
            <a:xfrm rot="10800000">
              <a:off x="8753040" y="27576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281"/>
            <p:cNvSpPr/>
            <p:nvPr/>
          </p:nvSpPr>
          <p:spPr>
            <a:xfrm rot="10800000">
              <a:off x="8578440" y="10116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0" name="Group 282"/>
          <p:cNvGrpSpPr/>
          <p:nvPr/>
        </p:nvGrpSpPr>
        <p:grpSpPr>
          <a:xfrm>
            <a:off x="183240" y="3087720"/>
            <a:ext cx="262440" cy="681480"/>
            <a:chOff x="183240" y="3087720"/>
            <a:chExt cx="262440" cy="681480"/>
          </a:xfrm>
        </p:grpSpPr>
        <p:sp>
          <p:nvSpPr>
            <p:cNvPr id="1361" name="CustomShape 283"/>
            <p:cNvSpPr/>
            <p:nvPr/>
          </p:nvSpPr>
          <p:spPr>
            <a:xfrm rot="10800000">
              <a:off x="183240" y="3340800"/>
              <a:ext cx="262440" cy="26244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284"/>
            <p:cNvSpPr/>
            <p:nvPr/>
          </p:nvSpPr>
          <p:spPr>
            <a:xfrm rot="10800000">
              <a:off x="226800" y="3087720"/>
              <a:ext cx="174960" cy="17496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285"/>
            <p:cNvSpPr/>
            <p:nvPr/>
          </p:nvSpPr>
          <p:spPr>
            <a:xfrm rot="10800000">
              <a:off x="217080" y="3717000"/>
              <a:ext cx="194760" cy="5220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4" name="CustomShape 286"/>
          <p:cNvSpPr/>
          <p:nvPr/>
        </p:nvSpPr>
        <p:spPr>
          <a:xfrm rot="10800000">
            <a:off x="5196960" y="4853160"/>
            <a:ext cx="690120" cy="4068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287"/>
          <p:cNvSpPr/>
          <p:nvPr/>
        </p:nvSpPr>
        <p:spPr>
          <a:xfrm rot="10800000">
            <a:off x="3257640" y="254520"/>
            <a:ext cx="690120" cy="4068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6" name="Group 288"/>
          <p:cNvGrpSpPr/>
          <p:nvPr/>
        </p:nvGrpSpPr>
        <p:grpSpPr>
          <a:xfrm>
            <a:off x="140040" y="4699080"/>
            <a:ext cx="347400" cy="347400"/>
            <a:chOff x="140040" y="4699080"/>
            <a:chExt cx="347400" cy="347400"/>
          </a:xfrm>
        </p:grpSpPr>
        <p:sp>
          <p:nvSpPr>
            <p:cNvPr id="1367" name="CustomShape 289"/>
            <p:cNvSpPr/>
            <p:nvPr/>
          </p:nvSpPr>
          <p:spPr>
            <a:xfrm>
              <a:off x="140040" y="469908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290"/>
            <p:cNvSpPr/>
            <p:nvPr/>
          </p:nvSpPr>
          <p:spPr>
            <a:xfrm>
              <a:off x="314640" y="487368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370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TextShape 1"/>
          <p:cNvSpPr/>
          <p:nvPr/>
        </p:nvSpPr>
        <p:spPr>
          <a:xfrm>
            <a:off x="2664000" y="780120"/>
            <a:ext cx="4175640" cy="18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" sz="4500" spc="-1" strike="noStrike">
                <a:solidFill>
                  <a:srgbClr val="ffffff"/>
                </a:solidFill>
                <a:latin typeface="Shrikhand"/>
                <a:ea typeface="Shrikhand"/>
              </a:rPr>
              <a:t>FDS 21/22</a:t>
            </a:r>
            <a:br/>
            <a:r>
              <a:rPr b="1" lang="en" sz="4500" spc="-1" strike="noStrike">
                <a:solidFill>
                  <a:srgbClr val="ffffff"/>
                </a:solidFill>
                <a:latin typeface="Shrikhand"/>
                <a:ea typeface="Shrikhand"/>
              </a:rPr>
              <a:t>Final project</a:t>
            </a:r>
            <a:endParaRPr b="0" lang="en-IE" sz="4500" spc="-1" strike="noStrike">
              <a:latin typeface="Arial"/>
            </a:endParaRPr>
          </a:p>
        </p:txBody>
      </p:sp>
      <p:sp>
        <p:nvSpPr>
          <p:cNvPr id="1408" name="TextShape 2"/>
          <p:cNvSpPr/>
          <p:nvPr/>
        </p:nvSpPr>
        <p:spPr>
          <a:xfrm>
            <a:off x="1872000" y="2560680"/>
            <a:ext cx="597564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f3f8"/>
                </a:solidFill>
                <a:latin typeface="Open Sans"/>
                <a:ea typeface="Open Sans"/>
              </a:rPr>
              <a:t>Gradient descent with Runge-Kutta methods for faster and accurate learning</a:t>
            </a:r>
            <a:endParaRPr b="0" lang="en-IE" sz="2000" spc="-1" strike="noStrike">
              <a:latin typeface="Arial"/>
            </a:endParaRPr>
          </a:p>
        </p:txBody>
      </p:sp>
      <p:grpSp>
        <p:nvGrpSpPr>
          <p:cNvPr id="1409" name="Group 3"/>
          <p:cNvGrpSpPr/>
          <p:nvPr/>
        </p:nvGrpSpPr>
        <p:grpSpPr>
          <a:xfrm>
            <a:off x="8232120" y="159840"/>
            <a:ext cx="712440" cy="613080"/>
            <a:chOff x="8232120" y="159840"/>
            <a:chExt cx="712440" cy="613080"/>
          </a:xfrm>
        </p:grpSpPr>
        <p:sp>
          <p:nvSpPr>
            <p:cNvPr id="1410" name="CustomShape 4"/>
            <p:cNvSpPr/>
            <p:nvPr/>
          </p:nvSpPr>
          <p:spPr>
            <a:xfrm>
              <a:off x="8232120" y="159840"/>
              <a:ext cx="551160" cy="551160"/>
            </a:xfrm>
            <a:custGeom>
              <a:avLst/>
              <a:gdLst/>
              <a:ahLst/>
              <a:rect l="l" t="t" r="r" b="b"/>
              <a:pathLst>
                <a:path w="32718" h="32719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5"/>
            <p:cNvSpPr/>
            <p:nvPr/>
          </p:nvSpPr>
          <p:spPr>
            <a:xfrm>
              <a:off x="8629920" y="458280"/>
              <a:ext cx="314640" cy="314640"/>
            </a:xfrm>
            <a:custGeom>
              <a:avLst/>
              <a:gdLst/>
              <a:ahLst/>
              <a:rect l="l" t="t" r="r" b="b"/>
              <a:pathLst>
                <a:path w="20961" h="20961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2" name="TextShape 6"/>
          <p:cNvSpPr/>
          <p:nvPr/>
        </p:nvSpPr>
        <p:spPr>
          <a:xfrm>
            <a:off x="3312000" y="3384000"/>
            <a:ext cx="280764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latin typeface="Open Sans"/>
                <a:ea typeface="Open Sans"/>
              </a:rPr>
              <a:t>Andrei Caraman 1664744</a:t>
            </a:r>
            <a:endParaRPr b="0" lang="en-IE" sz="12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latin typeface="Open Sans"/>
                <a:ea typeface="Open Sans"/>
              </a:rPr>
              <a:t>Leonardo Skerl 1792917</a:t>
            </a:r>
            <a:endParaRPr b="0" lang="en-IE" sz="12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latin typeface="Open Sans"/>
                <a:ea typeface="Open Sans"/>
              </a:rPr>
              <a:t>Simone Piperno 1802968</a:t>
            </a:r>
            <a:endParaRPr b="0" lang="en-IE" sz="12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latin typeface="Open Sans"/>
                <a:ea typeface="Open Sans"/>
              </a:rPr>
              <a:t>Gianmarco Ursini 1635956</a:t>
            </a:r>
            <a:endParaRPr b="0" lang="en-IE" sz="12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TextShape 1"/>
          <p:cNvSpPr/>
          <p:nvPr/>
        </p:nvSpPr>
        <p:spPr>
          <a:xfrm>
            <a:off x="720000" y="1192320"/>
            <a:ext cx="7703280" cy="36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Aim of the project is the implementation of an higher-than-first order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Runge-Kutta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method in order to obtain a smoother descent/ascent along the loss slopes in order to get a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faster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and/or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more accurate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way to converge to the loss minimum 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Indeed, in the simplest implementation of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, the evaluation of the gradient of the loss is only on top of the actual learning parameters without any forecast of the future learning parameters, resulting in the typical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zig-zag descent/ascent shape. 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Furthermore, in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GD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convergence happens at a rate just inversely proportional to the number of steps taken. 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Leveraging theoretical proven results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[1]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we want to implement a high order Runge-Kutta integrator inside the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GD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algorithm so that the convergence rate will tend to the optimal rate 1/(N^2) with N denoting the number of taken steps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.</a:t>
            </a:r>
            <a:br/>
            <a:br/>
            <a:br/>
            <a:br/>
            <a:br/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[1]:Direct Runge-Kutta Discretization Achieves Acceleration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, arXiv:1805.00521v5</a:t>
            </a:r>
            <a:endParaRPr b="0" lang="en-IE" sz="1250" spc="-1" strike="noStrike">
              <a:latin typeface="Arial"/>
            </a:endParaRPr>
          </a:p>
        </p:txBody>
      </p:sp>
      <p:sp>
        <p:nvSpPr>
          <p:cNvPr id="1414" name="TextShape 2"/>
          <p:cNvSpPr/>
          <p:nvPr/>
        </p:nvSpPr>
        <p:spPr>
          <a:xfrm>
            <a:off x="2232000" y="504000"/>
            <a:ext cx="53344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Task and motivation</a:t>
            </a:r>
            <a:endParaRPr b="0" lang="en-IE" sz="3500" spc="-1" strike="noStrike">
              <a:latin typeface="Arial"/>
            </a:endParaRPr>
          </a:p>
        </p:txBody>
      </p:sp>
      <p:grpSp>
        <p:nvGrpSpPr>
          <p:cNvPr id="1415" name="Group 3"/>
          <p:cNvGrpSpPr/>
          <p:nvPr/>
        </p:nvGrpSpPr>
        <p:grpSpPr>
          <a:xfrm>
            <a:off x="7944120" y="540360"/>
            <a:ext cx="339480" cy="318240"/>
            <a:chOff x="7944120" y="540360"/>
            <a:chExt cx="339480" cy="318240"/>
          </a:xfrm>
        </p:grpSpPr>
        <p:sp>
          <p:nvSpPr>
            <p:cNvPr id="1416" name="CustomShape 4"/>
            <p:cNvSpPr/>
            <p:nvPr/>
          </p:nvSpPr>
          <p:spPr>
            <a:xfrm rot="10800000">
              <a:off x="8130600" y="540360"/>
              <a:ext cx="98280" cy="9828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5"/>
            <p:cNvSpPr/>
            <p:nvPr/>
          </p:nvSpPr>
          <p:spPr>
            <a:xfrm rot="10800000">
              <a:off x="8212320" y="787320"/>
              <a:ext cx="71280" cy="7128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6"/>
            <p:cNvSpPr/>
            <p:nvPr/>
          </p:nvSpPr>
          <p:spPr>
            <a:xfrm rot="10800000">
              <a:off x="7944120" y="700920"/>
              <a:ext cx="144720" cy="14472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extShape 1"/>
          <p:cNvSpPr/>
          <p:nvPr/>
        </p:nvSpPr>
        <p:spPr>
          <a:xfrm>
            <a:off x="720000" y="3024000"/>
            <a:ext cx="6767280" cy="16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In a second moment, our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RKGD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will then be implemented into a classical ML optimization problem, i.e.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PROBLEMA CHE HAI SCELTO LEO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[2]:Beale function,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https://www.sfu.ca/~ssurjano/beale.html</a:t>
            </a:r>
            <a:endParaRPr b="0" lang="en-IE" sz="1250" spc="-1" strike="noStrike">
              <a:latin typeface="Arial"/>
            </a:endParaRPr>
          </a:p>
        </p:txBody>
      </p:sp>
      <p:sp>
        <p:nvSpPr>
          <p:cNvPr id="1420" name="TextShape 2"/>
          <p:cNvSpPr/>
          <p:nvPr/>
        </p:nvSpPr>
        <p:spPr>
          <a:xfrm>
            <a:off x="2232000" y="504000"/>
            <a:ext cx="460764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Models and tools</a:t>
            </a:r>
            <a:endParaRPr b="0" lang="en-IE" sz="3500" spc="-1" strike="noStrike">
              <a:latin typeface="Arial"/>
            </a:endParaRPr>
          </a:p>
        </p:txBody>
      </p:sp>
      <p:grpSp>
        <p:nvGrpSpPr>
          <p:cNvPr id="1421" name="Group 3"/>
          <p:cNvGrpSpPr/>
          <p:nvPr/>
        </p:nvGrpSpPr>
        <p:grpSpPr>
          <a:xfrm>
            <a:off x="7944120" y="540360"/>
            <a:ext cx="339480" cy="318240"/>
            <a:chOff x="7944120" y="540360"/>
            <a:chExt cx="339480" cy="318240"/>
          </a:xfrm>
        </p:grpSpPr>
        <p:sp>
          <p:nvSpPr>
            <p:cNvPr id="1422" name="CustomShape 4"/>
            <p:cNvSpPr/>
            <p:nvPr/>
          </p:nvSpPr>
          <p:spPr>
            <a:xfrm rot="10800000">
              <a:off x="8130600" y="540360"/>
              <a:ext cx="98280" cy="9828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CustomShape 5"/>
            <p:cNvSpPr/>
            <p:nvPr/>
          </p:nvSpPr>
          <p:spPr>
            <a:xfrm rot="10800000">
              <a:off x="8212320" y="787320"/>
              <a:ext cx="71280" cy="7128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CustomShape 6"/>
            <p:cNvSpPr/>
            <p:nvPr/>
          </p:nvSpPr>
          <p:spPr>
            <a:xfrm rot="10800000">
              <a:off x="7944120" y="700920"/>
              <a:ext cx="144720" cy="14472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25" name="" descr=""/>
          <p:cNvPicPr/>
          <p:nvPr/>
        </p:nvPicPr>
        <p:blipFill>
          <a:blip r:embed="rId1"/>
          <a:stretch/>
        </p:blipFill>
        <p:spPr>
          <a:xfrm>
            <a:off x="5904000" y="1008000"/>
            <a:ext cx="2658600" cy="1616760"/>
          </a:xfrm>
          <a:prstGeom prst="rect">
            <a:avLst/>
          </a:prstGeom>
          <a:ln w="0">
            <a:noFill/>
          </a:ln>
        </p:spPr>
      </p:pic>
      <p:sp>
        <p:nvSpPr>
          <p:cNvPr id="1426" name="TextShape 7"/>
          <p:cNvSpPr/>
          <p:nvPr/>
        </p:nvSpPr>
        <p:spPr>
          <a:xfrm>
            <a:off x="720000" y="1192320"/>
            <a:ext cx="5183640" cy="11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behaviour of our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RKGD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will first be tested in a “controlled environment”: we will compare its performance with the simple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and the well know optimal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Nesterov Moment 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while optimizing a famous multimodal test function for optimization: the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Beale function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[2]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TextShape 1"/>
          <p:cNvSpPr/>
          <p:nvPr/>
        </p:nvSpPr>
        <p:spPr>
          <a:xfrm>
            <a:off x="720000" y="1192320"/>
            <a:ext cx="7703280" cy="36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Daje forte</a:t>
            </a:r>
            <a:endParaRPr b="0" lang="en-IE" sz="1250" spc="-1" strike="noStrike">
              <a:latin typeface="Arial"/>
            </a:endParaRPr>
          </a:p>
        </p:txBody>
      </p:sp>
      <p:sp>
        <p:nvSpPr>
          <p:cNvPr id="1428" name="TextShape 2"/>
          <p:cNvSpPr/>
          <p:nvPr/>
        </p:nvSpPr>
        <p:spPr>
          <a:xfrm>
            <a:off x="2232000" y="504000"/>
            <a:ext cx="53344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Dataset and metric</a:t>
            </a:r>
            <a:endParaRPr b="0" lang="en-IE" sz="3500" spc="-1" strike="noStrike">
              <a:latin typeface="Arial"/>
            </a:endParaRPr>
          </a:p>
        </p:txBody>
      </p:sp>
      <p:grpSp>
        <p:nvGrpSpPr>
          <p:cNvPr id="1429" name="Group 3"/>
          <p:cNvGrpSpPr/>
          <p:nvPr/>
        </p:nvGrpSpPr>
        <p:grpSpPr>
          <a:xfrm>
            <a:off x="7944120" y="540360"/>
            <a:ext cx="339480" cy="318240"/>
            <a:chOff x="7944120" y="540360"/>
            <a:chExt cx="339480" cy="318240"/>
          </a:xfrm>
        </p:grpSpPr>
        <p:sp>
          <p:nvSpPr>
            <p:cNvPr id="1430" name="CustomShape 4"/>
            <p:cNvSpPr/>
            <p:nvPr/>
          </p:nvSpPr>
          <p:spPr>
            <a:xfrm rot="10800000">
              <a:off x="8130600" y="540360"/>
              <a:ext cx="98280" cy="9828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5"/>
            <p:cNvSpPr/>
            <p:nvPr/>
          </p:nvSpPr>
          <p:spPr>
            <a:xfrm rot="10800000">
              <a:off x="8212320" y="787320"/>
              <a:ext cx="71280" cy="7128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6"/>
            <p:cNvSpPr/>
            <p:nvPr/>
          </p:nvSpPr>
          <p:spPr>
            <a:xfrm rot="10800000">
              <a:off x="7944120" y="700920"/>
              <a:ext cx="144720" cy="14472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2021-12-06T01:12:43Z</dcterms:modified>
  <cp:revision>2</cp:revision>
  <dc:subject/>
  <dc:title/>
</cp:coreProperties>
</file>