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587880" y="4091400"/>
            <a:ext cx="3479040" cy="1877040"/>
            <a:chOff x="-587880" y="4091400"/>
            <a:chExt cx="3479040" cy="1877040"/>
          </a:xfrm>
        </p:grpSpPr>
        <p:sp>
          <p:nvSpPr>
            <p:cNvPr id="1" name="CustomShape 2"/>
            <p:cNvSpPr/>
            <p:nvPr/>
          </p:nvSpPr>
          <p:spPr>
            <a:xfrm>
              <a:off x="-587880" y="409140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01880" y="545580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107640" y="540612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37880" y="537624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-186480" y="536760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246240" y="535284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-311760" y="533988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375840" y="532512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-432360" y="530424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474480" y="526860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-496080" y="522900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492840" y="517572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-469080" y="513360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-430200" y="510732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-379800" y="509220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-322920" y="506196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-263880" y="502020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-207000" y="497592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-156960" y="493020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-118080" y="488088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94320" y="482688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-90000" y="476820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-98280" y="471960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-114480" y="468360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-136800" y="465696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-163080" y="459756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-191520" y="450720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-219240" y="441720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-244440" y="431352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-264960" y="424368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-279360" y="416448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540080" y="453168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460880" y="451404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1387800" y="449064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318320" y="446292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1226520" y="443196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1147320" y="439812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1069560" y="436212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987480" y="432576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926280" y="428940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851040" y="425412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85160" y="422064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20720" y="419004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655200" y="416304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593640" y="414108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533520" y="412452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474840" y="411444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424080" y="411732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379800" y="413280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342000" y="415800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306720" y="419112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77200" y="423000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234360" y="427248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175680" y="431640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117720" y="435960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37080" y="439956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-90720" y="443448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-211320" y="446184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-324360" y="447984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-427680" y="448632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-511920" y="447876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1625040" y="417960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1627560" y="556092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1633680" y="553644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1642320" y="552168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1652760" y="551376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1663920" y="550872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1675440" y="550008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1686240" y="548856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1695600" y="546048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1702440" y="543636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1706040" y="540108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1706760" y="534060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1709280" y="527652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1713960" y="521712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1720800" y="516096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1728360" y="510012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1736280" y="503928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1743840" y="497808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1750320" y="491724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1755360" y="485604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1757880" y="479484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1758240" y="473436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1753560" y="468108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1743120" y="463428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1728000" y="459180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1710000" y="455040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1690920" y="450576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1672200" y="446004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1654920" y="440604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1641240" y="434340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1632240" y="426888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2168640" y="418212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2099520" y="419364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2037240" y="421344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2001600" y="423972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1971720" y="427068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1945080" y="430560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1924200" y="434268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1901880" y="438048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1878480" y="441756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1856160" y="445284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1833120" y="448452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1806840" y="451116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1775880" y="453168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1731240" y="454500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1692000" y="454860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109"/>
          <p:cNvSpPr/>
          <p:nvPr/>
        </p:nvSpPr>
        <p:spPr>
          <a:xfrm>
            <a:off x="8704800" y="4795920"/>
            <a:ext cx="163080" cy="163080"/>
          </a:xfrm>
          <a:custGeom>
            <a:avLst/>
            <a:gdLst/>
            <a:ahLst/>
            <a:rect l="l" t="t" r="r" b="b"/>
            <a:pathLst>
              <a:path w="6592" h="6595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 rotWithShape="0">
            <a:gsLst>
              <a:gs pos="0">
                <a:srgbClr val="6af3f8"/>
              </a:gs>
              <a:gs pos="100000">
                <a:srgbClr val="3436df"/>
              </a:gs>
            </a:gsLst>
            <a:lin ang="32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110"/>
          <p:cNvGrpSpPr/>
          <p:nvPr/>
        </p:nvGrpSpPr>
        <p:grpSpPr>
          <a:xfrm>
            <a:off x="8636040" y="1062720"/>
            <a:ext cx="300240" cy="2310480"/>
            <a:chOff x="8636040" y="1062720"/>
            <a:chExt cx="300240" cy="2310480"/>
          </a:xfrm>
        </p:grpSpPr>
        <p:grpSp>
          <p:nvGrpSpPr>
            <p:cNvPr id="110" name="Group 111"/>
            <p:cNvGrpSpPr/>
            <p:nvPr/>
          </p:nvGrpSpPr>
          <p:grpSpPr>
            <a:xfrm>
              <a:off x="8636040" y="2727360"/>
              <a:ext cx="145080" cy="645840"/>
              <a:chOff x="8636040" y="2727360"/>
              <a:chExt cx="145080" cy="645840"/>
            </a:xfrm>
          </p:grpSpPr>
          <p:sp>
            <p:nvSpPr>
              <p:cNvPr id="111" name="CustomShape 112"/>
              <p:cNvSpPr/>
              <p:nvPr/>
            </p:nvSpPr>
            <p:spPr>
              <a:xfrm>
                <a:off x="8759880" y="2727360"/>
                <a:ext cx="21240" cy="645840"/>
              </a:xfrm>
              <a:custGeom>
                <a:avLst/>
                <a:gdLst/>
                <a:ahLst/>
                <a:rect l="l" t="t" r="r" b="b"/>
                <a:pathLst>
                  <a:path w="925" h="25911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113"/>
              <p:cNvSpPr/>
              <p:nvPr/>
            </p:nvSpPr>
            <p:spPr>
              <a:xfrm>
                <a:off x="8697960" y="2727360"/>
                <a:ext cx="21240" cy="645840"/>
              </a:xfrm>
              <a:custGeom>
                <a:avLst/>
                <a:gdLst/>
                <a:ahLst/>
                <a:rect l="l" t="t" r="r" b="b"/>
                <a:pathLst>
                  <a:path w="927" h="25911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14"/>
              <p:cNvSpPr/>
              <p:nvPr/>
            </p:nvSpPr>
            <p:spPr>
              <a:xfrm>
                <a:off x="8636040" y="2727360"/>
                <a:ext cx="21240" cy="645840"/>
              </a:xfrm>
              <a:custGeom>
                <a:avLst/>
                <a:gdLst/>
                <a:ahLst/>
                <a:rect l="l" t="t" r="r" b="b"/>
                <a:pathLst>
                  <a:path w="921" h="25911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" name="Group 115"/>
            <p:cNvGrpSpPr/>
            <p:nvPr/>
          </p:nvGrpSpPr>
          <p:grpSpPr>
            <a:xfrm>
              <a:off x="8857800" y="1062720"/>
              <a:ext cx="78480" cy="861120"/>
              <a:chOff x="8857800" y="1062720"/>
              <a:chExt cx="78480" cy="861120"/>
            </a:xfrm>
          </p:grpSpPr>
          <p:sp>
            <p:nvSpPr>
              <p:cNvPr id="115" name="CustomShape 116"/>
              <p:cNvSpPr/>
              <p:nvPr/>
            </p:nvSpPr>
            <p:spPr>
              <a:xfrm>
                <a:off x="8857800" y="1062720"/>
                <a:ext cx="78480" cy="7884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17"/>
              <p:cNvSpPr/>
              <p:nvPr/>
            </p:nvSpPr>
            <p:spPr>
              <a:xfrm>
                <a:off x="8857800" y="1258200"/>
                <a:ext cx="78480" cy="7848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18"/>
              <p:cNvSpPr/>
              <p:nvPr/>
            </p:nvSpPr>
            <p:spPr>
              <a:xfrm>
                <a:off x="8857800" y="1454040"/>
                <a:ext cx="78480" cy="7884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119"/>
              <p:cNvSpPr/>
              <p:nvPr/>
            </p:nvSpPr>
            <p:spPr>
              <a:xfrm>
                <a:off x="8857800" y="1649880"/>
                <a:ext cx="78480" cy="7884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20"/>
              <p:cNvSpPr/>
              <p:nvPr/>
            </p:nvSpPr>
            <p:spPr>
              <a:xfrm>
                <a:off x="8857800" y="1845360"/>
                <a:ext cx="78480" cy="7848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" name="CustomShape 121"/>
            <p:cNvSpPr/>
            <p:nvPr/>
          </p:nvSpPr>
          <p:spPr>
            <a:xfrm>
              <a:off x="8898120" y="2122200"/>
              <a:ext cx="360" cy="1251000"/>
            </a:xfrm>
            <a:custGeom>
              <a:avLst/>
              <a:gdLst/>
              <a:ahLst/>
              <a:rect l="l" t="t" r="r" b="b"/>
              <a:pathLst>
                <a:path w="1" h="50112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22"/>
          <p:cNvSpPr/>
          <p:nvPr/>
        </p:nvSpPr>
        <p:spPr>
          <a:xfrm>
            <a:off x="322560" y="2108520"/>
            <a:ext cx="39600" cy="343800"/>
          </a:xfrm>
          <a:custGeom>
            <a:avLst/>
            <a:gdLst/>
            <a:ahLst/>
            <a:rect l="l" t="t" r="r" b="b"/>
            <a:pathLst>
              <a:path w="1649" h="13818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 rotWithShape="0">
            <a:gsLst>
              <a:gs pos="0">
                <a:srgbClr val="ff8cc9"/>
              </a:gs>
              <a:gs pos="100000">
                <a:srgbClr val="5557f1"/>
              </a:gs>
            </a:gsLst>
            <a:lin ang="32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" name="Group 123"/>
          <p:cNvGrpSpPr/>
          <p:nvPr/>
        </p:nvGrpSpPr>
        <p:grpSpPr>
          <a:xfrm>
            <a:off x="267120" y="3048840"/>
            <a:ext cx="177120" cy="587880"/>
            <a:chOff x="267120" y="3048840"/>
            <a:chExt cx="177120" cy="587880"/>
          </a:xfrm>
        </p:grpSpPr>
        <p:sp>
          <p:nvSpPr>
            <p:cNvPr id="123" name="CustomShape 124"/>
            <p:cNvSpPr/>
            <p:nvPr/>
          </p:nvSpPr>
          <p:spPr>
            <a:xfrm>
              <a:off x="272160" y="318888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344520" y="318888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416520" y="318888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72160" y="325908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344520" y="325908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416520" y="325908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72160" y="31190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344520" y="31190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416520" y="31190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272160" y="30488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344520" y="30488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416520" y="30488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272160" y="332928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344520" y="332928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416520" y="332928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272160" y="339912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344520" y="339912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416520" y="339912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272160" y="346932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344520" y="346932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416520" y="346932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272160" y="353952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344520" y="353952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416520" y="353952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267120" y="3609360"/>
              <a:ext cx="32400" cy="2736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39480" y="3609360"/>
              <a:ext cx="32400" cy="2736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411840" y="360936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151"/>
          <p:cNvGrpSpPr/>
          <p:nvPr/>
        </p:nvGrpSpPr>
        <p:grpSpPr>
          <a:xfrm>
            <a:off x="-390960" y="539280"/>
            <a:ext cx="973080" cy="973080"/>
            <a:chOff x="-390960" y="539280"/>
            <a:chExt cx="973080" cy="973080"/>
          </a:xfrm>
        </p:grpSpPr>
        <p:sp>
          <p:nvSpPr>
            <p:cNvPr id="151" name="CustomShape 152"/>
            <p:cNvSpPr/>
            <p:nvPr/>
          </p:nvSpPr>
          <p:spPr>
            <a:xfrm>
              <a:off x="-390960" y="539280"/>
              <a:ext cx="973080" cy="97308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3"/>
            <p:cNvSpPr/>
            <p:nvPr/>
          </p:nvSpPr>
          <p:spPr>
            <a:xfrm>
              <a:off x="-309960" y="620280"/>
              <a:ext cx="810720" cy="81072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54"/>
            <p:cNvSpPr/>
            <p:nvPr/>
          </p:nvSpPr>
          <p:spPr>
            <a:xfrm>
              <a:off x="-228960" y="701280"/>
              <a:ext cx="648720" cy="64872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5"/>
            <p:cNvSpPr/>
            <p:nvPr/>
          </p:nvSpPr>
          <p:spPr>
            <a:xfrm>
              <a:off x="-148320" y="781920"/>
              <a:ext cx="487440" cy="48744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6"/>
            <p:cNvSpPr/>
            <p:nvPr/>
          </p:nvSpPr>
          <p:spPr>
            <a:xfrm>
              <a:off x="-68400" y="861840"/>
              <a:ext cx="327600" cy="32760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57"/>
            <p:cNvSpPr/>
            <p:nvPr/>
          </p:nvSpPr>
          <p:spPr>
            <a:xfrm>
              <a:off x="8280" y="938520"/>
              <a:ext cx="174960" cy="17496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58"/>
            <p:cNvSpPr/>
            <p:nvPr/>
          </p:nvSpPr>
          <p:spPr>
            <a:xfrm>
              <a:off x="54360" y="984960"/>
              <a:ext cx="82080" cy="8172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159"/>
          <p:cNvGrpSpPr/>
          <p:nvPr/>
        </p:nvGrpSpPr>
        <p:grpSpPr>
          <a:xfrm>
            <a:off x="182520" y="95760"/>
            <a:ext cx="346320" cy="346320"/>
            <a:chOff x="182520" y="95760"/>
            <a:chExt cx="346320" cy="346320"/>
          </a:xfrm>
        </p:grpSpPr>
        <p:sp>
          <p:nvSpPr>
            <p:cNvPr id="159" name="CustomShape 160"/>
            <p:cNvSpPr/>
            <p:nvPr/>
          </p:nvSpPr>
          <p:spPr>
            <a:xfrm>
              <a:off x="182520" y="9576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61"/>
            <p:cNvSpPr/>
            <p:nvPr/>
          </p:nvSpPr>
          <p:spPr>
            <a:xfrm>
              <a:off x="357120" y="27036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162"/>
          <p:cNvGrpSpPr/>
          <p:nvPr/>
        </p:nvGrpSpPr>
        <p:grpSpPr>
          <a:xfrm>
            <a:off x="713160" y="3524760"/>
            <a:ext cx="894960" cy="655560"/>
            <a:chOff x="713160" y="3524760"/>
            <a:chExt cx="894960" cy="655560"/>
          </a:xfrm>
        </p:grpSpPr>
        <p:sp>
          <p:nvSpPr>
            <p:cNvPr id="162" name="CustomShape 163"/>
            <p:cNvSpPr/>
            <p:nvPr/>
          </p:nvSpPr>
          <p:spPr>
            <a:xfrm>
              <a:off x="850320" y="3661560"/>
              <a:ext cx="416880" cy="416880"/>
            </a:xfrm>
            <a:custGeom>
              <a:avLst/>
              <a:gdLst/>
              <a:ahLst/>
              <a:rect l="l" t="t" r="r" b="b"/>
              <a:pathLst>
                <a:path w="16745" h="16741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4"/>
            <p:cNvSpPr/>
            <p:nvPr/>
          </p:nvSpPr>
          <p:spPr>
            <a:xfrm>
              <a:off x="713160" y="3524760"/>
              <a:ext cx="195840" cy="195840"/>
            </a:xfrm>
            <a:custGeom>
              <a:avLst/>
              <a:gdLst/>
              <a:ahLst/>
              <a:rect l="l" t="t" r="r" b="b"/>
              <a:pathLst>
                <a:path w="7910" h="7909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5"/>
            <p:cNvSpPr/>
            <p:nvPr/>
          </p:nvSpPr>
          <p:spPr>
            <a:xfrm>
              <a:off x="1266120" y="4077360"/>
              <a:ext cx="102960" cy="102960"/>
            </a:xfrm>
            <a:custGeom>
              <a:avLst/>
              <a:gdLst/>
              <a:ahLst/>
              <a:rect l="l" t="t" r="r" b="b"/>
              <a:pathLst>
                <a:path w="4187" h="419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6"/>
            <p:cNvSpPr/>
            <p:nvPr/>
          </p:nvSpPr>
          <p:spPr>
            <a:xfrm>
              <a:off x="1546920" y="3838320"/>
              <a:ext cx="61200" cy="61200"/>
            </a:xfrm>
            <a:custGeom>
              <a:avLst/>
              <a:gdLst/>
              <a:ahLst/>
              <a:rect l="l" t="t" r="r" b="b"/>
              <a:pathLst>
                <a:path w="2518" h="2518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67"/>
            <p:cNvSpPr/>
            <p:nvPr/>
          </p:nvSpPr>
          <p:spPr>
            <a:xfrm>
              <a:off x="970560" y="3569040"/>
              <a:ext cx="43560" cy="43560"/>
            </a:xfrm>
            <a:custGeom>
              <a:avLst/>
              <a:gdLst/>
              <a:ahLst/>
              <a:rect l="l" t="t" r="r" b="b"/>
              <a:pathLst>
                <a:path w="1814" h="1814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8"/>
            <p:cNvSpPr/>
            <p:nvPr/>
          </p:nvSpPr>
          <p:spPr>
            <a:xfrm>
              <a:off x="1392840" y="3936600"/>
              <a:ext cx="78480" cy="78480"/>
            </a:xfrm>
            <a:custGeom>
              <a:avLst/>
              <a:gdLst/>
              <a:ahLst/>
              <a:rect l="l" t="t" r="r" b="b"/>
              <a:pathLst>
                <a:path w="3215" h="3218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69"/>
            <p:cNvSpPr/>
            <p:nvPr/>
          </p:nvSpPr>
          <p:spPr>
            <a:xfrm>
              <a:off x="1532520" y="4051440"/>
              <a:ext cx="360" cy="48240"/>
            </a:xfrm>
            <a:custGeom>
              <a:avLst/>
              <a:gdLst/>
              <a:ahLst/>
              <a:rect l="l" t="t" r="r" b="b"/>
              <a:pathLst>
                <a:path w="1" h="2006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70"/>
            <p:cNvSpPr/>
            <p:nvPr/>
          </p:nvSpPr>
          <p:spPr>
            <a:xfrm>
              <a:off x="1507680" y="4076640"/>
              <a:ext cx="48600" cy="360"/>
            </a:xfrm>
            <a:custGeom>
              <a:avLst/>
              <a:gdLst/>
              <a:ahLst/>
              <a:rect l="l" t="t" r="r" b="b"/>
              <a:pathLst>
                <a:path w="2009" h="1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" name="Group 171"/>
          <p:cNvGrpSpPr/>
          <p:nvPr/>
        </p:nvGrpSpPr>
        <p:grpSpPr>
          <a:xfrm>
            <a:off x="8561520" y="3629520"/>
            <a:ext cx="973440" cy="973080"/>
            <a:chOff x="8561520" y="3629520"/>
            <a:chExt cx="973440" cy="973080"/>
          </a:xfrm>
        </p:grpSpPr>
        <p:sp>
          <p:nvSpPr>
            <p:cNvPr id="171" name="CustomShape 172"/>
            <p:cNvSpPr/>
            <p:nvPr/>
          </p:nvSpPr>
          <p:spPr>
            <a:xfrm rot="5400000">
              <a:off x="8561520" y="3629520"/>
              <a:ext cx="973080" cy="97272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73"/>
            <p:cNvSpPr/>
            <p:nvPr/>
          </p:nvSpPr>
          <p:spPr>
            <a:xfrm rot="5400000">
              <a:off x="8601480" y="3663360"/>
              <a:ext cx="897840" cy="89820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4"/>
            <p:cNvSpPr/>
            <p:nvPr/>
          </p:nvSpPr>
          <p:spPr>
            <a:xfrm rot="5400000">
              <a:off x="8645040" y="3690360"/>
              <a:ext cx="822960" cy="82548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75"/>
            <p:cNvSpPr/>
            <p:nvPr/>
          </p:nvSpPr>
          <p:spPr>
            <a:xfrm rot="5400000">
              <a:off x="8693280" y="3714480"/>
              <a:ext cx="748080" cy="75024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76"/>
            <p:cNvSpPr/>
            <p:nvPr/>
          </p:nvSpPr>
          <p:spPr>
            <a:xfrm rot="5400000">
              <a:off x="8742960" y="3733560"/>
              <a:ext cx="673200" cy="67716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7"/>
            <p:cNvSpPr/>
            <p:nvPr/>
          </p:nvSpPr>
          <p:spPr>
            <a:xfrm rot="5400000">
              <a:off x="8795160" y="3752280"/>
              <a:ext cx="599760" cy="59976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8"/>
            <p:cNvSpPr/>
            <p:nvPr/>
          </p:nvSpPr>
          <p:spPr>
            <a:xfrm rot="5400000">
              <a:off x="8848800" y="3769560"/>
              <a:ext cx="523080" cy="52308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9"/>
            <p:cNvSpPr/>
            <p:nvPr/>
          </p:nvSpPr>
          <p:spPr>
            <a:xfrm rot="5400000">
              <a:off x="8902080" y="3785040"/>
              <a:ext cx="448200" cy="44820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0"/>
            <p:cNvSpPr/>
            <p:nvPr/>
          </p:nvSpPr>
          <p:spPr>
            <a:xfrm rot="5400000">
              <a:off x="8952840" y="3800880"/>
              <a:ext cx="376560" cy="37440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81"/>
            <p:cNvSpPr/>
            <p:nvPr/>
          </p:nvSpPr>
          <p:spPr>
            <a:xfrm rot="5400000">
              <a:off x="9005760" y="3817440"/>
              <a:ext cx="299520" cy="29988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82"/>
            <p:cNvSpPr/>
            <p:nvPr/>
          </p:nvSpPr>
          <p:spPr>
            <a:xfrm rot="5400000">
              <a:off x="9055440" y="3838680"/>
              <a:ext cx="224280" cy="22464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3"/>
            <p:cNvSpPr/>
            <p:nvPr/>
          </p:nvSpPr>
          <p:spPr>
            <a:xfrm rot="5400000">
              <a:off x="9102960" y="3861360"/>
              <a:ext cx="149400" cy="15048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84"/>
            <p:cNvSpPr/>
            <p:nvPr/>
          </p:nvSpPr>
          <p:spPr>
            <a:xfrm rot="5400000">
              <a:off x="9147600" y="3890880"/>
              <a:ext cx="74520" cy="7416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5"/>
            <p:cNvSpPr/>
            <p:nvPr/>
          </p:nvSpPr>
          <p:spPr>
            <a:xfrm rot="5400000">
              <a:off x="8778960" y="3708000"/>
              <a:ext cx="189360" cy="62460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86"/>
            <p:cNvSpPr/>
            <p:nvPr/>
          </p:nvSpPr>
          <p:spPr>
            <a:xfrm rot="5400000">
              <a:off x="8871480" y="3609360"/>
              <a:ext cx="74160" cy="55584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7"/>
            <p:cNvSpPr/>
            <p:nvPr/>
          </p:nvSpPr>
          <p:spPr>
            <a:xfrm rot="5400000">
              <a:off x="8880840" y="3618360"/>
              <a:ext cx="234000" cy="37728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88"/>
            <p:cNvSpPr/>
            <p:nvPr/>
          </p:nvSpPr>
          <p:spPr>
            <a:xfrm rot="5400000">
              <a:off x="8970120" y="3708000"/>
              <a:ext cx="294480" cy="13716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9"/>
            <p:cNvSpPr/>
            <p:nvPr/>
          </p:nvSpPr>
          <p:spPr>
            <a:xfrm rot="5400000">
              <a:off x="9123840" y="3753720"/>
              <a:ext cx="234000" cy="10620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0"/>
            <p:cNvSpPr/>
            <p:nvPr/>
          </p:nvSpPr>
          <p:spPr>
            <a:xfrm rot="5400000">
              <a:off x="9302760" y="3753720"/>
              <a:ext cx="55800" cy="28476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91"/>
            <p:cNvSpPr/>
            <p:nvPr/>
          </p:nvSpPr>
          <p:spPr>
            <a:xfrm rot="5400000">
              <a:off x="9267120" y="3846960"/>
              <a:ext cx="189000" cy="34668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2"/>
            <p:cNvSpPr/>
            <p:nvPr/>
          </p:nvSpPr>
          <p:spPr>
            <a:xfrm rot="5400000">
              <a:off x="9116640" y="3997440"/>
              <a:ext cx="428040" cy="28476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3"/>
            <p:cNvSpPr/>
            <p:nvPr/>
          </p:nvSpPr>
          <p:spPr>
            <a:xfrm rot="5400000">
              <a:off x="8937720" y="4175640"/>
              <a:ext cx="606240" cy="10620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94"/>
            <p:cNvSpPr/>
            <p:nvPr/>
          </p:nvSpPr>
          <p:spPr>
            <a:xfrm rot="5400000">
              <a:off x="8779680" y="4195440"/>
              <a:ext cx="676440" cy="13716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5"/>
            <p:cNvSpPr/>
            <p:nvPr/>
          </p:nvSpPr>
          <p:spPr>
            <a:xfrm rot="5400000">
              <a:off x="8694720" y="4040280"/>
              <a:ext cx="606240" cy="37728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96"/>
            <p:cNvSpPr/>
            <p:nvPr/>
          </p:nvSpPr>
          <p:spPr>
            <a:xfrm rot="5400000">
              <a:off x="8694000" y="3861720"/>
              <a:ext cx="428040" cy="55584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197"/>
          <p:cNvGrpSpPr/>
          <p:nvPr/>
        </p:nvGrpSpPr>
        <p:grpSpPr>
          <a:xfrm>
            <a:off x="3012120" y="4608720"/>
            <a:ext cx="465480" cy="592920"/>
            <a:chOff x="3012120" y="4608720"/>
            <a:chExt cx="465480" cy="592920"/>
          </a:xfrm>
        </p:grpSpPr>
        <p:sp>
          <p:nvSpPr>
            <p:cNvPr id="197" name="CustomShape 198"/>
            <p:cNvSpPr/>
            <p:nvPr/>
          </p:nvSpPr>
          <p:spPr>
            <a:xfrm>
              <a:off x="301680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99"/>
            <p:cNvSpPr/>
            <p:nvPr/>
          </p:nvSpPr>
          <p:spPr>
            <a:xfrm>
              <a:off x="308916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0"/>
            <p:cNvSpPr/>
            <p:nvPr/>
          </p:nvSpPr>
          <p:spPr>
            <a:xfrm>
              <a:off x="316116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01"/>
            <p:cNvSpPr/>
            <p:nvPr/>
          </p:nvSpPr>
          <p:spPr>
            <a:xfrm>
              <a:off x="323352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2"/>
            <p:cNvSpPr/>
            <p:nvPr/>
          </p:nvSpPr>
          <p:spPr>
            <a:xfrm>
              <a:off x="330588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03"/>
            <p:cNvSpPr/>
            <p:nvPr/>
          </p:nvSpPr>
          <p:spPr>
            <a:xfrm>
              <a:off x="337788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04"/>
            <p:cNvSpPr/>
            <p:nvPr/>
          </p:nvSpPr>
          <p:spPr>
            <a:xfrm>
              <a:off x="3450240" y="47487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05"/>
            <p:cNvSpPr/>
            <p:nvPr/>
          </p:nvSpPr>
          <p:spPr>
            <a:xfrm>
              <a:off x="301680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6"/>
            <p:cNvSpPr/>
            <p:nvPr/>
          </p:nvSpPr>
          <p:spPr>
            <a:xfrm>
              <a:off x="308916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7"/>
            <p:cNvSpPr/>
            <p:nvPr/>
          </p:nvSpPr>
          <p:spPr>
            <a:xfrm>
              <a:off x="316116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08"/>
            <p:cNvSpPr/>
            <p:nvPr/>
          </p:nvSpPr>
          <p:spPr>
            <a:xfrm>
              <a:off x="323352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9"/>
            <p:cNvSpPr/>
            <p:nvPr/>
          </p:nvSpPr>
          <p:spPr>
            <a:xfrm>
              <a:off x="330588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0"/>
            <p:cNvSpPr/>
            <p:nvPr/>
          </p:nvSpPr>
          <p:spPr>
            <a:xfrm>
              <a:off x="337788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1"/>
            <p:cNvSpPr/>
            <p:nvPr/>
          </p:nvSpPr>
          <p:spPr>
            <a:xfrm>
              <a:off x="3450240" y="48189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12"/>
            <p:cNvSpPr/>
            <p:nvPr/>
          </p:nvSpPr>
          <p:spPr>
            <a:xfrm>
              <a:off x="301680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13"/>
            <p:cNvSpPr/>
            <p:nvPr/>
          </p:nvSpPr>
          <p:spPr>
            <a:xfrm>
              <a:off x="308916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14"/>
            <p:cNvSpPr/>
            <p:nvPr/>
          </p:nvSpPr>
          <p:spPr>
            <a:xfrm>
              <a:off x="316116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5"/>
            <p:cNvSpPr/>
            <p:nvPr/>
          </p:nvSpPr>
          <p:spPr>
            <a:xfrm>
              <a:off x="323352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6"/>
            <p:cNvSpPr/>
            <p:nvPr/>
          </p:nvSpPr>
          <p:spPr>
            <a:xfrm>
              <a:off x="330588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7"/>
            <p:cNvSpPr/>
            <p:nvPr/>
          </p:nvSpPr>
          <p:spPr>
            <a:xfrm>
              <a:off x="337788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8"/>
            <p:cNvSpPr/>
            <p:nvPr/>
          </p:nvSpPr>
          <p:spPr>
            <a:xfrm>
              <a:off x="3450240" y="46785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19"/>
            <p:cNvSpPr/>
            <p:nvPr/>
          </p:nvSpPr>
          <p:spPr>
            <a:xfrm>
              <a:off x="301680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0"/>
            <p:cNvSpPr/>
            <p:nvPr/>
          </p:nvSpPr>
          <p:spPr>
            <a:xfrm>
              <a:off x="308916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1"/>
            <p:cNvSpPr/>
            <p:nvPr/>
          </p:nvSpPr>
          <p:spPr>
            <a:xfrm>
              <a:off x="316116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2"/>
            <p:cNvSpPr/>
            <p:nvPr/>
          </p:nvSpPr>
          <p:spPr>
            <a:xfrm>
              <a:off x="323352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23"/>
            <p:cNvSpPr/>
            <p:nvPr/>
          </p:nvSpPr>
          <p:spPr>
            <a:xfrm>
              <a:off x="330588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4"/>
            <p:cNvSpPr/>
            <p:nvPr/>
          </p:nvSpPr>
          <p:spPr>
            <a:xfrm>
              <a:off x="337788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5"/>
            <p:cNvSpPr/>
            <p:nvPr/>
          </p:nvSpPr>
          <p:spPr>
            <a:xfrm>
              <a:off x="3450240" y="460872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6"/>
            <p:cNvSpPr/>
            <p:nvPr/>
          </p:nvSpPr>
          <p:spPr>
            <a:xfrm>
              <a:off x="301680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27"/>
            <p:cNvSpPr/>
            <p:nvPr/>
          </p:nvSpPr>
          <p:spPr>
            <a:xfrm>
              <a:off x="308916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28"/>
            <p:cNvSpPr/>
            <p:nvPr/>
          </p:nvSpPr>
          <p:spPr>
            <a:xfrm>
              <a:off x="316116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29"/>
            <p:cNvSpPr/>
            <p:nvPr/>
          </p:nvSpPr>
          <p:spPr>
            <a:xfrm>
              <a:off x="323352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0"/>
            <p:cNvSpPr/>
            <p:nvPr/>
          </p:nvSpPr>
          <p:spPr>
            <a:xfrm>
              <a:off x="330588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1"/>
            <p:cNvSpPr/>
            <p:nvPr/>
          </p:nvSpPr>
          <p:spPr>
            <a:xfrm>
              <a:off x="337788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32"/>
            <p:cNvSpPr/>
            <p:nvPr/>
          </p:nvSpPr>
          <p:spPr>
            <a:xfrm>
              <a:off x="3450240" y="48891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3"/>
            <p:cNvSpPr/>
            <p:nvPr/>
          </p:nvSpPr>
          <p:spPr>
            <a:xfrm>
              <a:off x="301680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4"/>
            <p:cNvSpPr/>
            <p:nvPr/>
          </p:nvSpPr>
          <p:spPr>
            <a:xfrm>
              <a:off x="308916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35"/>
            <p:cNvSpPr/>
            <p:nvPr/>
          </p:nvSpPr>
          <p:spPr>
            <a:xfrm>
              <a:off x="316116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36"/>
            <p:cNvSpPr/>
            <p:nvPr/>
          </p:nvSpPr>
          <p:spPr>
            <a:xfrm>
              <a:off x="323352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37"/>
            <p:cNvSpPr/>
            <p:nvPr/>
          </p:nvSpPr>
          <p:spPr>
            <a:xfrm>
              <a:off x="330588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8"/>
            <p:cNvSpPr/>
            <p:nvPr/>
          </p:nvSpPr>
          <p:spPr>
            <a:xfrm>
              <a:off x="337788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39"/>
            <p:cNvSpPr/>
            <p:nvPr/>
          </p:nvSpPr>
          <p:spPr>
            <a:xfrm>
              <a:off x="3450240" y="49590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0"/>
            <p:cNvSpPr/>
            <p:nvPr/>
          </p:nvSpPr>
          <p:spPr>
            <a:xfrm>
              <a:off x="301680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1"/>
            <p:cNvSpPr/>
            <p:nvPr/>
          </p:nvSpPr>
          <p:spPr>
            <a:xfrm>
              <a:off x="308916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2"/>
            <p:cNvSpPr/>
            <p:nvPr/>
          </p:nvSpPr>
          <p:spPr>
            <a:xfrm>
              <a:off x="316116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3"/>
            <p:cNvSpPr/>
            <p:nvPr/>
          </p:nvSpPr>
          <p:spPr>
            <a:xfrm>
              <a:off x="323352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4"/>
            <p:cNvSpPr/>
            <p:nvPr/>
          </p:nvSpPr>
          <p:spPr>
            <a:xfrm>
              <a:off x="330588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5"/>
            <p:cNvSpPr/>
            <p:nvPr/>
          </p:nvSpPr>
          <p:spPr>
            <a:xfrm>
              <a:off x="337788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6"/>
            <p:cNvSpPr/>
            <p:nvPr/>
          </p:nvSpPr>
          <p:spPr>
            <a:xfrm>
              <a:off x="3450240" y="50292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7"/>
            <p:cNvSpPr/>
            <p:nvPr/>
          </p:nvSpPr>
          <p:spPr>
            <a:xfrm>
              <a:off x="301680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8"/>
            <p:cNvSpPr/>
            <p:nvPr/>
          </p:nvSpPr>
          <p:spPr>
            <a:xfrm>
              <a:off x="308916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49"/>
            <p:cNvSpPr/>
            <p:nvPr/>
          </p:nvSpPr>
          <p:spPr>
            <a:xfrm>
              <a:off x="316116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0"/>
            <p:cNvSpPr/>
            <p:nvPr/>
          </p:nvSpPr>
          <p:spPr>
            <a:xfrm>
              <a:off x="323352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1"/>
            <p:cNvSpPr/>
            <p:nvPr/>
          </p:nvSpPr>
          <p:spPr>
            <a:xfrm>
              <a:off x="330588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2"/>
            <p:cNvSpPr/>
            <p:nvPr/>
          </p:nvSpPr>
          <p:spPr>
            <a:xfrm>
              <a:off x="337788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3"/>
            <p:cNvSpPr/>
            <p:nvPr/>
          </p:nvSpPr>
          <p:spPr>
            <a:xfrm>
              <a:off x="3450240" y="50994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4"/>
            <p:cNvSpPr/>
            <p:nvPr/>
          </p:nvSpPr>
          <p:spPr>
            <a:xfrm>
              <a:off x="3012120" y="516924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5"/>
            <p:cNvSpPr/>
            <p:nvPr/>
          </p:nvSpPr>
          <p:spPr>
            <a:xfrm>
              <a:off x="3084120" y="516924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6"/>
            <p:cNvSpPr/>
            <p:nvPr/>
          </p:nvSpPr>
          <p:spPr>
            <a:xfrm>
              <a:off x="3156480" y="516924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7"/>
            <p:cNvSpPr/>
            <p:nvPr/>
          </p:nvSpPr>
          <p:spPr>
            <a:xfrm>
              <a:off x="3228480" y="516924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8"/>
            <p:cNvSpPr/>
            <p:nvPr/>
          </p:nvSpPr>
          <p:spPr>
            <a:xfrm>
              <a:off x="3300840" y="516924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59"/>
            <p:cNvSpPr/>
            <p:nvPr/>
          </p:nvSpPr>
          <p:spPr>
            <a:xfrm>
              <a:off x="3372840" y="5169240"/>
              <a:ext cx="32400" cy="32400"/>
            </a:xfrm>
            <a:custGeom>
              <a:avLst/>
              <a:gdLst/>
              <a:ahLst/>
              <a:rect l="l" t="t" r="r" b="b"/>
              <a:pathLst>
                <a:path w="1366" h="1366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0"/>
            <p:cNvSpPr/>
            <p:nvPr/>
          </p:nvSpPr>
          <p:spPr>
            <a:xfrm>
              <a:off x="3445200" y="5169240"/>
              <a:ext cx="32400" cy="32400"/>
            </a:xfrm>
            <a:custGeom>
              <a:avLst/>
              <a:gdLst/>
              <a:ahLst/>
              <a:rect l="l" t="t" r="r" b="b"/>
              <a:pathLst>
                <a:path w="1363" h="1363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261"/>
          <p:cNvSpPr/>
          <p:nvPr/>
        </p:nvSpPr>
        <p:spPr>
          <a:xfrm>
            <a:off x="2235240" y="991440"/>
            <a:ext cx="689040" cy="3960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2"/>
          <p:cNvSpPr/>
          <p:nvPr/>
        </p:nvSpPr>
        <p:spPr>
          <a:xfrm>
            <a:off x="6217920" y="4110840"/>
            <a:ext cx="689040" cy="3960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263"/>
          <p:cNvGrpSpPr/>
          <p:nvPr/>
        </p:nvGrpSpPr>
        <p:grpSpPr>
          <a:xfrm>
            <a:off x="713160" y="539640"/>
            <a:ext cx="261360" cy="680040"/>
            <a:chOff x="713160" y="539640"/>
            <a:chExt cx="261360" cy="680040"/>
          </a:xfrm>
        </p:grpSpPr>
        <p:sp>
          <p:nvSpPr>
            <p:cNvPr id="263" name="CustomShape 264"/>
            <p:cNvSpPr/>
            <p:nvPr/>
          </p:nvSpPr>
          <p:spPr>
            <a:xfrm>
              <a:off x="713160" y="705240"/>
              <a:ext cx="261360" cy="26136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65"/>
            <p:cNvSpPr/>
            <p:nvPr/>
          </p:nvSpPr>
          <p:spPr>
            <a:xfrm>
              <a:off x="757080" y="1045800"/>
              <a:ext cx="173880" cy="17388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66"/>
            <p:cNvSpPr/>
            <p:nvPr/>
          </p:nvSpPr>
          <p:spPr>
            <a:xfrm>
              <a:off x="747000" y="539640"/>
              <a:ext cx="193680" cy="5112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roup 267"/>
          <p:cNvGrpSpPr/>
          <p:nvPr/>
        </p:nvGrpSpPr>
        <p:grpSpPr>
          <a:xfrm>
            <a:off x="8209800" y="3906720"/>
            <a:ext cx="219240" cy="695520"/>
            <a:chOff x="8209800" y="3906720"/>
            <a:chExt cx="219240" cy="695520"/>
          </a:xfrm>
        </p:grpSpPr>
        <p:sp>
          <p:nvSpPr>
            <p:cNvPr id="267" name="CustomShape 268"/>
            <p:cNvSpPr/>
            <p:nvPr/>
          </p:nvSpPr>
          <p:spPr>
            <a:xfrm>
              <a:off x="8238600" y="4189320"/>
              <a:ext cx="161280" cy="16128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69"/>
            <p:cNvSpPr/>
            <p:nvPr/>
          </p:nvSpPr>
          <p:spPr>
            <a:xfrm>
              <a:off x="8209800" y="3906720"/>
              <a:ext cx="219240" cy="219240"/>
            </a:xfrm>
            <a:custGeom>
              <a:avLst/>
              <a:gdLst/>
              <a:ahLst/>
              <a:rect l="l" t="t" r="r" b="b"/>
              <a:pathLst>
                <a:path w="16739" h="16742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70"/>
            <p:cNvSpPr/>
            <p:nvPr/>
          </p:nvSpPr>
          <p:spPr>
            <a:xfrm>
              <a:off x="8226360" y="4441320"/>
              <a:ext cx="186120" cy="160920"/>
            </a:xfrm>
            <a:custGeom>
              <a:avLst/>
              <a:gdLst/>
              <a:ahLst/>
              <a:rect l="l" t="t" r="r" b="b"/>
              <a:pathLst>
                <a:path w="14237" h="1233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271"/>
          <p:cNvGrpSpPr/>
          <p:nvPr/>
        </p:nvGrpSpPr>
        <p:grpSpPr>
          <a:xfrm>
            <a:off x="6399720" y="-1339560"/>
            <a:ext cx="3479400" cy="1877040"/>
            <a:chOff x="6399720" y="-1339560"/>
            <a:chExt cx="3479400" cy="1877040"/>
          </a:xfrm>
        </p:grpSpPr>
        <p:sp>
          <p:nvSpPr>
            <p:cNvPr id="271" name="CustomShape 272"/>
            <p:cNvSpPr/>
            <p:nvPr/>
          </p:nvSpPr>
          <p:spPr>
            <a:xfrm>
              <a:off x="6399720" y="-133956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73"/>
            <p:cNvSpPr/>
            <p:nvPr/>
          </p:nvSpPr>
          <p:spPr>
            <a:xfrm>
              <a:off x="6886080" y="2484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74"/>
            <p:cNvSpPr/>
            <p:nvPr/>
          </p:nvSpPr>
          <p:spPr>
            <a:xfrm>
              <a:off x="6880320" y="-248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75"/>
            <p:cNvSpPr/>
            <p:nvPr/>
          </p:nvSpPr>
          <p:spPr>
            <a:xfrm>
              <a:off x="6849720" y="-543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6"/>
            <p:cNvSpPr/>
            <p:nvPr/>
          </p:nvSpPr>
          <p:spPr>
            <a:xfrm>
              <a:off x="6801480" y="-6300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77"/>
            <p:cNvSpPr/>
            <p:nvPr/>
          </p:nvSpPr>
          <p:spPr>
            <a:xfrm>
              <a:off x="6741360" y="-777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78"/>
            <p:cNvSpPr/>
            <p:nvPr/>
          </p:nvSpPr>
          <p:spPr>
            <a:xfrm>
              <a:off x="6676200" y="-9108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79"/>
            <p:cNvSpPr/>
            <p:nvPr/>
          </p:nvSpPr>
          <p:spPr>
            <a:xfrm>
              <a:off x="6612120" y="-1058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80"/>
            <p:cNvSpPr/>
            <p:nvPr/>
          </p:nvSpPr>
          <p:spPr>
            <a:xfrm>
              <a:off x="6555600" y="-1263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81"/>
            <p:cNvSpPr/>
            <p:nvPr/>
          </p:nvSpPr>
          <p:spPr>
            <a:xfrm>
              <a:off x="6513120" y="-16200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82"/>
            <p:cNvSpPr/>
            <p:nvPr/>
          </p:nvSpPr>
          <p:spPr>
            <a:xfrm>
              <a:off x="6491520" y="-201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3"/>
            <p:cNvSpPr/>
            <p:nvPr/>
          </p:nvSpPr>
          <p:spPr>
            <a:xfrm>
              <a:off x="6494760" y="-2552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84"/>
            <p:cNvSpPr/>
            <p:nvPr/>
          </p:nvSpPr>
          <p:spPr>
            <a:xfrm>
              <a:off x="6518520" y="-29736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85"/>
            <p:cNvSpPr/>
            <p:nvPr/>
          </p:nvSpPr>
          <p:spPr>
            <a:xfrm>
              <a:off x="6557760" y="-323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86"/>
            <p:cNvSpPr/>
            <p:nvPr/>
          </p:nvSpPr>
          <p:spPr>
            <a:xfrm>
              <a:off x="6607800" y="-33876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7"/>
            <p:cNvSpPr/>
            <p:nvPr/>
          </p:nvSpPr>
          <p:spPr>
            <a:xfrm>
              <a:off x="6664680" y="-36864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88"/>
            <p:cNvSpPr/>
            <p:nvPr/>
          </p:nvSpPr>
          <p:spPr>
            <a:xfrm>
              <a:off x="6723720" y="-41076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89"/>
            <p:cNvSpPr/>
            <p:nvPr/>
          </p:nvSpPr>
          <p:spPr>
            <a:xfrm>
              <a:off x="6780600" y="-45468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90"/>
            <p:cNvSpPr/>
            <p:nvPr/>
          </p:nvSpPr>
          <p:spPr>
            <a:xfrm>
              <a:off x="6830640" y="-50076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91"/>
            <p:cNvSpPr/>
            <p:nvPr/>
          </p:nvSpPr>
          <p:spPr>
            <a:xfrm>
              <a:off x="6869880" y="-55008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92"/>
            <p:cNvSpPr/>
            <p:nvPr/>
          </p:nvSpPr>
          <p:spPr>
            <a:xfrm>
              <a:off x="6893280" y="-60408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93"/>
            <p:cNvSpPr/>
            <p:nvPr/>
          </p:nvSpPr>
          <p:spPr>
            <a:xfrm>
              <a:off x="6897960" y="-66276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4"/>
            <p:cNvSpPr/>
            <p:nvPr/>
          </p:nvSpPr>
          <p:spPr>
            <a:xfrm>
              <a:off x="6889680" y="-71136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5"/>
            <p:cNvSpPr/>
            <p:nvPr/>
          </p:nvSpPr>
          <p:spPr>
            <a:xfrm>
              <a:off x="6873120" y="-74700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6"/>
            <p:cNvSpPr/>
            <p:nvPr/>
          </p:nvSpPr>
          <p:spPr>
            <a:xfrm>
              <a:off x="6850800" y="-77400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97"/>
            <p:cNvSpPr/>
            <p:nvPr/>
          </p:nvSpPr>
          <p:spPr>
            <a:xfrm>
              <a:off x="6824520" y="-83340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98"/>
            <p:cNvSpPr/>
            <p:nvPr/>
          </p:nvSpPr>
          <p:spPr>
            <a:xfrm>
              <a:off x="6796440" y="-92340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99"/>
            <p:cNvSpPr/>
            <p:nvPr/>
          </p:nvSpPr>
          <p:spPr>
            <a:xfrm>
              <a:off x="6768720" y="-10137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00"/>
            <p:cNvSpPr/>
            <p:nvPr/>
          </p:nvSpPr>
          <p:spPr>
            <a:xfrm>
              <a:off x="6743160" y="-111708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01"/>
            <p:cNvSpPr/>
            <p:nvPr/>
          </p:nvSpPr>
          <p:spPr>
            <a:xfrm>
              <a:off x="6722640" y="-118692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02"/>
            <p:cNvSpPr/>
            <p:nvPr/>
          </p:nvSpPr>
          <p:spPr>
            <a:xfrm>
              <a:off x="6708600" y="-126648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03"/>
            <p:cNvSpPr/>
            <p:nvPr/>
          </p:nvSpPr>
          <p:spPr>
            <a:xfrm>
              <a:off x="8527680" y="-89892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4"/>
            <p:cNvSpPr/>
            <p:nvPr/>
          </p:nvSpPr>
          <p:spPr>
            <a:xfrm>
              <a:off x="8448840" y="-91692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5"/>
            <p:cNvSpPr/>
            <p:nvPr/>
          </p:nvSpPr>
          <p:spPr>
            <a:xfrm>
              <a:off x="8375400" y="-939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06"/>
            <p:cNvSpPr/>
            <p:nvPr/>
          </p:nvSpPr>
          <p:spPr>
            <a:xfrm>
              <a:off x="8305920" y="-96768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07"/>
            <p:cNvSpPr/>
            <p:nvPr/>
          </p:nvSpPr>
          <p:spPr>
            <a:xfrm>
              <a:off x="8214480" y="-99900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8"/>
            <p:cNvSpPr/>
            <p:nvPr/>
          </p:nvSpPr>
          <p:spPr>
            <a:xfrm>
              <a:off x="8134920" y="-103284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09"/>
            <p:cNvSpPr/>
            <p:nvPr/>
          </p:nvSpPr>
          <p:spPr>
            <a:xfrm>
              <a:off x="8057160" y="-106848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10"/>
            <p:cNvSpPr/>
            <p:nvPr/>
          </p:nvSpPr>
          <p:spPr>
            <a:xfrm>
              <a:off x="7975080" y="-110484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1"/>
            <p:cNvSpPr/>
            <p:nvPr/>
          </p:nvSpPr>
          <p:spPr>
            <a:xfrm>
              <a:off x="7913880" y="-114120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12"/>
            <p:cNvSpPr/>
            <p:nvPr/>
          </p:nvSpPr>
          <p:spPr>
            <a:xfrm>
              <a:off x="7839000" y="-11768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13"/>
            <p:cNvSpPr/>
            <p:nvPr/>
          </p:nvSpPr>
          <p:spPr>
            <a:xfrm>
              <a:off x="7772760" y="-121032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4"/>
            <p:cNvSpPr/>
            <p:nvPr/>
          </p:nvSpPr>
          <p:spPr>
            <a:xfrm>
              <a:off x="7708320" y="-124092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5"/>
            <p:cNvSpPr/>
            <p:nvPr/>
          </p:nvSpPr>
          <p:spPr>
            <a:xfrm>
              <a:off x="7642800" y="-12675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16"/>
            <p:cNvSpPr/>
            <p:nvPr/>
          </p:nvSpPr>
          <p:spPr>
            <a:xfrm>
              <a:off x="7581240" y="-128988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17"/>
            <p:cNvSpPr/>
            <p:nvPr/>
          </p:nvSpPr>
          <p:spPr>
            <a:xfrm>
              <a:off x="7521120" y="-130608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8"/>
            <p:cNvSpPr/>
            <p:nvPr/>
          </p:nvSpPr>
          <p:spPr>
            <a:xfrm>
              <a:off x="7462440" y="-13161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19"/>
            <p:cNvSpPr/>
            <p:nvPr/>
          </p:nvSpPr>
          <p:spPr>
            <a:xfrm>
              <a:off x="7411680" y="-131328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0"/>
            <p:cNvSpPr/>
            <p:nvPr/>
          </p:nvSpPr>
          <p:spPr>
            <a:xfrm>
              <a:off x="7367400" y="-129780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21"/>
            <p:cNvSpPr/>
            <p:nvPr/>
          </p:nvSpPr>
          <p:spPr>
            <a:xfrm>
              <a:off x="7329600" y="-127260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22"/>
            <p:cNvSpPr/>
            <p:nvPr/>
          </p:nvSpPr>
          <p:spPr>
            <a:xfrm>
              <a:off x="7294320" y="-123948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3"/>
            <p:cNvSpPr/>
            <p:nvPr/>
          </p:nvSpPr>
          <p:spPr>
            <a:xfrm>
              <a:off x="7264800" y="-120060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4"/>
            <p:cNvSpPr/>
            <p:nvPr/>
          </p:nvSpPr>
          <p:spPr>
            <a:xfrm>
              <a:off x="7221960" y="-115812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25"/>
            <p:cNvSpPr/>
            <p:nvPr/>
          </p:nvSpPr>
          <p:spPr>
            <a:xfrm>
              <a:off x="7163280" y="-111420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26"/>
            <p:cNvSpPr/>
            <p:nvPr/>
          </p:nvSpPr>
          <p:spPr>
            <a:xfrm>
              <a:off x="7105680" y="-107136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27"/>
            <p:cNvSpPr/>
            <p:nvPr/>
          </p:nvSpPr>
          <p:spPr>
            <a:xfrm>
              <a:off x="7025040" y="-103140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28"/>
            <p:cNvSpPr/>
            <p:nvPr/>
          </p:nvSpPr>
          <p:spPr>
            <a:xfrm>
              <a:off x="6896880" y="-99648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29"/>
            <p:cNvSpPr/>
            <p:nvPr/>
          </p:nvSpPr>
          <p:spPr>
            <a:xfrm>
              <a:off x="6776640" y="-9687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30"/>
            <p:cNvSpPr/>
            <p:nvPr/>
          </p:nvSpPr>
          <p:spPr>
            <a:xfrm>
              <a:off x="6663240" y="-9507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31"/>
            <p:cNvSpPr/>
            <p:nvPr/>
          </p:nvSpPr>
          <p:spPr>
            <a:xfrm>
              <a:off x="6559920" y="-944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2"/>
            <p:cNvSpPr/>
            <p:nvPr/>
          </p:nvSpPr>
          <p:spPr>
            <a:xfrm>
              <a:off x="6475680" y="-95184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33"/>
            <p:cNvSpPr/>
            <p:nvPr/>
          </p:nvSpPr>
          <p:spPr>
            <a:xfrm>
              <a:off x="8613000" y="-125136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34"/>
            <p:cNvSpPr/>
            <p:nvPr/>
          </p:nvSpPr>
          <p:spPr>
            <a:xfrm>
              <a:off x="8615520" y="13032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5"/>
            <p:cNvSpPr/>
            <p:nvPr/>
          </p:nvSpPr>
          <p:spPr>
            <a:xfrm>
              <a:off x="8621280" y="10548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36"/>
            <p:cNvSpPr/>
            <p:nvPr/>
          </p:nvSpPr>
          <p:spPr>
            <a:xfrm>
              <a:off x="8629920" y="9108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7"/>
            <p:cNvSpPr/>
            <p:nvPr/>
          </p:nvSpPr>
          <p:spPr>
            <a:xfrm>
              <a:off x="8640360" y="8280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38"/>
            <p:cNvSpPr/>
            <p:nvPr/>
          </p:nvSpPr>
          <p:spPr>
            <a:xfrm>
              <a:off x="8651880" y="7776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39"/>
            <p:cNvSpPr/>
            <p:nvPr/>
          </p:nvSpPr>
          <p:spPr>
            <a:xfrm>
              <a:off x="8663400" y="6912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0"/>
            <p:cNvSpPr/>
            <p:nvPr/>
          </p:nvSpPr>
          <p:spPr>
            <a:xfrm>
              <a:off x="8674200" y="5760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1"/>
            <p:cNvSpPr/>
            <p:nvPr/>
          </p:nvSpPr>
          <p:spPr>
            <a:xfrm>
              <a:off x="8683200" y="2988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42"/>
            <p:cNvSpPr/>
            <p:nvPr/>
          </p:nvSpPr>
          <p:spPr>
            <a:xfrm>
              <a:off x="8690040" y="576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43"/>
            <p:cNvSpPr/>
            <p:nvPr/>
          </p:nvSpPr>
          <p:spPr>
            <a:xfrm>
              <a:off x="8694000" y="-2952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44"/>
            <p:cNvSpPr/>
            <p:nvPr/>
          </p:nvSpPr>
          <p:spPr>
            <a:xfrm>
              <a:off x="8694360" y="-9000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45"/>
            <p:cNvSpPr/>
            <p:nvPr/>
          </p:nvSpPr>
          <p:spPr>
            <a:xfrm>
              <a:off x="8696880" y="-1544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6"/>
            <p:cNvSpPr/>
            <p:nvPr/>
          </p:nvSpPr>
          <p:spPr>
            <a:xfrm>
              <a:off x="8701920" y="-21384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47"/>
            <p:cNvSpPr/>
            <p:nvPr/>
          </p:nvSpPr>
          <p:spPr>
            <a:xfrm>
              <a:off x="8708400" y="-27000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48"/>
            <p:cNvSpPr/>
            <p:nvPr/>
          </p:nvSpPr>
          <p:spPr>
            <a:xfrm>
              <a:off x="8715960" y="-3308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49"/>
            <p:cNvSpPr/>
            <p:nvPr/>
          </p:nvSpPr>
          <p:spPr>
            <a:xfrm>
              <a:off x="8723880" y="-39168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50"/>
            <p:cNvSpPr/>
            <p:nvPr/>
          </p:nvSpPr>
          <p:spPr>
            <a:xfrm>
              <a:off x="8731440" y="-45252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51"/>
            <p:cNvSpPr/>
            <p:nvPr/>
          </p:nvSpPr>
          <p:spPr>
            <a:xfrm>
              <a:off x="8738280" y="-51372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52"/>
            <p:cNvSpPr/>
            <p:nvPr/>
          </p:nvSpPr>
          <p:spPr>
            <a:xfrm>
              <a:off x="8742960" y="-5745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53"/>
            <p:cNvSpPr/>
            <p:nvPr/>
          </p:nvSpPr>
          <p:spPr>
            <a:xfrm>
              <a:off x="8745840" y="-6357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54"/>
            <p:cNvSpPr/>
            <p:nvPr/>
          </p:nvSpPr>
          <p:spPr>
            <a:xfrm>
              <a:off x="8745840" y="-69624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5"/>
            <p:cNvSpPr/>
            <p:nvPr/>
          </p:nvSpPr>
          <p:spPr>
            <a:xfrm>
              <a:off x="8741160" y="-74988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56"/>
            <p:cNvSpPr/>
            <p:nvPr/>
          </p:nvSpPr>
          <p:spPr>
            <a:xfrm>
              <a:off x="8730720" y="-79632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57"/>
            <p:cNvSpPr/>
            <p:nvPr/>
          </p:nvSpPr>
          <p:spPr>
            <a:xfrm>
              <a:off x="8715600" y="-83880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58"/>
            <p:cNvSpPr/>
            <p:nvPr/>
          </p:nvSpPr>
          <p:spPr>
            <a:xfrm>
              <a:off x="8697960" y="-88020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59"/>
            <p:cNvSpPr/>
            <p:nvPr/>
          </p:nvSpPr>
          <p:spPr>
            <a:xfrm>
              <a:off x="8678520" y="-92484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60"/>
            <p:cNvSpPr/>
            <p:nvPr/>
          </p:nvSpPr>
          <p:spPr>
            <a:xfrm>
              <a:off x="8659800" y="-97092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61"/>
            <p:cNvSpPr/>
            <p:nvPr/>
          </p:nvSpPr>
          <p:spPr>
            <a:xfrm>
              <a:off x="8642520" y="-10245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2"/>
            <p:cNvSpPr/>
            <p:nvPr/>
          </p:nvSpPr>
          <p:spPr>
            <a:xfrm>
              <a:off x="8628840" y="-108756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63"/>
            <p:cNvSpPr/>
            <p:nvPr/>
          </p:nvSpPr>
          <p:spPr>
            <a:xfrm>
              <a:off x="8620200" y="-116208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4"/>
            <p:cNvSpPr/>
            <p:nvPr/>
          </p:nvSpPr>
          <p:spPr>
            <a:xfrm>
              <a:off x="9156240" y="-12488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65"/>
            <p:cNvSpPr/>
            <p:nvPr/>
          </p:nvSpPr>
          <p:spPr>
            <a:xfrm>
              <a:off x="9087120" y="-1236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6"/>
            <p:cNvSpPr/>
            <p:nvPr/>
          </p:nvSpPr>
          <p:spPr>
            <a:xfrm>
              <a:off x="9025200" y="-121752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67"/>
            <p:cNvSpPr/>
            <p:nvPr/>
          </p:nvSpPr>
          <p:spPr>
            <a:xfrm>
              <a:off x="8989200" y="-119124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68"/>
            <p:cNvSpPr/>
            <p:nvPr/>
          </p:nvSpPr>
          <p:spPr>
            <a:xfrm>
              <a:off x="8959680" y="-115992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69"/>
            <p:cNvSpPr/>
            <p:nvPr/>
          </p:nvSpPr>
          <p:spPr>
            <a:xfrm>
              <a:off x="8933040" y="-112536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70"/>
            <p:cNvSpPr/>
            <p:nvPr/>
          </p:nvSpPr>
          <p:spPr>
            <a:xfrm>
              <a:off x="8911800" y="-108828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71"/>
            <p:cNvSpPr/>
            <p:nvPr/>
          </p:nvSpPr>
          <p:spPr>
            <a:xfrm>
              <a:off x="8889480" y="-105048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72"/>
            <p:cNvSpPr/>
            <p:nvPr/>
          </p:nvSpPr>
          <p:spPr>
            <a:xfrm>
              <a:off x="8866440" y="-101304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73"/>
            <p:cNvSpPr/>
            <p:nvPr/>
          </p:nvSpPr>
          <p:spPr>
            <a:xfrm>
              <a:off x="8844120" y="-97812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74"/>
            <p:cNvSpPr/>
            <p:nvPr/>
          </p:nvSpPr>
          <p:spPr>
            <a:xfrm>
              <a:off x="8820720" y="-9464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75"/>
            <p:cNvSpPr/>
            <p:nvPr/>
          </p:nvSpPr>
          <p:spPr>
            <a:xfrm>
              <a:off x="8794800" y="-91944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76"/>
            <p:cNvSpPr/>
            <p:nvPr/>
          </p:nvSpPr>
          <p:spPr>
            <a:xfrm>
              <a:off x="8763480" y="-89892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7"/>
            <p:cNvSpPr/>
            <p:nvPr/>
          </p:nvSpPr>
          <p:spPr>
            <a:xfrm>
              <a:off x="8718840" y="-885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8"/>
            <p:cNvSpPr/>
            <p:nvPr/>
          </p:nvSpPr>
          <p:spPr>
            <a:xfrm>
              <a:off x="8679600" y="-88200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379"/>
          <p:cNvGrpSpPr/>
          <p:nvPr/>
        </p:nvGrpSpPr>
        <p:grpSpPr>
          <a:xfrm>
            <a:off x="6474240" y="159840"/>
            <a:ext cx="167400" cy="138240"/>
            <a:chOff x="6474240" y="159840"/>
            <a:chExt cx="167400" cy="138240"/>
          </a:xfrm>
        </p:grpSpPr>
        <p:sp>
          <p:nvSpPr>
            <p:cNvPr id="379" name="CustomShape 380"/>
            <p:cNvSpPr/>
            <p:nvPr/>
          </p:nvSpPr>
          <p:spPr>
            <a:xfrm>
              <a:off x="6474240" y="159840"/>
              <a:ext cx="72000" cy="72000"/>
            </a:xfrm>
            <a:custGeom>
              <a:avLst/>
              <a:gdLst/>
              <a:ahLst/>
              <a:rect l="l" t="t" r="r" b="b"/>
              <a:pathLst>
                <a:path w="2957" h="2957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81"/>
            <p:cNvSpPr/>
            <p:nvPr/>
          </p:nvSpPr>
          <p:spPr>
            <a:xfrm>
              <a:off x="6594840" y="251280"/>
              <a:ext cx="46800" cy="46800"/>
            </a:xfrm>
            <a:custGeom>
              <a:avLst/>
              <a:gdLst/>
              <a:ahLst/>
              <a:rect l="l" t="t" r="r" b="b"/>
              <a:pathLst>
                <a:path w="1947" h="195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Group 382"/>
          <p:cNvGrpSpPr/>
          <p:nvPr/>
        </p:nvGrpSpPr>
        <p:grpSpPr>
          <a:xfrm>
            <a:off x="8430840" y="931320"/>
            <a:ext cx="213840" cy="183960"/>
            <a:chOff x="8430840" y="931320"/>
            <a:chExt cx="213840" cy="183960"/>
          </a:xfrm>
        </p:grpSpPr>
        <p:sp>
          <p:nvSpPr>
            <p:cNvPr id="382" name="CustomShape 383"/>
            <p:cNvSpPr/>
            <p:nvPr/>
          </p:nvSpPr>
          <p:spPr>
            <a:xfrm>
              <a:off x="8430840" y="1043280"/>
              <a:ext cx="72000" cy="72000"/>
            </a:xfrm>
            <a:custGeom>
              <a:avLst/>
              <a:gdLst/>
              <a:ahLst/>
              <a:rect l="l" t="t" r="r" b="b"/>
              <a:pathLst>
                <a:path w="2954" h="2954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84"/>
            <p:cNvSpPr/>
            <p:nvPr/>
          </p:nvSpPr>
          <p:spPr>
            <a:xfrm>
              <a:off x="8606160" y="1061640"/>
              <a:ext cx="38520" cy="38520"/>
            </a:xfrm>
            <a:custGeom>
              <a:avLst/>
              <a:gdLst/>
              <a:ahLst/>
              <a:rect l="l" t="t" r="r" b="b"/>
              <a:pathLst>
                <a:path w="1610" h="1609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85"/>
            <p:cNvSpPr/>
            <p:nvPr/>
          </p:nvSpPr>
          <p:spPr>
            <a:xfrm>
              <a:off x="8517600" y="931320"/>
              <a:ext cx="48960" cy="48960"/>
            </a:xfrm>
            <a:custGeom>
              <a:avLst/>
              <a:gdLst/>
              <a:ahLst/>
              <a:rect l="l" t="t" r="r" b="b"/>
              <a:pathLst>
                <a:path w="2031" h="2031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1"/>
          <p:cNvGrpSpPr/>
          <p:nvPr/>
        </p:nvGrpSpPr>
        <p:grpSpPr>
          <a:xfrm>
            <a:off x="6690240" y="4608720"/>
            <a:ext cx="3479400" cy="1877040"/>
            <a:chOff x="6690240" y="4608720"/>
            <a:chExt cx="3479400" cy="1877040"/>
          </a:xfrm>
        </p:grpSpPr>
        <p:sp>
          <p:nvSpPr>
            <p:cNvPr id="424" name="CustomShape 2"/>
            <p:cNvSpPr/>
            <p:nvPr/>
          </p:nvSpPr>
          <p:spPr>
            <a:xfrm>
              <a:off x="6690240" y="460872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3"/>
            <p:cNvSpPr/>
            <p:nvPr/>
          </p:nvSpPr>
          <p:spPr>
            <a:xfrm>
              <a:off x="7176600" y="597276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4"/>
            <p:cNvSpPr/>
            <p:nvPr/>
          </p:nvSpPr>
          <p:spPr>
            <a:xfrm>
              <a:off x="7170840" y="59234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5"/>
            <p:cNvSpPr/>
            <p:nvPr/>
          </p:nvSpPr>
          <p:spPr>
            <a:xfrm>
              <a:off x="7140240" y="58935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6"/>
            <p:cNvSpPr/>
            <p:nvPr/>
          </p:nvSpPr>
          <p:spPr>
            <a:xfrm>
              <a:off x="7092000" y="588492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7"/>
            <p:cNvSpPr/>
            <p:nvPr/>
          </p:nvSpPr>
          <p:spPr>
            <a:xfrm>
              <a:off x="7031880" y="58701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6966720" y="585720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"/>
            <p:cNvSpPr/>
            <p:nvPr/>
          </p:nvSpPr>
          <p:spPr>
            <a:xfrm>
              <a:off x="6902640" y="58424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0"/>
            <p:cNvSpPr/>
            <p:nvPr/>
          </p:nvSpPr>
          <p:spPr>
            <a:xfrm>
              <a:off x="6846120" y="58215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1"/>
            <p:cNvSpPr/>
            <p:nvPr/>
          </p:nvSpPr>
          <p:spPr>
            <a:xfrm>
              <a:off x="6803640" y="578592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2"/>
            <p:cNvSpPr/>
            <p:nvPr/>
          </p:nvSpPr>
          <p:spPr>
            <a:xfrm>
              <a:off x="6782040" y="5745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3"/>
            <p:cNvSpPr/>
            <p:nvPr/>
          </p:nvSpPr>
          <p:spPr>
            <a:xfrm>
              <a:off x="6785280" y="56930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4"/>
            <p:cNvSpPr/>
            <p:nvPr/>
          </p:nvSpPr>
          <p:spPr>
            <a:xfrm>
              <a:off x="6809040" y="565092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5"/>
            <p:cNvSpPr/>
            <p:nvPr/>
          </p:nvSpPr>
          <p:spPr>
            <a:xfrm>
              <a:off x="6848280" y="5624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6"/>
            <p:cNvSpPr/>
            <p:nvPr/>
          </p:nvSpPr>
          <p:spPr>
            <a:xfrm>
              <a:off x="6898320" y="560952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7"/>
            <p:cNvSpPr/>
            <p:nvPr/>
          </p:nvSpPr>
          <p:spPr>
            <a:xfrm>
              <a:off x="6955200" y="557928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8"/>
            <p:cNvSpPr/>
            <p:nvPr/>
          </p:nvSpPr>
          <p:spPr>
            <a:xfrm>
              <a:off x="7014240" y="553752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9"/>
            <p:cNvSpPr/>
            <p:nvPr/>
          </p:nvSpPr>
          <p:spPr>
            <a:xfrm>
              <a:off x="7071120" y="549324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0"/>
            <p:cNvSpPr/>
            <p:nvPr/>
          </p:nvSpPr>
          <p:spPr>
            <a:xfrm>
              <a:off x="7121160" y="544752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1"/>
            <p:cNvSpPr/>
            <p:nvPr/>
          </p:nvSpPr>
          <p:spPr>
            <a:xfrm>
              <a:off x="7160400" y="539820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2"/>
            <p:cNvSpPr/>
            <p:nvPr/>
          </p:nvSpPr>
          <p:spPr>
            <a:xfrm>
              <a:off x="7183800" y="534420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3"/>
            <p:cNvSpPr/>
            <p:nvPr/>
          </p:nvSpPr>
          <p:spPr>
            <a:xfrm>
              <a:off x="7188480" y="528552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4"/>
            <p:cNvSpPr/>
            <p:nvPr/>
          </p:nvSpPr>
          <p:spPr>
            <a:xfrm>
              <a:off x="7180200" y="523692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5"/>
            <p:cNvSpPr/>
            <p:nvPr/>
          </p:nvSpPr>
          <p:spPr>
            <a:xfrm>
              <a:off x="7163640" y="520092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6"/>
            <p:cNvSpPr/>
            <p:nvPr/>
          </p:nvSpPr>
          <p:spPr>
            <a:xfrm>
              <a:off x="7141320" y="517428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7"/>
            <p:cNvSpPr/>
            <p:nvPr/>
          </p:nvSpPr>
          <p:spPr>
            <a:xfrm>
              <a:off x="7115040" y="511488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8"/>
            <p:cNvSpPr/>
            <p:nvPr/>
          </p:nvSpPr>
          <p:spPr>
            <a:xfrm>
              <a:off x="7086960" y="502452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9"/>
            <p:cNvSpPr/>
            <p:nvPr/>
          </p:nvSpPr>
          <p:spPr>
            <a:xfrm>
              <a:off x="7059240" y="49341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30"/>
            <p:cNvSpPr/>
            <p:nvPr/>
          </p:nvSpPr>
          <p:spPr>
            <a:xfrm>
              <a:off x="7033680" y="483084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31"/>
            <p:cNvSpPr/>
            <p:nvPr/>
          </p:nvSpPr>
          <p:spPr>
            <a:xfrm>
              <a:off x="7013160" y="476100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2"/>
            <p:cNvSpPr/>
            <p:nvPr/>
          </p:nvSpPr>
          <p:spPr>
            <a:xfrm>
              <a:off x="6999120" y="468180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3"/>
            <p:cNvSpPr/>
            <p:nvPr/>
          </p:nvSpPr>
          <p:spPr>
            <a:xfrm>
              <a:off x="8818200" y="504900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4"/>
            <p:cNvSpPr/>
            <p:nvPr/>
          </p:nvSpPr>
          <p:spPr>
            <a:xfrm>
              <a:off x="8739360" y="503136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35"/>
            <p:cNvSpPr/>
            <p:nvPr/>
          </p:nvSpPr>
          <p:spPr>
            <a:xfrm>
              <a:off x="8666280" y="5007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6"/>
            <p:cNvSpPr/>
            <p:nvPr/>
          </p:nvSpPr>
          <p:spPr>
            <a:xfrm>
              <a:off x="8596440" y="498024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37"/>
            <p:cNvSpPr/>
            <p:nvPr/>
          </p:nvSpPr>
          <p:spPr>
            <a:xfrm>
              <a:off x="8505000" y="494928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38"/>
            <p:cNvSpPr/>
            <p:nvPr/>
          </p:nvSpPr>
          <p:spPr>
            <a:xfrm>
              <a:off x="8425440" y="491508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9"/>
            <p:cNvSpPr/>
            <p:nvPr/>
          </p:nvSpPr>
          <p:spPr>
            <a:xfrm>
              <a:off x="8347680" y="487944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0"/>
            <p:cNvSpPr/>
            <p:nvPr/>
          </p:nvSpPr>
          <p:spPr>
            <a:xfrm>
              <a:off x="8265600" y="484308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1"/>
            <p:cNvSpPr/>
            <p:nvPr/>
          </p:nvSpPr>
          <p:spPr>
            <a:xfrm>
              <a:off x="8204400" y="480672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2"/>
            <p:cNvSpPr/>
            <p:nvPr/>
          </p:nvSpPr>
          <p:spPr>
            <a:xfrm>
              <a:off x="8129520" y="47714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3"/>
            <p:cNvSpPr/>
            <p:nvPr/>
          </p:nvSpPr>
          <p:spPr>
            <a:xfrm>
              <a:off x="8063280" y="473796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4"/>
            <p:cNvSpPr/>
            <p:nvPr/>
          </p:nvSpPr>
          <p:spPr>
            <a:xfrm>
              <a:off x="7998840" y="470736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45"/>
            <p:cNvSpPr/>
            <p:nvPr/>
          </p:nvSpPr>
          <p:spPr>
            <a:xfrm>
              <a:off x="7933320" y="46803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"/>
            <p:cNvSpPr/>
            <p:nvPr/>
          </p:nvSpPr>
          <p:spPr>
            <a:xfrm>
              <a:off x="7871760" y="465840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"/>
            <p:cNvSpPr/>
            <p:nvPr/>
          </p:nvSpPr>
          <p:spPr>
            <a:xfrm>
              <a:off x="7811640" y="464184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8"/>
            <p:cNvSpPr/>
            <p:nvPr/>
          </p:nvSpPr>
          <p:spPr>
            <a:xfrm>
              <a:off x="7752960" y="46317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9"/>
            <p:cNvSpPr/>
            <p:nvPr/>
          </p:nvSpPr>
          <p:spPr>
            <a:xfrm>
              <a:off x="7702200" y="463464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50"/>
            <p:cNvSpPr/>
            <p:nvPr/>
          </p:nvSpPr>
          <p:spPr>
            <a:xfrm>
              <a:off x="7657920" y="465012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51"/>
            <p:cNvSpPr/>
            <p:nvPr/>
          </p:nvSpPr>
          <p:spPr>
            <a:xfrm>
              <a:off x="7620120" y="467532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2"/>
            <p:cNvSpPr/>
            <p:nvPr/>
          </p:nvSpPr>
          <p:spPr>
            <a:xfrm>
              <a:off x="7584840" y="470844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53"/>
            <p:cNvSpPr/>
            <p:nvPr/>
          </p:nvSpPr>
          <p:spPr>
            <a:xfrm>
              <a:off x="7555320" y="474732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54"/>
            <p:cNvSpPr/>
            <p:nvPr/>
          </p:nvSpPr>
          <p:spPr>
            <a:xfrm>
              <a:off x="7512480" y="478980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55"/>
            <p:cNvSpPr/>
            <p:nvPr/>
          </p:nvSpPr>
          <p:spPr>
            <a:xfrm>
              <a:off x="7453800" y="483372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56"/>
            <p:cNvSpPr/>
            <p:nvPr/>
          </p:nvSpPr>
          <p:spPr>
            <a:xfrm>
              <a:off x="7396200" y="487692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7"/>
            <p:cNvSpPr/>
            <p:nvPr/>
          </p:nvSpPr>
          <p:spPr>
            <a:xfrm>
              <a:off x="7315560" y="491688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58"/>
            <p:cNvSpPr/>
            <p:nvPr/>
          </p:nvSpPr>
          <p:spPr>
            <a:xfrm>
              <a:off x="7187400" y="495180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59"/>
            <p:cNvSpPr/>
            <p:nvPr/>
          </p:nvSpPr>
          <p:spPr>
            <a:xfrm>
              <a:off x="7067160" y="49791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0"/>
            <p:cNvSpPr/>
            <p:nvPr/>
          </p:nvSpPr>
          <p:spPr>
            <a:xfrm>
              <a:off x="6953760" y="49971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61"/>
            <p:cNvSpPr/>
            <p:nvPr/>
          </p:nvSpPr>
          <p:spPr>
            <a:xfrm>
              <a:off x="6850440" y="5003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62"/>
            <p:cNvSpPr/>
            <p:nvPr/>
          </p:nvSpPr>
          <p:spPr>
            <a:xfrm>
              <a:off x="6766200" y="499608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63"/>
            <p:cNvSpPr/>
            <p:nvPr/>
          </p:nvSpPr>
          <p:spPr>
            <a:xfrm>
              <a:off x="8903520" y="469692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64"/>
            <p:cNvSpPr/>
            <p:nvPr/>
          </p:nvSpPr>
          <p:spPr>
            <a:xfrm>
              <a:off x="8906040" y="607824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65"/>
            <p:cNvSpPr/>
            <p:nvPr/>
          </p:nvSpPr>
          <p:spPr>
            <a:xfrm>
              <a:off x="8911800" y="605376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66"/>
            <p:cNvSpPr/>
            <p:nvPr/>
          </p:nvSpPr>
          <p:spPr>
            <a:xfrm>
              <a:off x="8920440" y="603900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67"/>
            <p:cNvSpPr/>
            <p:nvPr/>
          </p:nvSpPr>
          <p:spPr>
            <a:xfrm>
              <a:off x="8930880" y="603108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68"/>
            <p:cNvSpPr/>
            <p:nvPr/>
          </p:nvSpPr>
          <p:spPr>
            <a:xfrm>
              <a:off x="8942400" y="602568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69"/>
            <p:cNvSpPr/>
            <p:nvPr/>
          </p:nvSpPr>
          <p:spPr>
            <a:xfrm>
              <a:off x="8953920" y="601704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70"/>
            <p:cNvSpPr/>
            <p:nvPr/>
          </p:nvSpPr>
          <p:spPr>
            <a:xfrm>
              <a:off x="8964720" y="600588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71"/>
            <p:cNvSpPr/>
            <p:nvPr/>
          </p:nvSpPr>
          <p:spPr>
            <a:xfrm>
              <a:off x="8973720" y="597780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72"/>
            <p:cNvSpPr/>
            <p:nvPr/>
          </p:nvSpPr>
          <p:spPr>
            <a:xfrm>
              <a:off x="8980560" y="595368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73"/>
            <p:cNvSpPr/>
            <p:nvPr/>
          </p:nvSpPr>
          <p:spPr>
            <a:xfrm>
              <a:off x="8984520" y="591840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74"/>
            <p:cNvSpPr/>
            <p:nvPr/>
          </p:nvSpPr>
          <p:spPr>
            <a:xfrm>
              <a:off x="8984880" y="585792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5"/>
            <p:cNvSpPr/>
            <p:nvPr/>
          </p:nvSpPr>
          <p:spPr>
            <a:xfrm>
              <a:off x="8987400" y="57938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76"/>
            <p:cNvSpPr/>
            <p:nvPr/>
          </p:nvSpPr>
          <p:spPr>
            <a:xfrm>
              <a:off x="8992440" y="573408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77"/>
            <p:cNvSpPr/>
            <p:nvPr/>
          </p:nvSpPr>
          <p:spPr>
            <a:xfrm>
              <a:off x="8998920" y="567828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78"/>
            <p:cNvSpPr/>
            <p:nvPr/>
          </p:nvSpPr>
          <p:spPr>
            <a:xfrm>
              <a:off x="9006480" y="56174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79"/>
            <p:cNvSpPr/>
            <p:nvPr/>
          </p:nvSpPr>
          <p:spPr>
            <a:xfrm>
              <a:off x="9014400" y="555660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80"/>
            <p:cNvSpPr/>
            <p:nvPr/>
          </p:nvSpPr>
          <p:spPr>
            <a:xfrm>
              <a:off x="9021960" y="549540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81"/>
            <p:cNvSpPr/>
            <p:nvPr/>
          </p:nvSpPr>
          <p:spPr>
            <a:xfrm>
              <a:off x="9028800" y="543456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82"/>
            <p:cNvSpPr/>
            <p:nvPr/>
          </p:nvSpPr>
          <p:spPr>
            <a:xfrm>
              <a:off x="9033480" y="53733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83"/>
            <p:cNvSpPr/>
            <p:nvPr/>
          </p:nvSpPr>
          <p:spPr>
            <a:xfrm>
              <a:off x="9036360" y="53121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84"/>
            <p:cNvSpPr/>
            <p:nvPr/>
          </p:nvSpPr>
          <p:spPr>
            <a:xfrm>
              <a:off x="9036360" y="525168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85"/>
            <p:cNvSpPr/>
            <p:nvPr/>
          </p:nvSpPr>
          <p:spPr>
            <a:xfrm>
              <a:off x="9031680" y="519804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86"/>
            <p:cNvSpPr/>
            <p:nvPr/>
          </p:nvSpPr>
          <p:spPr>
            <a:xfrm>
              <a:off x="9021240" y="515160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87"/>
            <p:cNvSpPr/>
            <p:nvPr/>
          </p:nvSpPr>
          <p:spPr>
            <a:xfrm>
              <a:off x="9006480" y="510912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8"/>
            <p:cNvSpPr/>
            <p:nvPr/>
          </p:nvSpPr>
          <p:spPr>
            <a:xfrm>
              <a:off x="8988480" y="506772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89"/>
            <p:cNvSpPr/>
            <p:nvPr/>
          </p:nvSpPr>
          <p:spPr>
            <a:xfrm>
              <a:off x="8969040" y="502308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90"/>
            <p:cNvSpPr/>
            <p:nvPr/>
          </p:nvSpPr>
          <p:spPr>
            <a:xfrm>
              <a:off x="8950320" y="497700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91"/>
            <p:cNvSpPr/>
            <p:nvPr/>
          </p:nvSpPr>
          <p:spPr>
            <a:xfrm>
              <a:off x="8933040" y="49233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92"/>
            <p:cNvSpPr/>
            <p:nvPr/>
          </p:nvSpPr>
          <p:spPr>
            <a:xfrm>
              <a:off x="8919360" y="486072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93"/>
            <p:cNvSpPr/>
            <p:nvPr/>
          </p:nvSpPr>
          <p:spPr>
            <a:xfrm>
              <a:off x="8910720" y="478584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94"/>
            <p:cNvSpPr/>
            <p:nvPr/>
          </p:nvSpPr>
          <p:spPr>
            <a:xfrm>
              <a:off x="9446760" y="46994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95"/>
            <p:cNvSpPr/>
            <p:nvPr/>
          </p:nvSpPr>
          <p:spPr>
            <a:xfrm>
              <a:off x="9377640" y="4710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96"/>
            <p:cNvSpPr/>
            <p:nvPr/>
          </p:nvSpPr>
          <p:spPr>
            <a:xfrm>
              <a:off x="9315720" y="473076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97"/>
            <p:cNvSpPr/>
            <p:nvPr/>
          </p:nvSpPr>
          <p:spPr>
            <a:xfrm>
              <a:off x="9279720" y="475668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98"/>
            <p:cNvSpPr/>
            <p:nvPr/>
          </p:nvSpPr>
          <p:spPr>
            <a:xfrm>
              <a:off x="9250200" y="478800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9"/>
            <p:cNvSpPr/>
            <p:nvPr/>
          </p:nvSpPr>
          <p:spPr>
            <a:xfrm>
              <a:off x="9223560" y="482292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0"/>
            <p:cNvSpPr/>
            <p:nvPr/>
          </p:nvSpPr>
          <p:spPr>
            <a:xfrm>
              <a:off x="9202680" y="486000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01"/>
            <p:cNvSpPr/>
            <p:nvPr/>
          </p:nvSpPr>
          <p:spPr>
            <a:xfrm>
              <a:off x="9180000" y="489780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02"/>
            <p:cNvSpPr/>
            <p:nvPr/>
          </p:nvSpPr>
          <p:spPr>
            <a:xfrm>
              <a:off x="9156960" y="493488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03"/>
            <p:cNvSpPr/>
            <p:nvPr/>
          </p:nvSpPr>
          <p:spPr>
            <a:xfrm>
              <a:off x="9134640" y="497016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04"/>
            <p:cNvSpPr/>
            <p:nvPr/>
          </p:nvSpPr>
          <p:spPr>
            <a:xfrm>
              <a:off x="9111240" y="50018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05"/>
            <p:cNvSpPr/>
            <p:nvPr/>
          </p:nvSpPr>
          <p:spPr>
            <a:xfrm>
              <a:off x="9085320" y="502848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06"/>
            <p:cNvSpPr/>
            <p:nvPr/>
          </p:nvSpPr>
          <p:spPr>
            <a:xfrm>
              <a:off x="9054000" y="504900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07"/>
            <p:cNvSpPr/>
            <p:nvPr/>
          </p:nvSpPr>
          <p:spPr>
            <a:xfrm>
              <a:off x="9009360" y="5061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08"/>
            <p:cNvSpPr/>
            <p:nvPr/>
          </p:nvSpPr>
          <p:spPr>
            <a:xfrm>
              <a:off x="8970120" y="506592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Group 109"/>
          <p:cNvGrpSpPr/>
          <p:nvPr/>
        </p:nvGrpSpPr>
        <p:grpSpPr>
          <a:xfrm>
            <a:off x="-1027080" y="-1339560"/>
            <a:ext cx="3479040" cy="1877040"/>
            <a:chOff x="-1027080" y="-1339560"/>
            <a:chExt cx="3479040" cy="1877040"/>
          </a:xfrm>
        </p:grpSpPr>
        <p:sp>
          <p:nvSpPr>
            <p:cNvPr id="532" name="CustomShape 110"/>
            <p:cNvSpPr/>
            <p:nvPr/>
          </p:nvSpPr>
          <p:spPr>
            <a:xfrm>
              <a:off x="-1027080" y="-133956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11"/>
            <p:cNvSpPr/>
            <p:nvPr/>
          </p:nvSpPr>
          <p:spPr>
            <a:xfrm>
              <a:off x="-541080" y="2484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2"/>
            <p:cNvSpPr/>
            <p:nvPr/>
          </p:nvSpPr>
          <p:spPr>
            <a:xfrm>
              <a:off x="-546840" y="-248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13"/>
            <p:cNvSpPr/>
            <p:nvPr/>
          </p:nvSpPr>
          <p:spPr>
            <a:xfrm>
              <a:off x="-577080" y="-543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14"/>
            <p:cNvSpPr/>
            <p:nvPr/>
          </p:nvSpPr>
          <p:spPr>
            <a:xfrm>
              <a:off x="-625680" y="-6300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15"/>
            <p:cNvSpPr/>
            <p:nvPr/>
          </p:nvSpPr>
          <p:spPr>
            <a:xfrm>
              <a:off x="-685440" y="-777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16"/>
            <p:cNvSpPr/>
            <p:nvPr/>
          </p:nvSpPr>
          <p:spPr>
            <a:xfrm>
              <a:off x="-750960" y="-9108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17"/>
            <p:cNvSpPr/>
            <p:nvPr/>
          </p:nvSpPr>
          <p:spPr>
            <a:xfrm>
              <a:off x="-815040" y="-1058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18"/>
            <p:cNvSpPr/>
            <p:nvPr/>
          </p:nvSpPr>
          <p:spPr>
            <a:xfrm>
              <a:off x="-871560" y="-1263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19"/>
            <p:cNvSpPr/>
            <p:nvPr/>
          </p:nvSpPr>
          <p:spPr>
            <a:xfrm>
              <a:off x="-913680" y="-16200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20"/>
            <p:cNvSpPr/>
            <p:nvPr/>
          </p:nvSpPr>
          <p:spPr>
            <a:xfrm>
              <a:off x="-935640" y="-201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21"/>
            <p:cNvSpPr/>
            <p:nvPr/>
          </p:nvSpPr>
          <p:spPr>
            <a:xfrm>
              <a:off x="-932040" y="-2552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22"/>
            <p:cNvSpPr/>
            <p:nvPr/>
          </p:nvSpPr>
          <p:spPr>
            <a:xfrm>
              <a:off x="-908280" y="-29736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23"/>
            <p:cNvSpPr/>
            <p:nvPr/>
          </p:nvSpPr>
          <p:spPr>
            <a:xfrm>
              <a:off x="-869400" y="-323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24"/>
            <p:cNvSpPr/>
            <p:nvPr/>
          </p:nvSpPr>
          <p:spPr>
            <a:xfrm>
              <a:off x="-819000" y="-33876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25"/>
            <p:cNvSpPr/>
            <p:nvPr/>
          </p:nvSpPr>
          <p:spPr>
            <a:xfrm>
              <a:off x="-762120" y="-36864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26"/>
            <p:cNvSpPr/>
            <p:nvPr/>
          </p:nvSpPr>
          <p:spPr>
            <a:xfrm>
              <a:off x="-703080" y="-41076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27"/>
            <p:cNvSpPr/>
            <p:nvPr/>
          </p:nvSpPr>
          <p:spPr>
            <a:xfrm>
              <a:off x="-646560" y="-45468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28"/>
            <p:cNvSpPr/>
            <p:nvPr/>
          </p:nvSpPr>
          <p:spPr>
            <a:xfrm>
              <a:off x="-596160" y="-50076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29"/>
            <p:cNvSpPr/>
            <p:nvPr/>
          </p:nvSpPr>
          <p:spPr>
            <a:xfrm>
              <a:off x="-557280" y="-55008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30"/>
            <p:cNvSpPr/>
            <p:nvPr/>
          </p:nvSpPr>
          <p:spPr>
            <a:xfrm>
              <a:off x="-533520" y="-60408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31"/>
            <p:cNvSpPr/>
            <p:nvPr/>
          </p:nvSpPr>
          <p:spPr>
            <a:xfrm>
              <a:off x="-529200" y="-66276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32"/>
            <p:cNvSpPr/>
            <p:nvPr/>
          </p:nvSpPr>
          <p:spPr>
            <a:xfrm>
              <a:off x="-537480" y="-71136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33"/>
            <p:cNvSpPr/>
            <p:nvPr/>
          </p:nvSpPr>
          <p:spPr>
            <a:xfrm>
              <a:off x="-554040" y="-74700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34"/>
            <p:cNvSpPr/>
            <p:nvPr/>
          </p:nvSpPr>
          <p:spPr>
            <a:xfrm>
              <a:off x="-576360" y="-77400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35"/>
            <p:cNvSpPr/>
            <p:nvPr/>
          </p:nvSpPr>
          <p:spPr>
            <a:xfrm>
              <a:off x="-602640" y="-83340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36"/>
            <p:cNvSpPr/>
            <p:nvPr/>
          </p:nvSpPr>
          <p:spPr>
            <a:xfrm>
              <a:off x="-630720" y="-92340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37"/>
            <p:cNvSpPr/>
            <p:nvPr/>
          </p:nvSpPr>
          <p:spPr>
            <a:xfrm>
              <a:off x="-658440" y="-10137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38"/>
            <p:cNvSpPr/>
            <p:nvPr/>
          </p:nvSpPr>
          <p:spPr>
            <a:xfrm>
              <a:off x="-683640" y="-111708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39"/>
            <p:cNvSpPr/>
            <p:nvPr/>
          </p:nvSpPr>
          <p:spPr>
            <a:xfrm>
              <a:off x="-704520" y="-118692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40"/>
            <p:cNvSpPr/>
            <p:nvPr/>
          </p:nvSpPr>
          <p:spPr>
            <a:xfrm>
              <a:off x="-718560" y="-126648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41"/>
            <p:cNvSpPr/>
            <p:nvPr/>
          </p:nvSpPr>
          <p:spPr>
            <a:xfrm>
              <a:off x="1100520" y="-89892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42"/>
            <p:cNvSpPr/>
            <p:nvPr/>
          </p:nvSpPr>
          <p:spPr>
            <a:xfrm>
              <a:off x="1021680" y="-91692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43"/>
            <p:cNvSpPr/>
            <p:nvPr/>
          </p:nvSpPr>
          <p:spPr>
            <a:xfrm>
              <a:off x="948600" y="-939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4"/>
            <p:cNvSpPr/>
            <p:nvPr/>
          </p:nvSpPr>
          <p:spPr>
            <a:xfrm>
              <a:off x="879120" y="-96768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45"/>
            <p:cNvSpPr/>
            <p:nvPr/>
          </p:nvSpPr>
          <p:spPr>
            <a:xfrm>
              <a:off x="787320" y="-99900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46"/>
            <p:cNvSpPr/>
            <p:nvPr/>
          </p:nvSpPr>
          <p:spPr>
            <a:xfrm>
              <a:off x="708120" y="-103284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47"/>
            <p:cNvSpPr/>
            <p:nvPr/>
          </p:nvSpPr>
          <p:spPr>
            <a:xfrm>
              <a:off x="630000" y="-106848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48"/>
            <p:cNvSpPr/>
            <p:nvPr/>
          </p:nvSpPr>
          <p:spPr>
            <a:xfrm>
              <a:off x="548280" y="-110484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49"/>
            <p:cNvSpPr/>
            <p:nvPr/>
          </p:nvSpPr>
          <p:spPr>
            <a:xfrm>
              <a:off x="487080" y="-114120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50"/>
            <p:cNvSpPr/>
            <p:nvPr/>
          </p:nvSpPr>
          <p:spPr>
            <a:xfrm>
              <a:off x="411840" y="-11768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51"/>
            <p:cNvSpPr/>
            <p:nvPr/>
          </p:nvSpPr>
          <p:spPr>
            <a:xfrm>
              <a:off x="345600" y="-121032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52"/>
            <p:cNvSpPr/>
            <p:nvPr/>
          </p:nvSpPr>
          <p:spPr>
            <a:xfrm>
              <a:off x="281520" y="-124092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53"/>
            <p:cNvSpPr/>
            <p:nvPr/>
          </p:nvSpPr>
          <p:spPr>
            <a:xfrm>
              <a:off x="216000" y="-12675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54"/>
            <p:cNvSpPr/>
            <p:nvPr/>
          </p:nvSpPr>
          <p:spPr>
            <a:xfrm>
              <a:off x="154080" y="-128988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55"/>
            <p:cNvSpPr/>
            <p:nvPr/>
          </p:nvSpPr>
          <p:spPr>
            <a:xfrm>
              <a:off x="94320" y="-130608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56"/>
            <p:cNvSpPr/>
            <p:nvPr/>
          </p:nvSpPr>
          <p:spPr>
            <a:xfrm>
              <a:off x="35280" y="-13161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57"/>
            <p:cNvSpPr/>
            <p:nvPr/>
          </p:nvSpPr>
          <p:spPr>
            <a:xfrm>
              <a:off x="-15480" y="-131328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58"/>
            <p:cNvSpPr/>
            <p:nvPr/>
          </p:nvSpPr>
          <p:spPr>
            <a:xfrm>
              <a:off x="-59400" y="-129780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9"/>
            <p:cNvSpPr/>
            <p:nvPr/>
          </p:nvSpPr>
          <p:spPr>
            <a:xfrm>
              <a:off x="-97560" y="-127260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0"/>
            <p:cNvSpPr/>
            <p:nvPr/>
          </p:nvSpPr>
          <p:spPr>
            <a:xfrm>
              <a:off x="-132840" y="-123948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61"/>
            <p:cNvSpPr/>
            <p:nvPr/>
          </p:nvSpPr>
          <p:spPr>
            <a:xfrm>
              <a:off x="-162360" y="-120060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62"/>
            <p:cNvSpPr/>
            <p:nvPr/>
          </p:nvSpPr>
          <p:spPr>
            <a:xfrm>
              <a:off x="-205200" y="-115812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63"/>
            <p:cNvSpPr/>
            <p:nvPr/>
          </p:nvSpPr>
          <p:spPr>
            <a:xfrm>
              <a:off x="-263880" y="-111420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64"/>
            <p:cNvSpPr/>
            <p:nvPr/>
          </p:nvSpPr>
          <p:spPr>
            <a:xfrm>
              <a:off x="-321480" y="-107136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5"/>
            <p:cNvSpPr/>
            <p:nvPr/>
          </p:nvSpPr>
          <p:spPr>
            <a:xfrm>
              <a:off x="-402120" y="-103140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66"/>
            <p:cNvSpPr/>
            <p:nvPr/>
          </p:nvSpPr>
          <p:spPr>
            <a:xfrm>
              <a:off x="-530280" y="-99648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67"/>
            <p:cNvSpPr/>
            <p:nvPr/>
          </p:nvSpPr>
          <p:spPr>
            <a:xfrm>
              <a:off x="-650520" y="-9687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68"/>
            <p:cNvSpPr/>
            <p:nvPr/>
          </p:nvSpPr>
          <p:spPr>
            <a:xfrm>
              <a:off x="-763920" y="-9507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69"/>
            <p:cNvSpPr/>
            <p:nvPr/>
          </p:nvSpPr>
          <p:spPr>
            <a:xfrm>
              <a:off x="-866880" y="-944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70"/>
            <p:cNvSpPr/>
            <p:nvPr/>
          </p:nvSpPr>
          <p:spPr>
            <a:xfrm>
              <a:off x="-951120" y="-95184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71"/>
            <p:cNvSpPr/>
            <p:nvPr/>
          </p:nvSpPr>
          <p:spPr>
            <a:xfrm>
              <a:off x="1185840" y="-125136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72"/>
            <p:cNvSpPr/>
            <p:nvPr/>
          </p:nvSpPr>
          <p:spPr>
            <a:xfrm>
              <a:off x="1188360" y="13032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73"/>
            <p:cNvSpPr/>
            <p:nvPr/>
          </p:nvSpPr>
          <p:spPr>
            <a:xfrm>
              <a:off x="1194480" y="10548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74"/>
            <p:cNvSpPr/>
            <p:nvPr/>
          </p:nvSpPr>
          <p:spPr>
            <a:xfrm>
              <a:off x="1203120" y="9108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75"/>
            <p:cNvSpPr/>
            <p:nvPr/>
          </p:nvSpPr>
          <p:spPr>
            <a:xfrm>
              <a:off x="1213560" y="8280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76"/>
            <p:cNvSpPr/>
            <p:nvPr/>
          </p:nvSpPr>
          <p:spPr>
            <a:xfrm>
              <a:off x="1224720" y="7776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77"/>
            <p:cNvSpPr/>
            <p:nvPr/>
          </p:nvSpPr>
          <p:spPr>
            <a:xfrm>
              <a:off x="1236240" y="6912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78"/>
            <p:cNvSpPr/>
            <p:nvPr/>
          </p:nvSpPr>
          <p:spPr>
            <a:xfrm>
              <a:off x="1247040" y="5760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79"/>
            <p:cNvSpPr/>
            <p:nvPr/>
          </p:nvSpPr>
          <p:spPr>
            <a:xfrm>
              <a:off x="1256400" y="2988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80"/>
            <p:cNvSpPr/>
            <p:nvPr/>
          </p:nvSpPr>
          <p:spPr>
            <a:xfrm>
              <a:off x="1263240" y="576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81"/>
            <p:cNvSpPr/>
            <p:nvPr/>
          </p:nvSpPr>
          <p:spPr>
            <a:xfrm>
              <a:off x="1266840" y="-2952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82"/>
            <p:cNvSpPr/>
            <p:nvPr/>
          </p:nvSpPr>
          <p:spPr>
            <a:xfrm>
              <a:off x="1267200" y="-9000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83"/>
            <p:cNvSpPr/>
            <p:nvPr/>
          </p:nvSpPr>
          <p:spPr>
            <a:xfrm>
              <a:off x="1269720" y="-1544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84"/>
            <p:cNvSpPr/>
            <p:nvPr/>
          </p:nvSpPr>
          <p:spPr>
            <a:xfrm>
              <a:off x="1274760" y="-21384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85"/>
            <p:cNvSpPr/>
            <p:nvPr/>
          </p:nvSpPr>
          <p:spPr>
            <a:xfrm>
              <a:off x="1281600" y="-27000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86"/>
            <p:cNvSpPr/>
            <p:nvPr/>
          </p:nvSpPr>
          <p:spPr>
            <a:xfrm>
              <a:off x="1289160" y="-3308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87"/>
            <p:cNvSpPr/>
            <p:nvPr/>
          </p:nvSpPr>
          <p:spPr>
            <a:xfrm>
              <a:off x="1297080" y="-39168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88"/>
            <p:cNvSpPr/>
            <p:nvPr/>
          </p:nvSpPr>
          <p:spPr>
            <a:xfrm>
              <a:off x="1304640" y="-45252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89"/>
            <p:cNvSpPr/>
            <p:nvPr/>
          </p:nvSpPr>
          <p:spPr>
            <a:xfrm>
              <a:off x="1311120" y="-51372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90"/>
            <p:cNvSpPr/>
            <p:nvPr/>
          </p:nvSpPr>
          <p:spPr>
            <a:xfrm>
              <a:off x="1316160" y="-5745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91"/>
            <p:cNvSpPr/>
            <p:nvPr/>
          </p:nvSpPr>
          <p:spPr>
            <a:xfrm>
              <a:off x="1318680" y="-6357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92"/>
            <p:cNvSpPr/>
            <p:nvPr/>
          </p:nvSpPr>
          <p:spPr>
            <a:xfrm>
              <a:off x="1318680" y="-69624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93"/>
            <p:cNvSpPr/>
            <p:nvPr/>
          </p:nvSpPr>
          <p:spPr>
            <a:xfrm>
              <a:off x="1314360" y="-74988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94"/>
            <p:cNvSpPr/>
            <p:nvPr/>
          </p:nvSpPr>
          <p:spPr>
            <a:xfrm>
              <a:off x="1303560" y="-79632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195"/>
            <p:cNvSpPr/>
            <p:nvPr/>
          </p:nvSpPr>
          <p:spPr>
            <a:xfrm>
              <a:off x="1288800" y="-83880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196"/>
            <p:cNvSpPr/>
            <p:nvPr/>
          </p:nvSpPr>
          <p:spPr>
            <a:xfrm>
              <a:off x="1270800" y="-88020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97"/>
            <p:cNvSpPr/>
            <p:nvPr/>
          </p:nvSpPr>
          <p:spPr>
            <a:xfrm>
              <a:off x="1251720" y="-92484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98"/>
            <p:cNvSpPr/>
            <p:nvPr/>
          </p:nvSpPr>
          <p:spPr>
            <a:xfrm>
              <a:off x="1232640" y="-97092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99"/>
            <p:cNvSpPr/>
            <p:nvPr/>
          </p:nvSpPr>
          <p:spPr>
            <a:xfrm>
              <a:off x="1215360" y="-10245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200"/>
            <p:cNvSpPr/>
            <p:nvPr/>
          </p:nvSpPr>
          <p:spPr>
            <a:xfrm>
              <a:off x="1201680" y="-108756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201"/>
            <p:cNvSpPr/>
            <p:nvPr/>
          </p:nvSpPr>
          <p:spPr>
            <a:xfrm>
              <a:off x="1193040" y="-116208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202"/>
            <p:cNvSpPr/>
            <p:nvPr/>
          </p:nvSpPr>
          <p:spPr>
            <a:xfrm>
              <a:off x="1729440" y="-12488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203"/>
            <p:cNvSpPr/>
            <p:nvPr/>
          </p:nvSpPr>
          <p:spPr>
            <a:xfrm>
              <a:off x="1659960" y="-1236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204"/>
            <p:cNvSpPr/>
            <p:nvPr/>
          </p:nvSpPr>
          <p:spPr>
            <a:xfrm>
              <a:off x="1598040" y="-121752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205"/>
            <p:cNvSpPr/>
            <p:nvPr/>
          </p:nvSpPr>
          <p:spPr>
            <a:xfrm>
              <a:off x="1562400" y="-119124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206"/>
            <p:cNvSpPr/>
            <p:nvPr/>
          </p:nvSpPr>
          <p:spPr>
            <a:xfrm>
              <a:off x="1532520" y="-115992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207"/>
            <p:cNvSpPr/>
            <p:nvPr/>
          </p:nvSpPr>
          <p:spPr>
            <a:xfrm>
              <a:off x="1505880" y="-112536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08"/>
            <p:cNvSpPr/>
            <p:nvPr/>
          </p:nvSpPr>
          <p:spPr>
            <a:xfrm>
              <a:off x="1485000" y="-108828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09"/>
            <p:cNvSpPr/>
            <p:nvPr/>
          </p:nvSpPr>
          <p:spPr>
            <a:xfrm>
              <a:off x="1462680" y="-105048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10"/>
            <p:cNvSpPr/>
            <p:nvPr/>
          </p:nvSpPr>
          <p:spPr>
            <a:xfrm>
              <a:off x="1439280" y="-101304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211"/>
            <p:cNvSpPr/>
            <p:nvPr/>
          </p:nvSpPr>
          <p:spPr>
            <a:xfrm>
              <a:off x="1416960" y="-97812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212"/>
            <p:cNvSpPr/>
            <p:nvPr/>
          </p:nvSpPr>
          <p:spPr>
            <a:xfrm>
              <a:off x="1393560" y="-9464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13"/>
            <p:cNvSpPr/>
            <p:nvPr/>
          </p:nvSpPr>
          <p:spPr>
            <a:xfrm>
              <a:off x="1367640" y="-91944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14"/>
            <p:cNvSpPr/>
            <p:nvPr/>
          </p:nvSpPr>
          <p:spPr>
            <a:xfrm>
              <a:off x="1336680" y="-89892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15"/>
            <p:cNvSpPr/>
            <p:nvPr/>
          </p:nvSpPr>
          <p:spPr>
            <a:xfrm>
              <a:off x="1291680" y="-885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216"/>
            <p:cNvSpPr/>
            <p:nvPr/>
          </p:nvSpPr>
          <p:spPr>
            <a:xfrm>
              <a:off x="1252440" y="-88200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roup 217"/>
          <p:cNvGrpSpPr/>
          <p:nvPr/>
        </p:nvGrpSpPr>
        <p:grpSpPr>
          <a:xfrm>
            <a:off x="-390960" y="539280"/>
            <a:ext cx="973080" cy="973080"/>
            <a:chOff x="-390960" y="539280"/>
            <a:chExt cx="973080" cy="973080"/>
          </a:xfrm>
        </p:grpSpPr>
        <p:sp>
          <p:nvSpPr>
            <p:cNvPr id="640" name="CustomShape 218"/>
            <p:cNvSpPr/>
            <p:nvPr/>
          </p:nvSpPr>
          <p:spPr>
            <a:xfrm>
              <a:off x="-390960" y="539280"/>
              <a:ext cx="973080" cy="97308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219"/>
            <p:cNvSpPr/>
            <p:nvPr/>
          </p:nvSpPr>
          <p:spPr>
            <a:xfrm>
              <a:off x="-309960" y="620280"/>
              <a:ext cx="810720" cy="81072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220"/>
            <p:cNvSpPr/>
            <p:nvPr/>
          </p:nvSpPr>
          <p:spPr>
            <a:xfrm>
              <a:off x="-228960" y="701280"/>
              <a:ext cx="648720" cy="64872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221"/>
            <p:cNvSpPr/>
            <p:nvPr/>
          </p:nvSpPr>
          <p:spPr>
            <a:xfrm>
              <a:off x="-148320" y="781920"/>
              <a:ext cx="487440" cy="48744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222"/>
            <p:cNvSpPr/>
            <p:nvPr/>
          </p:nvSpPr>
          <p:spPr>
            <a:xfrm>
              <a:off x="-68400" y="861840"/>
              <a:ext cx="327600" cy="32760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223"/>
            <p:cNvSpPr/>
            <p:nvPr/>
          </p:nvSpPr>
          <p:spPr>
            <a:xfrm>
              <a:off x="8280" y="938520"/>
              <a:ext cx="174960" cy="17496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224"/>
            <p:cNvSpPr/>
            <p:nvPr/>
          </p:nvSpPr>
          <p:spPr>
            <a:xfrm>
              <a:off x="54360" y="984960"/>
              <a:ext cx="82080" cy="8172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" name="Group 225"/>
          <p:cNvGrpSpPr/>
          <p:nvPr/>
        </p:nvGrpSpPr>
        <p:grpSpPr>
          <a:xfrm>
            <a:off x="8561520" y="3629520"/>
            <a:ext cx="973440" cy="973080"/>
            <a:chOff x="8561520" y="3629520"/>
            <a:chExt cx="973440" cy="973080"/>
          </a:xfrm>
        </p:grpSpPr>
        <p:sp>
          <p:nvSpPr>
            <p:cNvPr id="648" name="CustomShape 226"/>
            <p:cNvSpPr/>
            <p:nvPr/>
          </p:nvSpPr>
          <p:spPr>
            <a:xfrm rot="5400000">
              <a:off x="8561520" y="3629520"/>
              <a:ext cx="973080" cy="97272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227"/>
            <p:cNvSpPr/>
            <p:nvPr/>
          </p:nvSpPr>
          <p:spPr>
            <a:xfrm rot="5400000">
              <a:off x="8601480" y="3663360"/>
              <a:ext cx="897840" cy="89820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228"/>
            <p:cNvSpPr/>
            <p:nvPr/>
          </p:nvSpPr>
          <p:spPr>
            <a:xfrm rot="5400000">
              <a:off x="8645040" y="3690360"/>
              <a:ext cx="822960" cy="82548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29"/>
            <p:cNvSpPr/>
            <p:nvPr/>
          </p:nvSpPr>
          <p:spPr>
            <a:xfrm rot="5400000">
              <a:off x="8693280" y="3714480"/>
              <a:ext cx="748080" cy="75024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230"/>
            <p:cNvSpPr/>
            <p:nvPr/>
          </p:nvSpPr>
          <p:spPr>
            <a:xfrm rot="5400000">
              <a:off x="8742960" y="3733560"/>
              <a:ext cx="673200" cy="67716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231"/>
            <p:cNvSpPr/>
            <p:nvPr/>
          </p:nvSpPr>
          <p:spPr>
            <a:xfrm rot="5400000">
              <a:off x="8795160" y="3752280"/>
              <a:ext cx="599760" cy="59976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232"/>
            <p:cNvSpPr/>
            <p:nvPr/>
          </p:nvSpPr>
          <p:spPr>
            <a:xfrm rot="5400000">
              <a:off x="8848800" y="3769560"/>
              <a:ext cx="523080" cy="52308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233"/>
            <p:cNvSpPr/>
            <p:nvPr/>
          </p:nvSpPr>
          <p:spPr>
            <a:xfrm rot="5400000">
              <a:off x="8902080" y="3785040"/>
              <a:ext cx="448200" cy="44820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234"/>
            <p:cNvSpPr/>
            <p:nvPr/>
          </p:nvSpPr>
          <p:spPr>
            <a:xfrm rot="5400000">
              <a:off x="8952840" y="3800880"/>
              <a:ext cx="376560" cy="37440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235"/>
            <p:cNvSpPr/>
            <p:nvPr/>
          </p:nvSpPr>
          <p:spPr>
            <a:xfrm rot="5400000">
              <a:off x="9005760" y="3817440"/>
              <a:ext cx="299520" cy="29988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236"/>
            <p:cNvSpPr/>
            <p:nvPr/>
          </p:nvSpPr>
          <p:spPr>
            <a:xfrm rot="5400000">
              <a:off x="9055440" y="3838680"/>
              <a:ext cx="224280" cy="22464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237"/>
            <p:cNvSpPr/>
            <p:nvPr/>
          </p:nvSpPr>
          <p:spPr>
            <a:xfrm rot="5400000">
              <a:off x="9102960" y="3861360"/>
              <a:ext cx="149400" cy="15048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238"/>
            <p:cNvSpPr/>
            <p:nvPr/>
          </p:nvSpPr>
          <p:spPr>
            <a:xfrm rot="5400000">
              <a:off x="9147600" y="3890880"/>
              <a:ext cx="74520" cy="7416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239"/>
            <p:cNvSpPr/>
            <p:nvPr/>
          </p:nvSpPr>
          <p:spPr>
            <a:xfrm rot="5400000">
              <a:off x="8778960" y="3708000"/>
              <a:ext cx="189360" cy="62460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240"/>
            <p:cNvSpPr/>
            <p:nvPr/>
          </p:nvSpPr>
          <p:spPr>
            <a:xfrm rot="5400000">
              <a:off x="8871480" y="3609360"/>
              <a:ext cx="74160" cy="55584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241"/>
            <p:cNvSpPr/>
            <p:nvPr/>
          </p:nvSpPr>
          <p:spPr>
            <a:xfrm rot="5400000">
              <a:off x="8880840" y="3618360"/>
              <a:ext cx="234000" cy="37728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42"/>
            <p:cNvSpPr/>
            <p:nvPr/>
          </p:nvSpPr>
          <p:spPr>
            <a:xfrm rot="5400000">
              <a:off x="8970120" y="3708000"/>
              <a:ext cx="294480" cy="13716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43"/>
            <p:cNvSpPr/>
            <p:nvPr/>
          </p:nvSpPr>
          <p:spPr>
            <a:xfrm rot="5400000">
              <a:off x="9123840" y="3753720"/>
              <a:ext cx="234000" cy="10620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244"/>
            <p:cNvSpPr/>
            <p:nvPr/>
          </p:nvSpPr>
          <p:spPr>
            <a:xfrm rot="5400000">
              <a:off x="9302760" y="3753720"/>
              <a:ext cx="55800" cy="28476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45"/>
            <p:cNvSpPr/>
            <p:nvPr/>
          </p:nvSpPr>
          <p:spPr>
            <a:xfrm rot="5400000">
              <a:off x="9267120" y="3846960"/>
              <a:ext cx="189000" cy="34668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46"/>
            <p:cNvSpPr/>
            <p:nvPr/>
          </p:nvSpPr>
          <p:spPr>
            <a:xfrm rot="5400000">
              <a:off x="9116640" y="3997440"/>
              <a:ext cx="428040" cy="28476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47"/>
            <p:cNvSpPr/>
            <p:nvPr/>
          </p:nvSpPr>
          <p:spPr>
            <a:xfrm rot="5400000">
              <a:off x="8937720" y="4175640"/>
              <a:ext cx="606240" cy="10620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48"/>
            <p:cNvSpPr/>
            <p:nvPr/>
          </p:nvSpPr>
          <p:spPr>
            <a:xfrm rot="5400000">
              <a:off x="8779680" y="4195440"/>
              <a:ext cx="676440" cy="13716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249"/>
            <p:cNvSpPr/>
            <p:nvPr/>
          </p:nvSpPr>
          <p:spPr>
            <a:xfrm rot="5400000">
              <a:off x="8694720" y="4040280"/>
              <a:ext cx="606240" cy="37728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250"/>
            <p:cNvSpPr/>
            <p:nvPr/>
          </p:nvSpPr>
          <p:spPr>
            <a:xfrm rot="5400000">
              <a:off x="8694000" y="3861720"/>
              <a:ext cx="428040" cy="55584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251"/>
          <p:cNvGrpSpPr/>
          <p:nvPr/>
        </p:nvGrpSpPr>
        <p:grpSpPr>
          <a:xfrm>
            <a:off x="8664120" y="1056960"/>
            <a:ext cx="176760" cy="588240"/>
            <a:chOff x="8664120" y="1056960"/>
            <a:chExt cx="176760" cy="588240"/>
          </a:xfrm>
        </p:grpSpPr>
        <p:sp>
          <p:nvSpPr>
            <p:cNvPr id="674" name="CustomShape 252"/>
            <p:cNvSpPr/>
            <p:nvPr/>
          </p:nvSpPr>
          <p:spPr>
            <a:xfrm rot="10800000">
              <a:off x="880848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53"/>
            <p:cNvSpPr/>
            <p:nvPr/>
          </p:nvSpPr>
          <p:spPr>
            <a:xfrm rot="10800000">
              <a:off x="873648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254"/>
            <p:cNvSpPr/>
            <p:nvPr/>
          </p:nvSpPr>
          <p:spPr>
            <a:xfrm rot="10800000">
              <a:off x="866412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255"/>
            <p:cNvSpPr/>
            <p:nvPr/>
          </p:nvSpPr>
          <p:spPr>
            <a:xfrm rot="10800000">
              <a:off x="880848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256"/>
            <p:cNvSpPr/>
            <p:nvPr/>
          </p:nvSpPr>
          <p:spPr>
            <a:xfrm rot="10800000">
              <a:off x="873648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257"/>
            <p:cNvSpPr/>
            <p:nvPr/>
          </p:nvSpPr>
          <p:spPr>
            <a:xfrm rot="10800000">
              <a:off x="866412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58"/>
            <p:cNvSpPr/>
            <p:nvPr/>
          </p:nvSpPr>
          <p:spPr>
            <a:xfrm rot="10800000">
              <a:off x="880848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259"/>
            <p:cNvSpPr/>
            <p:nvPr/>
          </p:nvSpPr>
          <p:spPr>
            <a:xfrm rot="10800000">
              <a:off x="873648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260"/>
            <p:cNvSpPr/>
            <p:nvPr/>
          </p:nvSpPr>
          <p:spPr>
            <a:xfrm rot="10800000">
              <a:off x="866412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261"/>
            <p:cNvSpPr/>
            <p:nvPr/>
          </p:nvSpPr>
          <p:spPr>
            <a:xfrm rot="10800000">
              <a:off x="880848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62"/>
            <p:cNvSpPr/>
            <p:nvPr/>
          </p:nvSpPr>
          <p:spPr>
            <a:xfrm rot="10800000">
              <a:off x="873648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63"/>
            <p:cNvSpPr/>
            <p:nvPr/>
          </p:nvSpPr>
          <p:spPr>
            <a:xfrm rot="10800000">
              <a:off x="866412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264"/>
            <p:cNvSpPr/>
            <p:nvPr/>
          </p:nvSpPr>
          <p:spPr>
            <a:xfrm rot="10800000">
              <a:off x="880848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265"/>
            <p:cNvSpPr/>
            <p:nvPr/>
          </p:nvSpPr>
          <p:spPr>
            <a:xfrm rot="10800000">
              <a:off x="873648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266"/>
            <p:cNvSpPr/>
            <p:nvPr/>
          </p:nvSpPr>
          <p:spPr>
            <a:xfrm rot="10800000">
              <a:off x="866412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267"/>
            <p:cNvSpPr/>
            <p:nvPr/>
          </p:nvSpPr>
          <p:spPr>
            <a:xfrm rot="10800000">
              <a:off x="880848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268"/>
            <p:cNvSpPr/>
            <p:nvPr/>
          </p:nvSpPr>
          <p:spPr>
            <a:xfrm rot="10800000">
              <a:off x="873648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269"/>
            <p:cNvSpPr/>
            <p:nvPr/>
          </p:nvSpPr>
          <p:spPr>
            <a:xfrm rot="10800000">
              <a:off x="866412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70"/>
            <p:cNvSpPr/>
            <p:nvPr/>
          </p:nvSpPr>
          <p:spPr>
            <a:xfrm rot="10800000">
              <a:off x="880848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71"/>
            <p:cNvSpPr/>
            <p:nvPr/>
          </p:nvSpPr>
          <p:spPr>
            <a:xfrm rot="10800000">
              <a:off x="873648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272"/>
            <p:cNvSpPr/>
            <p:nvPr/>
          </p:nvSpPr>
          <p:spPr>
            <a:xfrm rot="10800000">
              <a:off x="866412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273"/>
            <p:cNvSpPr/>
            <p:nvPr/>
          </p:nvSpPr>
          <p:spPr>
            <a:xfrm rot="10800000">
              <a:off x="880848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274"/>
            <p:cNvSpPr/>
            <p:nvPr/>
          </p:nvSpPr>
          <p:spPr>
            <a:xfrm rot="10800000">
              <a:off x="873648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275"/>
            <p:cNvSpPr/>
            <p:nvPr/>
          </p:nvSpPr>
          <p:spPr>
            <a:xfrm rot="10800000">
              <a:off x="866412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276"/>
            <p:cNvSpPr/>
            <p:nvPr/>
          </p:nvSpPr>
          <p:spPr>
            <a:xfrm rot="10800000">
              <a:off x="880848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277"/>
            <p:cNvSpPr/>
            <p:nvPr/>
          </p:nvSpPr>
          <p:spPr>
            <a:xfrm rot="10800000">
              <a:off x="873648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78"/>
            <p:cNvSpPr/>
            <p:nvPr/>
          </p:nvSpPr>
          <p:spPr>
            <a:xfrm rot="10800000">
              <a:off x="866412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79"/>
          <p:cNvGrpSpPr/>
          <p:nvPr/>
        </p:nvGrpSpPr>
        <p:grpSpPr>
          <a:xfrm>
            <a:off x="8579520" y="101520"/>
            <a:ext cx="346320" cy="346320"/>
            <a:chOff x="8579520" y="101520"/>
            <a:chExt cx="346320" cy="346320"/>
          </a:xfrm>
        </p:grpSpPr>
        <p:sp>
          <p:nvSpPr>
            <p:cNvPr id="702" name="CustomShape 280"/>
            <p:cNvSpPr/>
            <p:nvPr/>
          </p:nvSpPr>
          <p:spPr>
            <a:xfrm rot="10800000">
              <a:off x="8754120" y="27576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81"/>
            <p:cNvSpPr/>
            <p:nvPr/>
          </p:nvSpPr>
          <p:spPr>
            <a:xfrm rot="10800000">
              <a:off x="8579520" y="10116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roup 282"/>
          <p:cNvGrpSpPr/>
          <p:nvPr/>
        </p:nvGrpSpPr>
        <p:grpSpPr>
          <a:xfrm>
            <a:off x="184320" y="3088800"/>
            <a:ext cx="261360" cy="680400"/>
            <a:chOff x="184320" y="3088800"/>
            <a:chExt cx="261360" cy="680400"/>
          </a:xfrm>
        </p:grpSpPr>
        <p:sp>
          <p:nvSpPr>
            <p:cNvPr id="705" name="CustomShape 283"/>
            <p:cNvSpPr/>
            <p:nvPr/>
          </p:nvSpPr>
          <p:spPr>
            <a:xfrm rot="10800000">
              <a:off x="184320" y="3341880"/>
              <a:ext cx="261360" cy="26136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284"/>
            <p:cNvSpPr/>
            <p:nvPr/>
          </p:nvSpPr>
          <p:spPr>
            <a:xfrm rot="10800000">
              <a:off x="227880" y="3088800"/>
              <a:ext cx="173880" cy="17388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285"/>
            <p:cNvSpPr/>
            <p:nvPr/>
          </p:nvSpPr>
          <p:spPr>
            <a:xfrm rot="10800000">
              <a:off x="218160" y="3718080"/>
              <a:ext cx="193680" cy="5112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286"/>
          <p:cNvSpPr/>
          <p:nvPr/>
        </p:nvSpPr>
        <p:spPr>
          <a:xfrm rot="10800000">
            <a:off x="5198040" y="4854240"/>
            <a:ext cx="689040" cy="3960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87"/>
          <p:cNvSpPr/>
          <p:nvPr/>
        </p:nvSpPr>
        <p:spPr>
          <a:xfrm rot="10800000">
            <a:off x="3258720" y="254520"/>
            <a:ext cx="689040" cy="3960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0" name="Group 288"/>
          <p:cNvGrpSpPr/>
          <p:nvPr/>
        </p:nvGrpSpPr>
        <p:grpSpPr>
          <a:xfrm>
            <a:off x="140040" y="4699080"/>
            <a:ext cx="346320" cy="346320"/>
            <a:chOff x="140040" y="4699080"/>
            <a:chExt cx="346320" cy="346320"/>
          </a:xfrm>
        </p:grpSpPr>
        <p:sp>
          <p:nvSpPr>
            <p:cNvPr id="711" name="CustomShape 289"/>
            <p:cNvSpPr/>
            <p:nvPr/>
          </p:nvSpPr>
          <p:spPr>
            <a:xfrm>
              <a:off x="140040" y="469908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90"/>
            <p:cNvSpPr/>
            <p:nvPr/>
          </p:nvSpPr>
          <p:spPr>
            <a:xfrm>
              <a:off x="314640" y="487368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roup 1"/>
          <p:cNvGrpSpPr/>
          <p:nvPr/>
        </p:nvGrpSpPr>
        <p:grpSpPr>
          <a:xfrm>
            <a:off x="6690240" y="4608720"/>
            <a:ext cx="3479400" cy="1877040"/>
            <a:chOff x="6690240" y="4608720"/>
            <a:chExt cx="3479400" cy="1877040"/>
          </a:xfrm>
        </p:grpSpPr>
        <p:sp>
          <p:nvSpPr>
            <p:cNvPr id="752" name="CustomShape 2"/>
            <p:cNvSpPr/>
            <p:nvPr/>
          </p:nvSpPr>
          <p:spPr>
            <a:xfrm>
              <a:off x="6690240" y="460872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"/>
            <p:cNvSpPr/>
            <p:nvPr/>
          </p:nvSpPr>
          <p:spPr>
            <a:xfrm>
              <a:off x="7176600" y="597276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4"/>
            <p:cNvSpPr/>
            <p:nvPr/>
          </p:nvSpPr>
          <p:spPr>
            <a:xfrm>
              <a:off x="7170840" y="59234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5"/>
            <p:cNvSpPr/>
            <p:nvPr/>
          </p:nvSpPr>
          <p:spPr>
            <a:xfrm>
              <a:off x="7140240" y="58935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6"/>
            <p:cNvSpPr/>
            <p:nvPr/>
          </p:nvSpPr>
          <p:spPr>
            <a:xfrm>
              <a:off x="7092000" y="588492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7"/>
            <p:cNvSpPr/>
            <p:nvPr/>
          </p:nvSpPr>
          <p:spPr>
            <a:xfrm>
              <a:off x="7031880" y="58701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8"/>
            <p:cNvSpPr/>
            <p:nvPr/>
          </p:nvSpPr>
          <p:spPr>
            <a:xfrm>
              <a:off x="6966720" y="585720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9"/>
            <p:cNvSpPr/>
            <p:nvPr/>
          </p:nvSpPr>
          <p:spPr>
            <a:xfrm>
              <a:off x="6902640" y="58424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0"/>
            <p:cNvSpPr/>
            <p:nvPr/>
          </p:nvSpPr>
          <p:spPr>
            <a:xfrm>
              <a:off x="6846120" y="58215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1"/>
            <p:cNvSpPr/>
            <p:nvPr/>
          </p:nvSpPr>
          <p:spPr>
            <a:xfrm>
              <a:off x="6803640" y="578592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"/>
            <p:cNvSpPr/>
            <p:nvPr/>
          </p:nvSpPr>
          <p:spPr>
            <a:xfrm>
              <a:off x="6782040" y="5745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3"/>
            <p:cNvSpPr/>
            <p:nvPr/>
          </p:nvSpPr>
          <p:spPr>
            <a:xfrm>
              <a:off x="6785280" y="56930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4"/>
            <p:cNvSpPr/>
            <p:nvPr/>
          </p:nvSpPr>
          <p:spPr>
            <a:xfrm>
              <a:off x="6809040" y="565092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5"/>
            <p:cNvSpPr/>
            <p:nvPr/>
          </p:nvSpPr>
          <p:spPr>
            <a:xfrm>
              <a:off x="6848280" y="5624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6"/>
            <p:cNvSpPr/>
            <p:nvPr/>
          </p:nvSpPr>
          <p:spPr>
            <a:xfrm>
              <a:off x="6898320" y="560952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7"/>
            <p:cNvSpPr/>
            <p:nvPr/>
          </p:nvSpPr>
          <p:spPr>
            <a:xfrm>
              <a:off x="6955200" y="557928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8"/>
            <p:cNvSpPr/>
            <p:nvPr/>
          </p:nvSpPr>
          <p:spPr>
            <a:xfrm>
              <a:off x="7014240" y="553752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9"/>
            <p:cNvSpPr/>
            <p:nvPr/>
          </p:nvSpPr>
          <p:spPr>
            <a:xfrm>
              <a:off x="7071120" y="549324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20"/>
            <p:cNvSpPr/>
            <p:nvPr/>
          </p:nvSpPr>
          <p:spPr>
            <a:xfrm>
              <a:off x="7121160" y="544752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21"/>
            <p:cNvSpPr/>
            <p:nvPr/>
          </p:nvSpPr>
          <p:spPr>
            <a:xfrm>
              <a:off x="7160400" y="539820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22"/>
            <p:cNvSpPr/>
            <p:nvPr/>
          </p:nvSpPr>
          <p:spPr>
            <a:xfrm>
              <a:off x="7183800" y="534420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23"/>
            <p:cNvSpPr/>
            <p:nvPr/>
          </p:nvSpPr>
          <p:spPr>
            <a:xfrm>
              <a:off x="7188480" y="528552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24"/>
            <p:cNvSpPr/>
            <p:nvPr/>
          </p:nvSpPr>
          <p:spPr>
            <a:xfrm>
              <a:off x="7180200" y="523692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5"/>
            <p:cNvSpPr/>
            <p:nvPr/>
          </p:nvSpPr>
          <p:spPr>
            <a:xfrm>
              <a:off x="7163640" y="520092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26"/>
            <p:cNvSpPr/>
            <p:nvPr/>
          </p:nvSpPr>
          <p:spPr>
            <a:xfrm>
              <a:off x="7141320" y="517428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7"/>
            <p:cNvSpPr/>
            <p:nvPr/>
          </p:nvSpPr>
          <p:spPr>
            <a:xfrm>
              <a:off x="7115040" y="511488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8"/>
            <p:cNvSpPr/>
            <p:nvPr/>
          </p:nvSpPr>
          <p:spPr>
            <a:xfrm>
              <a:off x="7086960" y="502452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9"/>
            <p:cNvSpPr/>
            <p:nvPr/>
          </p:nvSpPr>
          <p:spPr>
            <a:xfrm>
              <a:off x="7059240" y="49341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30"/>
            <p:cNvSpPr/>
            <p:nvPr/>
          </p:nvSpPr>
          <p:spPr>
            <a:xfrm>
              <a:off x="7033680" y="483084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31"/>
            <p:cNvSpPr/>
            <p:nvPr/>
          </p:nvSpPr>
          <p:spPr>
            <a:xfrm>
              <a:off x="7013160" y="476100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32"/>
            <p:cNvSpPr/>
            <p:nvPr/>
          </p:nvSpPr>
          <p:spPr>
            <a:xfrm>
              <a:off x="6999120" y="468180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33"/>
            <p:cNvSpPr/>
            <p:nvPr/>
          </p:nvSpPr>
          <p:spPr>
            <a:xfrm>
              <a:off x="8818200" y="504900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34"/>
            <p:cNvSpPr/>
            <p:nvPr/>
          </p:nvSpPr>
          <p:spPr>
            <a:xfrm>
              <a:off x="8739360" y="503136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35"/>
            <p:cNvSpPr/>
            <p:nvPr/>
          </p:nvSpPr>
          <p:spPr>
            <a:xfrm>
              <a:off x="8666280" y="5007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36"/>
            <p:cNvSpPr/>
            <p:nvPr/>
          </p:nvSpPr>
          <p:spPr>
            <a:xfrm>
              <a:off x="8596440" y="498024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37"/>
            <p:cNvSpPr/>
            <p:nvPr/>
          </p:nvSpPr>
          <p:spPr>
            <a:xfrm>
              <a:off x="8505000" y="494928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38"/>
            <p:cNvSpPr/>
            <p:nvPr/>
          </p:nvSpPr>
          <p:spPr>
            <a:xfrm>
              <a:off x="8425440" y="491508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39"/>
            <p:cNvSpPr/>
            <p:nvPr/>
          </p:nvSpPr>
          <p:spPr>
            <a:xfrm>
              <a:off x="8347680" y="487944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40"/>
            <p:cNvSpPr/>
            <p:nvPr/>
          </p:nvSpPr>
          <p:spPr>
            <a:xfrm>
              <a:off x="8265600" y="484308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41"/>
            <p:cNvSpPr/>
            <p:nvPr/>
          </p:nvSpPr>
          <p:spPr>
            <a:xfrm>
              <a:off x="8204400" y="480672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42"/>
            <p:cNvSpPr/>
            <p:nvPr/>
          </p:nvSpPr>
          <p:spPr>
            <a:xfrm>
              <a:off x="8129520" y="47714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43"/>
            <p:cNvSpPr/>
            <p:nvPr/>
          </p:nvSpPr>
          <p:spPr>
            <a:xfrm>
              <a:off x="8063280" y="473796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44"/>
            <p:cNvSpPr/>
            <p:nvPr/>
          </p:nvSpPr>
          <p:spPr>
            <a:xfrm>
              <a:off x="7998840" y="470736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45"/>
            <p:cNvSpPr/>
            <p:nvPr/>
          </p:nvSpPr>
          <p:spPr>
            <a:xfrm>
              <a:off x="7933320" y="46803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46"/>
            <p:cNvSpPr/>
            <p:nvPr/>
          </p:nvSpPr>
          <p:spPr>
            <a:xfrm>
              <a:off x="7871760" y="465840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47"/>
            <p:cNvSpPr/>
            <p:nvPr/>
          </p:nvSpPr>
          <p:spPr>
            <a:xfrm>
              <a:off x="7811640" y="464184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48"/>
            <p:cNvSpPr/>
            <p:nvPr/>
          </p:nvSpPr>
          <p:spPr>
            <a:xfrm>
              <a:off x="7752960" y="46317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49"/>
            <p:cNvSpPr/>
            <p:nvPr/>
          </p:nvSpPr>
          <p:spPr>
            <a:xfrm>
              <a:off x="7702200" y="463464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50"/>
            <p:cNvSpPr/>
            <p:nvPr/>
          </p:nvSpPr>
          <p:spPr>
            <a:xfrm>
              <a:off x="7657920" y="465012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51"/>
            <p:cNvSpPr/>
            <p:nvPr/>
          </p:nvSpPr>
          <p:spPr>
            <a:xfrm>
              <a:off x="7620120" y="467532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52"/>
            <p:cNvSpPr/>
            <p:nvPr/>
          </p:nvSpPr>
          <p:spPr>
            <a:xfrm>
              <a:off x="7584840" y="470844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53"/>
            <p:cNvSpPr/>
            <p:nvPr/>
          </p:nvSpPr>
          <p:spPr>
            <a:xfrm>
              <a:off x="7555320" y="474732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54"/>
            <p:cNvSpPr/>
            <p:nvPr/>
          </p:nvSpPr>
          <p:spPr>
            <a:xfrm>
              <a:off x="7512480" y="478980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55"/>
            <p:cNvSpPr/>
            <p:nvPr/>
          </p:nvSpPr>
          <p:spPr>
            <a:xfrm>
              <a:off x="7453800" y="483372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56"/>
            <p:cNvSpPr/>
            <p:nvPr/>
          </p:nvSpPr>
          <p:spPr>
            <a:xfrm>
              <a:off x="7396200" y="487692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57"/>
            <p:cNvSpPr/>
            <p:nvPr/>
          </p:nvSpPr>
          <p:spPr>
            <a:xfrm>
              <a:off x="7315560" y="491688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58"/>
            <p:cNvSpPr/>
            <p:nvPr/>
          </p:nvSpPr>
          <p:spPr>
            <a:xfrm>
              <a:off x="7187400" y="495180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59"/>
            <p:cNvSpPr/>
            <p:nvPr/>
          </p:nvSpPr>
          <p:spPr>
            <a:xfrm>
              <a:off x="7067160" y="49791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60"/>
            <p:cNvSpPr/>
            <p:nvPr/>
          </p:nvSpPr>
          <p:spPr>
            <a:xfrm>
              <a:off x="6953760" y="49971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61"/>
            <p:cNvSpPr/>
            <p:nvPr/>
          </p:nvSpPr>
          <p:spPr>
            <a:xfrm>
              <a:off x="6850440" y="5003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62"/>
            <p:cNvSpPr/>
            <p:nvPr/>
          </p:nvSpPr>
          <p:spPr>
            <a:xfrm>
              <a:off x="6766200" y="499608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63"/>
            <p:cNvSpPr/>
            <p:nvPr/>
          </p:nvSpPr>
          <p:spPr>
            <a:xfrm>
              <a:off x="8903520" y="469692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64"/>
            <p:cNvSpPr/>
            <p:nvPr/>
          </p:nvSpPr>
          <p:spPr>
            <a:xfrm>
              <a:off x="8906040" y="607824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65"/>
            <p:cNvSpPr/>
            <p:nvPr/>
          </p:nvSpPr>
          <p:spPr>
            <a:xfrm>
              <a:off x="8911800" y="605376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66"/>
            <p:cNvSpPr/>
            <p:nvPr/>
          </p:nvSpPr>
          <p:spPr>
            <a:xfrm>
              <a:off x="8920440" y="603900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67"/>
            <p:cNvSpPr/>
            <p:nvPr/>
          </p:nvSpPr>
          <p:spPr>
            <a:xfrm>
              <a:off x="8930880" y="603108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68"/>
            <p:cNvSpPr/>
            <p:nvPr/>
          </p:nvSpPr>
          <p:spPr>
            <a:xfrm>
              <a:off x="8942400" y="602568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69"/>
            <p:cNvSpPr/>
            <p:nvPr/>
          </p:nvSpPr>
          <p:spPr>
            <a:xfrm>
              <a:off x="8953920" y="601704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70"/>
            <p:cNvSpPr/>
            <p:nvPr/>
          </p:nvSpPr>
          <p:spPr>
            <a:xfrm>
              <a:off x="8964720" y="600588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71"/>
            <p:cNvSpPr/>
            <p:nvPr/>
          </p:nvSpPr>
          <p:spPr>
            <a:xfrm>
              <a:off x="8973720" y="597780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72"/>
            <p:cNvSpPr/>
            <p:nvPr/>
          </p:nvSpPr>
          <p:spPr>
            <a:xfrm>
              <a:off x="8980560" y="595368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73"/>
            <p:cNvSpPr/>
            <p:nvPr/>
          </p:nvSpPr>
          <p:spPr>
            <a:xfrm>
              <a:off x="8984520" y="591840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74"/>
            <p:cNvSpPr/>
            <p:nvPr/>
          </p:nvSpPr>
          <p:spPr>
            <a:xfrm>
              <a:off x="8984880" y="585792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75"/>
            <p:cNvSpPr/>
            <p:nvPr/>
          </p:nvSpPr>
          <p:spPr>
            <a:xfrm>
              <a:off x="8987400" y="57938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76"/>
            <p:cNvSpPr/>
            <p:nvPr/>
          </p:nvSpPr>
          <p:spPr>
            <a:xfrm>
              <a:off x="8992440" y="573408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77"/>
            <p:cNvSpPr/>
            <p:nvPr/>
          </p:nvSpPr>
          <p:spPr>
            <a:xfrm>
              <a:off x="8998920" y="567828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78"/>
            <p:cNvSpPr/>
            <p:nvPr/>
          </p:nvSpPr>
          <p:spPr>
            <a:xfrm>
              <a:off x="9006480" y="56174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79"/>
            <p:cNvSpPr/>
            <p:nvPr/>
          </p:nvSpPr>
          <p:spPr>
            <a:xfrm>
              <a:off x="9014400" y="555660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80"/>
            <p:cNvSpPr/>
            <p:nvPr/>
          </p:nvSpPr>
          <p:spPr>
            <a:xfrm>
              <a:off x="9021960" y="549540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81"/>
            <p:cNvSpPr/>
            <p:nvPr/>
          </p:nvSpPr>
          <p:spPr>
            <a:xfrm>
              <a:off x="9028800" y="543456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82"/>
            <p:cNvSpPr/>
            <p:nvPr/>
          </p:nvSpPr>
          <p:spPr>
            <a:xfrm>
              <a:off x="9033480" y="53733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83"/>
            <p:cNvSpPr/>
            <p:nvPr/>
          </p:nvSpPr>
          <p:spPr>
            <a:xfrm>
              <a:off x="9036360" y="53121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84"/>
            <p:cNvSpPr/>
            <p:nvPr/>
          </p:nvSpPr>
          <p:spPr>
            <a:xfrm>
              <a:off x="9036360" y="525168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85"/>
            <p:cNvSpPr/>
            <p:nvPr/>
          </p:nvSpPr>
          <p:spPr>
            <a:xfrm>
              <a:off x="9031680" y="519804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86"/>
            <p:cNvSpPr/>
            <p:nvPr/>
          </p:nvSpPr>
          <p:spPr>
            <a:xfrm>
              <a:off x="9021240" y="515160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87"/>
            <p:cNvSpPr/>
            <p:nvPr/>
          </p:nvSpPr>
          <p:spPr>
            <a:xfrm>
              <a:off x="9006480" y="510912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88"/>
            <p:cNvSpPr/>
            <p:nvPr/>
          </p:nvSpPr>
          <p:spPr>
            <a:xfrm>
              <a:off x="8988480" y="506772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89"/>
            <p:cNvSpPr/>
            <p:nvPr/>
          </p:nvSpPr>
          <p:spPr>
            <a:xfrm>
              <a:off x="8969040" y="502308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90"/>
            <p:cNvSpPr/>
            <p:nvPr/>
          </p:nvSpPr>
          <p:spPr>
            <a:xfrm>
              <a:off x="8950320" y="497700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91"/>
            <p:cNvSpPr/>
            <p:nvPr/>
          </p:nvSpPr>
          <p:spPr>
            <a:xfrm>
              <a:off x="8933040" y="49233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92"/>
            <p:cNvSpPr/>
            <p:nvPr/>
          </p:nvSpPr>
          <p:spPr>
            <a:xfrm>
              <a:off x="8919360" y="486072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93"/>
            <p:cNvSpPr/>
            <p:nvPr/>
          </p:nvSpPr>
          <p:spPr>
            <a:xfrm>
              <a:off x="8910720" y="478584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94"/>
            <p:cNvSpPr/>
            <p:nvPr/>
          </p:nvSpPr>
          <p:spPr>
            <a:xfrm>
              <a:off x="9446760" y="46994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95"/>
            <p:cNvSpPr/>
            <p:nvPr/>
          </p:nvSpPr>
          <p:spPr>
            <a:xfrm>
              <a:off x="9377640" y="4710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96"/>
            <p:cNvSpPr/>
            <p:nvPr/>
          </p:nvSpPr>
          <p:spPr>
            <a:xfrm>
              <a:off x="9315720" y="473076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97"/>
            <p:cNvSpPr/>
            <p:nvPr/>
          </p:nvSpPr>
          <p:spPr>
            <a:xfrm>
              <a:off x="9279720" y="475668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98"/>
            <p:cNvSpPr/>
            <p:nvPr/>
          </p:nvSpPr>
          <p:spPr>
            <a:xfrm>
              <a:off x="9250200" y="478800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99"/>
            <p:cNvSpPr/>
            <p:nvPr/>
          </p:nvSpPr>
          <p:spPr>
            <a:xfrm>
              <a:off x="9223560" y="482292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00"/>
            <p:cNvSpPr/>
            <p:nvPr/>
          </p:nvSpPr>
          <p:spPr>
            <a:xfrm>
              <a:off x="9202680" y="486000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01"/>
            <p:cNvSpPr/>
            <p:nvPr/>
          </p:nvSpPr>
          <p:spPr>
            <a:xfrm>
              <a:off x="9180000" y="489780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02"/>
            <p:cNvSpPr/>
            <p:nvPr/>
          </p:nvSpPr>
          <p:spPr>
            <a:xfrm>
              <a:off x="9156960" y="493488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03"/>
            <p:cNvSpPr/>
            <p:nvPr/>
          </p:nvSpPr>
          <p:spPr>
            <a:xfrm>
              <a:off x="9134640" y="497016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104"/>
            <p:cNvSpPr/>
            <p:nvPr/>
          </p:nvSpPr>
          <p:spPr>
            <a:xfrm>
              <a:off x="9111240" y="50018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05"/>
            <p:cNvSpPr/>
            <p:nvPr/>
          </p:nvSpPr>
          <p:spPr>
            <a:xfrm>
              <a:off x="9085320" y="502848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06"/>
            <p:cNvSpPr/>
            <p:nvPr/>
          </p:nvSpPr>
          <p:spPr>
            <a:xfrm>
              <a:off x="9054000" y="504900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107"/>
            <p:cNvSpPr/>
            <p:nvPr/>
          </p:nvSpPr>
          <p:spPr>
            <a:xfrm>
              <a:off x="9009360" y="5061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108"/>
            <p:cNvSpPr/>
            <p:nvPr/>
          </p:nvSpPr>
          <p:spPr>
            <a:xfrm>
              <a:off x="8970120" y="506592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9" name="Group 109"/>
          <p:cNvGrpSpPr/>
          <p:nvPr/>
        </p:nvGrpSpPr>
        <p:grpSpPr>
          <a:xfrm>
            <a:off x="-1027080" y="-1339560"/>
            <a:ext cx="3479040" cy="1877040"/>
            <a:chOff x="-1027080" y="-1339560"/>
            <a:chExt cx="3479040" cy="1877040"/>
          </a:xfrm>
        </p:grpSpPr>
        <p:sp>
          <p:nvSpPr>
            <p:cNvPr id="860" name="CustomShape 110"/>
            <p:cNvSpPr/>
            <p:nvPr/>
          </p:nvSpPr>
          <p:spPr>
            <a:xfrm>
              <a:off x="-1027080" y="-133956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11"/>
            <p:cNvSpPr/>
            <p:nvPr/>
          </p:nvSpPr>
          <p:spPr>
            <a:xfrm>
              <a:off x="-541080" y="2484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12"/>
            <p:cNvSpPr/>
            <p:nvPr/>
          </p:nvSpPr>
          <p:spPr>
            <a:xfrm>
              <a:off x="-546840" y="-248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3"/>
            <p:cNvSpPr/>
            <p:nvPr/>
          </p:nvSpPr>
          <p:spPr>
            <a:xfrm>
              <a:off x="-577080" y="-543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14"/>
            <p:cNvSpPr/>
            <p:nvPr/>
          </p:nvSpPr>
          <p:spPr>
            <a:xfrm>
              <a:off x="-625680" y="-6300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15"/>
            <p:cNvSpPr/>
            <p:nvPr/>
          </p:nvSpPr>
          <p:spPr>
            <a:xfrm>
              <a:off x="-685440" y="-777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16"/>
            <p:cNvSpPr/>
            <p:nvPr/>
          </p:nvSpPr>
          <p:spPr>
            <a:xfrm>
              <a:off x="-750960" y="-9108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17"/>
            <p:cNvSpPr/>
            <p:nvPr/>
          </p:nvSpPr>
          <p:spPr>
            <a:xfrm>
              <a:off x="-815040" y="-1058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18"/>
            <p:cNvSpPr/>
            <p:nvPr/>
          </p:nvSpPr>
          <p:spPr>
            <a:xfrm>
              <a:off x="-871560" y="-1263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19"/>
            <p:cNvSpPr/>
            <p:nvPr/>
          </p:nvSpPr>
          <p:spPr>
            <a:xfrm>
              <a:off x="-913680" y="-16200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20"/>
            <p:cNvSpPr/>
            <p:nvPr/>
          </p:nvSpPr>
          <p:spPr>
            <a:xfrm>
              <a:off x="-935640" y="-201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21"/>
            <p:cNvSpPr/>
            <p:nvPr/>
          </p:nvSpPr>
          <p:spPr>
            <a:xfrm>
              <a:off x="-932040" y="-2552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22"/>
            <p:cNvSpPr/>
            <p:nvPr/>
          </p:nvSpPr>
          <p:spPr>
            <a:xfrm>
              <a:off x="-908280" y="-29736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23"/>
            <p:cNvSpPr/>
            <p:nvPr/>
          </p:nvSpPr>
          <p:spPr>
            <a:xfrm>
              <a:off x="-869400" y="-323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24"/>
            <p:cNvSpPr/>
            <p:nvPr/>
          </p:nvSpPr>
          <p:spPr>
            <a:xfrm>
              <a:off x="-819000" y="-33876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25"/>
            <p:cNvSpPr/>
            <p:nvPr/>
          </p:nvSpPr>
          <p:spPr>
            <a:xfrm>
              <a:off x="-762120" y="-36864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26"/>
            <p:cNvSpPr/>
            <p:nvPr/>
          </p:nvSpPr>
          <p:spPr>
            <a:xfrm>
              <a:off x="-703080" y="-41076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27"/>
            <p:cNvSpPr/>
            <p:nvPr/>
          </p:nvSpPr>
          <p:spPr>
            <a:xfrm>
              <a:off x="-646560" y="-45468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28"/>
            <p:cNvSpPr/>
            <p:nvPr/>
          </p:nvSpPr>
          <p:spPr>
            <a:xfrm>
              <a:off x="-596160" y="-50076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29"/>
            <p:cNvSpPr/>
            <p:nvPr/>
          </p:nvSpPr>
          <p:spPr>
            <a:xfrm>
              <a:off x="-557280" y="-55008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30"/>
            <p:cNvSpPr/>
            <p:nvPr/>
          </p:nvSpPr>
          <p:spPr>
            <a:xfrm>
              <a:off x="-533520" y="-60408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31"/>
            <p:cNvSpPr/>
            <p:nvPr/>
          </p:nvSpPr>
          <p:spPr>
            <a:xfrm>
              <a:off x="-529200" y="-66276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32"/>
            <p:cNvSpPr/>
            <p:nvPr/>
          </p:nvSpPr>
          <p:spPr>
            <a:xfrm>
              <a:off x="-537480" y="-71136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33"/>
            <p:cNvSpPr/>
            <p:nvPr/>
          </p:nvSpPr>
          <p:spPr>
            <a:xfrm>
              <a:off x="-554040" y="-74700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34"/>
            <p:cNvSpPr/>
            <p:nvPr/>
          </p:nvSpPr>
          <p:spPr>
            <a:xfrm>
              <a:off x="-576360" y="-77400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135"/>
            <p:cNvSpPr/>
            <p:nvPr/>
          </p:nvSpPr>
          <p:spPr>
            <a:xfrm>
              <a:off x="-602640" y="-83340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36"/>
            <p:cNvSpPr/>
            <p:nvPr/>
          </p:nvSpPr>
          <p:spPr>
            <a:xfrm>
              <a:off x="-630720" y="-92340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37"/>
            <p:cNvSpPr/>
            <p:nvPr/>
          </p:nvSpPr>
          <p:spPr>
            <a:xfrm>
              <a:off x="-658440" y="-10137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38"/>
            <p:cNvSpPr/>
            <p:nvPr/>
          </p:nvSpPr>
          <p:spPr>
            <a:xfrm>
              <a:off x="-683640" y="-111708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39"/>
            <p:cNvSpPr/>
            <p:nvPr/>
          </p:nvSpPr>
          <p:spPr>
            <a:xfrm>
              <a:off x="-704520" y="-118692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40"/>
            <p:cNvSpPr/>
            <p:nvPr/>
          </p:nvSpPr>
          <p:spPr>
            <a:xfrm>
              <a:off x="-718560" y="-126648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41"/>
            <p:cNvSpPr/>
            <p:nvPr/>
          </p:nvSpPr>
          <p:spPr>
            <a:xfrm>
              <a:off x="1100520" y="-89892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42"/>
            <p:cNvSpPr/>
            <p:nvPr/>
          </p:nvSpPr>
          <p:spPr>
            <a:xfrm>
              <a:off x="1021680" y="-91692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43"/>
            <p:cNvSpPr/>
            <p:nvPr/>
          </p:nvSpPr>
          <p:spPr>
            <a:xfrm>
              <a:off x="948600" y="-939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44"/>
            <p:cNvSpPr/>
            <p:nvPr/>
          </p:nvSpPr>
          <p:spPr>
            <a:xfrm>
              <a:off x="879120" y="-96768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45"/>
            <p:cNvSpPr/>
            <p:nvPr/>
          </p:nvSpPr>
          <p:spPr>
            <a:xfrm>
              <a:off x="787320" y="-99900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46"/>
            <p:cNvSpPr/>
            <p:nvPr/>
          </p:nvSpPr>
          <p:spPr>
            <a:xfrm>
              <a:off x="708120" y="-103284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147"/>
            <p:cNvSpPr/>
            <p:nvPr/>
          </p:nvSpPr>
          <p:spPr>
            <a:xfrm>
              <a:off x="630000" y="-106848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48"/>
            <p:cNvSpPr/>
            <p:nvPr/>
          </p:nvSpPr>
          <p:spPr>
            <a:xfrm>
              <a:off x="548280" y="-110484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49"/>
            <p:cNvSpPr/>
            <p:nvPr/>
          </p:nvSpPr>
          <p:spPr>
            <a:xfrm>
              <a:off x="487080" y="-114120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50"/>
            <p:cNvSpPr/>
            <p:nvPr/>
          </p:nvSpPr>
          <p:spPr>
            <a:xfrm>
              <a:off x="411840" y="-11768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51"/>
            <p:cNvSpPr/>
            <p:nvPr/>
          </p:nvSpPr>
          <p:spPr>
            <a:xfrm>
              <a:off x="345600" y="-121032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52"/>
            <p:cNvSpPr/>
            <p:nvPr/>
          </p:nvSpPr>
          <p:spPr>
            <a:xfrm>
              <a:off x="281520" y="-124092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53"/>
            <p:cNvSpPr/>
            <p:nvPr/>
          </p:nvSpPr>
          <p:spPr>
            <a:xfrm>
              <a:off x="216000" y="-12675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54"/>
            <p:cNvSpPr/>
            <p:nvPr/>
          </p:nvSpPr>
          <p:spPr>
            <a:xfrm>
              <a:off x="154080" y="-128988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55"/>
            <p:cNvSpPr/>
            <p:nvPr/>
          </p:nvSpPr>
          <p:spPr>
            <a:xfrm>
              <a:off x="94320" y="-130608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56"/>
            <p:cNvSpPr/>
            <p:nvPr/>
          </p:nvSpPr>
          <p:spPr>
            <a:xfrm>
              <a:off x="35280" y="-13161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57"/>
            <p:cNvSpPr/>
            <p:nvPr/>
          </p:nvSpPr>
          <p:spPr>
            <a:xfrm>
              <a:off x="-15480" y="-131328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58"/>
            <p:cNvSpPr/>
            <p:nvPr/>
          </p:nvSpPr>
          <p:spPr>
            <a:xfrm>
              <a:off x="-59400" y="-129780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59"/>
            <p:cNvSpPr/>
            <p:nvPr/>
          </p:nvSpPr>
          <p:spPr>
            <a:xfrm>
              <a:off x="-97560" y="-127260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60"/>
            <p:cNvSpPr/>
            <p:nvPr/>
          </p:nvSpPr>
          <p:spPr>
            <a:xfrm>
              <a:off x="-132840" y="-123948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61"/>
            <p:cNvSpPr/>
            <p:nvPr/>
          </p:nvSpPr>
          <p:spPr>
            <a:xfrm>
              <a:off x="-162360" y="-120060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62"/>
            <p:cNvSpPr/>
            <p:nvPr/>
          </p:nvSpPr>
          <p:spPr>
            <a:xfrm>
              <a:off x="-205200" y="-115812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63"/>
            <p:cNvSpPr/>
            <p:nvPr/>
          </p:nvSpPr>
          <p:spPr>
            <a:xfrm>
              <a:off x="-263880" y="-111420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64"/>
            <p:cNvSpPr/>
            <p:nvPr/>
          </p:nvSpPr>
          <p:spPr>
            <a:xfrm>
              <a:off x="-321480" y="-107136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65"/>
            <p:cNvSpPr/>
            <p:nvPr/>
          </p:nvSpPr>
          <p:spPr>
            <a:xfrm>
              <a:off x="-402120" y="-103140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66"/>
            <p:cNvSpPr/>
            <p:nvPr/>
          </p:nvSpPr>
          <p:spPr>
            <a:xfrm>
              <a:off x="-530280" y="-99648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67"/>
            <p:cNvSpPr/>
            <p:nvPr/>
          </p:nvSpPr>
          <p:spPr>
            <a:xfrm>
              <a:off x="-650520" y="-9687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68"/>
            <p:cNvSpPr/>
            <p:nvPr/>
          </p:nvSpPr>
          <p:spPr>
            <a:xfrm>
              <a:off x="-763920" y="-9507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69"/>
            <p:cNvSpPr/>
            <p:nvPr/>
          </p:nvSpPr>
          <p:spPr>
            <a:xfrm>
              <a:off x="-866880" y="-944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70"/>
            <p:cNvSpPr/>
            <p:nvPr/>
          </p:nvSpPr>
          <p:spPr>
            <a:xfrm>
              <a:off x="-951120" y="-95184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71"/>
            <p:cNvSpPr/>
            <p:nvPr/>
          </p:nvSpPr>
          <p:spPr>
            <a:xfrm>
              <a:off x="1185840" y="-125136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72"/>
            <p:cNvSpPr/>
            <p:nvPr/>
          </p:nvSpPr>
          <p:spPr>
            <a:xfrm>
              <a:off x="1188360" y="13032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73"/>
            <p:cNvSpPr/>
            <p:nvPr/>
          </p:nvSpPr>
          <p:spPr>
            <a:xfrm>
              <a:off x="1194480" y="10548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74"/>
            <p:cNvSpPr/>
            <p:nvPr/>
          </p:nvSpPr>
          <p:spPr>
            <a:xfrm>
              <a:off x="1203120" y="9108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75"/>
            <p:cNvSpPr/>
            <p:nvPr/>
          </p:nvSpPr>
          <p:spPr>
            <a:xfrm>
              <a:off x="1213560" y="8280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76"/>
            <p:cNvSpPr/>
            <p:nvPr/>
          </p:nvSpPr>
          <p:spPr>
            <a:xfrm>
              <a:off x="1224720" y="7776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77"/>
            <p:cNvSpPr/>
            <p:nvPr/>
          </p:nvSpPr>
          <p:spPr>
            <a:xfrm>
              <a:off x="1236240" y="6912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78"/>
            <p:cNvSpPr/>
            <p:nvPr/>
          </p:nvSpPr>
          <p:spPr>
            <a:xfrm>
              <a:off x="1247040" y="5760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79"/>
            <p:cNvSpPr/>
            <p:nvPr/>
          </p:nvSpPr>
          <p:spPr>
            <a:xfrm>
              <a:off x="1256400" y="2988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80"/>
            <p:cNvSpPr/>
            <p:nvPr/>
          </p:nvSpPr>
          <p:spPr>
            <a:xfrm>
              <a:off x="1263240" y="576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81"/>
            <p:cNvSpPr/>
            <p:nvPr/>
          </p:nvSpPr>
          <p:spPr>
            <a:xfrm>
              <a:off x="1266840" y="-2952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82"/>
            <p:cNvSpPr/>
            <p:nvPr/>
          </p:nvSpPr>
          <p:spPr>
            <a:xfrm>
              <a:off x="1267200" y="-9000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83"/>
            <p:cNvSpPr/>
            <p:nvPr/>
          </p:nvSpPr>
          <p:spPr>
            <a:xfrm>
              <a:off x="1269720" y="-1544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84"/>
            <p:cNvSpPr/>
            <p:nvPr/>
          </p:nvSpPr>
          <p:spPr>
            <a:xfrm>
              <a:off x="1274760" y="-21384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85"/>
            <p:cNvSpPr/>
            <p:nvPr/>
          </p:nvSpPr>
          <p:spPr>
            <a:xfrm>
              <a:off x="1281600" y="-27000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86"/>
            <p:cNvSpPr/>
            <p:nvPr/>
          </p:nvSpPr>
          <p:spPr>
            <a:xfrm>
              <a:off x="1289160" y="-3308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87"/>
            <p:cNvSpPr/>
            <p:nvPr/>
          </p:nvSpPr>
          <p:spPr>
            <a:xfrm>
              <a:off x="1297080" y="-39168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88"/>
            <p:cNvSpPr/>
            <p:nvPr/>
          </p:nvSpPr>
          <p:spPr>
            <a:xfrm>
              <a:off x="1304640" y="-45252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89"/>
            <p:cNvSpPr/>
            <p:nvPr/>
          </p:nvSpPr>
          <p:spPr>
            <a:xfrm>
              <a:off x="1311120" y="-51372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90"/>
            <p:cNvSpPr/>
            <p:nvPr/>
          </p:nvSpPr>
          <p:spPr>
            <a:xfrm>
              <a:off x="1316160" y="-5745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91"/>
            <p:cNvSpPr/>
            <p:nvPr/>
          </p:nvSpPr>
          <p:spPr>
            <a:xfrm>
              <a:off x="1318680" y="-6357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92"/>
            <p:cNvSpPr/>
            <p:nvPr/>
          </p:nvSpPr>
          <p:spPr>
            <a:xfrm>
              <a:off x="1318680" y="-69624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93"/>
            <p:cNvSpPr/>
            <p:nvPr/>
          </p:nvSpPr>
          <p:spPr>
            <a:xfrm>
              <a:off x="1314360" y="-74988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94"/>
            <p:cNvSpPr/>
            <p:nvPr/>
          </p:nvSpPr>
          <p:spPr>
            <a:xfrm>
              <a:off x="1303560" y="-79632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95"/>
            <p:cNvSpPr/>
            <p:nvPr/>
          </p:nvSpPr>
          <p:spPr>
            <a:xfrm>
              <a:off x="1288800" y="-83880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96"/>
            <p:cNvSpPr/>
            <p:nvPr/>
          </p:nvSpPr>
          <p:spPr>
            <a:xfrm>
              <a:off x="1270800" y="-88020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97"/>
            <p:cNvSpPr/>
            <p:nvPr/>
          </p:nvSpPr>
          <p:spPr>
            <a:xfrm>
              <a:off x="1251720" y="-92484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98"/>
            <p:cNvSpPr/>
            <p:nvPr/>
          </p:nvSpPr>
          <p:spPr>
            <a:xfrm>
              <a:off x="1232640" y="-97092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99"/>
            <p:cNvSpPr/>
            <p:nvPr/>
          </p:nvSpPr>
          <p:spPr>
            <a:xfrm>
              <a:off x="1215360" y="-10245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00"/>
            <p:cNvSpPr/>
            <p:nvPr/>
          </p:nvSpPr>
          <p:spPr>
            <a:xfrm>
              <a:off x="1201680" y="-108756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01"/>
            <p:cNvSpPr/>
            <p:nvPr/>
          </p:nvSpPr>
          <p:spPr>
            <a:xfrm>
              <a:off x="1193040" y="-116208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02"/>
            <p:cNvSpPr/>
            <p:nvPr/>
          </p:nvSpPr>
          <p:spPr>
            <a:xfrm>
              <a:off x="1729440" y="-12488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03"/>
            <p:cNvSpPr/>
            <p:nvPr/>
          </p:nvSpPr>
          <p:spPr>
            <a:xfrm>
              <a:off x="1659960" y="-1236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204"/>
            <p:cNvSpPr/>
            <p:nvPr/>
          </p:nvSpPr>
          <p:spPr>
            <a:xfrm>
              <a:off x="1598040" y="-121752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05"/>
            <p:cNvSpPr/>
            <p:nvPr/>
          </p:nvSpPr>
          <p:spPr>
            <a:xfrm>
              <a:off x="1562400" y="-119124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206"/>
            <p:cNvSpPr/>
            <p:nvPr/>
          </p:nvSpPr>
          <p:spPr>
            <a:xfrm>
              <a:off x="1532520" y="-115992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07"/>
            <p:cNvSpPr/>
            <p:nvPr/>
          </p:nvSpPr>
          <p:spPr>
            <a:xfrm>
              <a:off x="1505880" y="-112536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208"/>
            <p:cNvSpPr/>
            <p:nvPr/>
          </p:nvSpPr>
          <p:spPr>
            <a:xfrm>
              <a:off x="1485000" y="-108828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209"/>
            <p:cNvSpPr/>
            <p:nvPr/>
          </p:nvSpPr>
          <p:spPr>
            <a:xfrm>
              <a:off x="1462680" y="-105048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210"/>
            <p:cNvSpPr/>
            <p:nvPr/>
          </p:nvSpPr>
          <p:spPr>
            <a:xfrm>
              <a:off x="1439280" y="-101304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11"/>
            <p:cNvSpPr/>
            <p:nvPr/>
          </p:nvSpPr>
          <p:spPr>
            <a:xfrm>
              <a:off x="1416960" y="-97812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212"/>
            <p:cNvSpPr/>
            <p:nvPr/>
          </p:nvSpPr>
          <p:spPr>
            <a:xfrm>
              <a:off x="1393560" y="-9464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13"/>
            <p:cNvSpPr/>
            <p:nvPr/>
          </p:nvSpPr>
          <p:spPr>
            <a:xfrm>
              <a:off x="1367640" y="-91944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214"/>
            <p:cNvSpPr/>
            <p:nvPr/>
          </p:nvSpPr>
          <p:spPr>
            <a:xfrm>
              <a:off x="1336680" y="-89892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15"/>
            <p:cNvSpPr/>
            <p:nvPr/>
          </p:nvSpPr>
          <p:spPr>
            <a:xfrm>
              <a:off x="1291680" y="-885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216"/>
            <p:cNvSpPr/>
            <p:nvPr/>
          </p:nvSpPr>
          <p:spPr>
            <a:xfrm>
              <a:off x="1252440" y="-88200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7" name="Group 217"/>
          <p:cNvGrpSpPr/>
          <p:nvPr/>
        </p:nvGrpSpPr>
        <p:grpSpPr>
          <a:xfrm>
            <a:off x="-390960" y="539280"/>
            <a:ext cx="973080" cy="973080"/>
            <a:chOff x="-390960" y="539280"/>
            <a:chExt cx="973080" cy="973080"/>
          </a:xfrm>
        </p:grpSpPr>
        <p:sp>
          <p:nvSpPr>
            <p:cNvPr id="968" name="CustomShape 218"/>
            <p:cNvSpPr/>
            <p:nvPr/>
          </p:nvSpPr>
          <p:spPr>
            <a:xfrm>
              <a:off x="-390960" y="539280"/>
              <a:ext cx="973080" cy="97308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219"/>
            <p:cNvSpPr/>
            <p:nvPr/>
          </p:nvSpPr>
          <p:spPr>
            <a:xfrm>
              <a:off x="-309960" y="620280"/>
              <a:ext cx="810720" cy="81072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220"/>
            <p:cNvSpPr/>
            <p:nvPr/>
          </p:nvSpPr>
          <p:spPr>
            <a:xfrm>
              <a:off x="-228960" y="701280"/>
              <a:ext cx="648720" cy="64872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221"/>
            <p:cNvSpPr/>
            <p:nvPr/>
          </p:nvSpPr>
          <p:spPr>
            <a:xfrm>
              <a:off x="-148320" y="781920"/>
              <a:ext cx="487440" cy="48744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222"/>
            <p:cNvSpPr/>
            <p:nvPr/>
          </p:nvSpPr>
          <p:spPr>
            <a:xfrm>
              <a:off x="-68400" y="861840"/>
              <a:ext cx="327600" cy="32760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223"/>
            <p:cNvSpPr/>
            <p:nvPr/>
          </p:nvSpPr>
          <p:spPr>
            <a:xfrm>
              <a:off x="8280" y="938520"/>
              <a:ext cx="174960" cy="17496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224"/>
            <p:cNvSpPr/>
            <p:nvPr/>
          </p:nvSpPr>
          <p:spPr>
            <a:xfrm>
              <a:off x="54360" y="984960"/>
              <a:ext cx="82080" cy="8172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225"/>
          <p:cNvGrpSpPr/>
          <p:nvPr/>
        </p:nvGrpSpPr>
        <p:grpSpPr>
          <a:xfrm>
            <a:off x="8561520" y="3629520"/>
            <a:ext cx="973440" cy="973080"/>
            <a:chOff x="8561520" y="3629520"/>
            <a:chExt cx="973440" cy="973080"/>
          </a:xfrm>
        </p:grpSpPr>
        <p:sp>
          <p:nvSpPr>
            <p:cNvPr id="976" name="CustomShape 226"/>
            <p:cNvSpPr/>
            <p:nvPr/>
          </p:nvSpPr>
          <p:spPr>
            <a:xfrm rot="5400000">
              <a:off x="8561520" y="3629520"/>
              <a:ext cx="973080" cy="97272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227"/>
            <p:cNvSpPr/>
            <p:nvPr/>
          </p:nvSpPr>
          <p:spPr>
            <a:xfrm rot="5400000">
              <a:off x="8601480" y="3663360"/>
              <a:ext cx="897840" cy="89820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228"/>
            <p:cNvSpPr/>
            <p:nvPr/>
          </p:nvSpPr>
          <p:spPr>
            <a:xfrm rot="5400000">
              <a:off x="8645040" y="3690360"/>
              <a:ext cx="822960" cy="82548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229"/>
            <p:cNvSpPr/>
            <p:nvPr/>
          </p:nvSpPr>
          <p:spPr>
            <a:xfrm rot="5400000">
              <a:off x="8693280" y="3714480"/>
              <a:ext cx="748080" cy="75024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230"/>
            <p:cNvSpPr/>
            <p:nvPr/>
          </p:nvSpPr>
          <p:spPr>
            <a:xfrm rot="5400000">
              <a:off x="8742960" y="3733560"/>
              <a:ext cx="673200" cy="67716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231"/>
            <p:cNvSpPr/>
            <p:nvPr/>
          </p:nvSpPr>
          <p:spPr>
            <a:xfrm rot="5400000">
              <a:off x="8795160" y="3752280"/>
              <a:ext cx="599760" cy="59976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232"/>
            <p:cNvSpPr/>
            <p:nvPr/>
          </p:nvSpPr>
          <p:spPr>
            <a:xfrm rot="5400000">
              <a:off x="8848800" y="3769560"/>
              <a:ext cx="523080" cy="52308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233"/>
            <p:cNvSpPr/>
            <p:nvPr/>
          </p:nvSpPr>
          <p:spPr>
            <a:xfrm rot="5400000">
              <a:off x="8902080" y="3785040"/>
              <a:ext cx="448200" cy="44820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34"/>
            <p:cNvSpPr/>
            <p:nvPr/>
          </p:nvSpPr>
          <p:spPr>
            <a:xfrm rot="5400000">
              <a:off x="8952840" y="3800880"/>
              <a:ext cx="376560" cy="37440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235"/>
            <p:cNvSpPr/>
            <p:nvPr/>
          </p:nvSpPr>
          <p:spPr>
            <a:xfrm rot="5400000">
              <a:off x="9005760" y="3817440"/>
              <a:ext cx="299520" cy="29988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236"/>
            <p:cNvSpPr/>
            <p:nvPr/>
          </p:nvSpPr>
          <p:spPr>
            <a:xfrm rot="5400000">
              <a:off x="9055440" y="3838680"/>
              <a:ext cx="224280" cy="22464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237"/>
            <p:cNvSpPr/>
            <p:nvPr/>
          </p:nvSpPr>
          <p:spPr>
            <a:xfrm rot="5400000">
              <a:off x="9102960" y="3861360"/>
              <a:ext cx="149400" cy="15048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38"/>
            <p:cNvSpPr/>
            <p:nvPr/>
          </p:nvSpPr>
          <p:spPr>
            <a:xfrm rot="5400000">
              <a:off x="9147600" y="3890880"/>
              <a:ext cx="74520" cy="7416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39"/>
            <p:cNvSpPr/>
            <p:nvPr/>
          </p:nvSpPr>
          <p:spPr>
            <a:xfrm rot="5400000">
              <a:off x="8778960" y="3708000"/>
              <a:ext cx="189360" cy="62460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40"/>
            <p:cNvSpPr/>
            <p:nvPr/>
          </p:nvSpPr>
          <p:spPr>
            <a:xfrm rot="5400000">
              <a:off x="8871480" y="3609360"/>
              <a:ext cx="74160" cy="55584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241"/>
            <p:cNvSpPr/>
            <p:nvPr/>
          </p:nvSpPr>
          <p:spPr>
            <a:xfrm rot="5400000">
              <a:off x="8880840" y="3618360"/>
              <a:ext cx="234000" cy="37728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42"/>
            <p:cNvSpPr/>
            <p:nvPr/>
          </p:nvSpPr>
          <p:spPr>
            <a:xfrm rot="5400000">
              <a:off x="8970120" y="3708000"/>
              <a:ext cx="294480" cy="13716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43"/>
            <p:cNvSpPr/>
            <p:nvPr/>
          </p:nvSpPr>
          <p:spPr>
            <a:xfrm rot="5400000">
              <a:off x="9123840" y="3753720"/>
              <a:ext cx="234000" cy="10620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44"/>
            <p:cNvSpPr/>
            <p:nvPr/>
          </p:nvSpPr>
          <p:spPr>
            <a:xfrm rot="5400000">
              <a:off x="9302760" y="3753720"/>
              <a:ext cx="55800" cy="28476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45"/>
            <p:cNvSpPr/>
            <p:nvPr/>
          </p:nvSpPr>
          <p:spPr>
            <a:xfrm rot="5400000">
              <a:off x="9267120" y="3846960"/>
              <a:ext cx="189000" cy="34668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46"/>
            <p:cNvSpPr/>
            <p:nvPr/>
          </p:nvSpPr>
          <p:spPr>
            <a:xfrm rot="5400000">
              <a:off x="9116640" y="3997440"/>
              <a:ext cx="428040" cy="28476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47"/>
            <p:cNvSpPr/>
            <p:nvPr/>
          </p:nvSpPr>
          <p:spPr>
            <a:xfrm rot="5400000">
              <a:off x="8937720" y="4175640"/>
              <a:ext cx="606240" cy="10620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48"/>
            <p:cNvSpPr/>
            <p:nvPr/>
          </p:nvSpPr>
          <p:spPr>
            <a:xfrm rot="5400000">
              <a:off x="8779680" y="4195440"/>
              <a:ext cx="676440" cy="13716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49"/>
            <p:cNvSpPr/>
            <p:nvPr/>
          </p:nvSpPr>
          <p:spPr>
            <a:xfrm rot="5400000">
              <a:off x="8694720" y="4040280"/>
              <a:ext cx="606240" cy="37728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250"/>
            <p:cNvSpPr/>
            <p:nvPr/>
          </p:nvSpPr>
          <p:spPr>
            <a:xfrm rot="5400000">
              <a:off x="8694000" y="3861720"/>
              <a:ext cx="428040" cy="55584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1" name="Group 251"/>
          <p:cNvGrpSpPr/>
          <p:nvPr/>
        </p:nvGrpSpPr>
        <p:grpSpPr>
          <a:xfrm>
            <a:off x="8664120" y="1056960"/>
            <a:ext cx="176760" cy="588240"/>
            <a:chOff x="8664120" y="1056960"/>
            <a:chExt cx="176760" cy="588240"/>
          </a:xfrm>
        </p:grpSpPr>
        <p:sp>
          <p:nvSpPr>
            <p:cNvPr id="1002" name="CustomShape 252"/>
            <p:cNvSpPr/>
            <p:nvPr/>
          </p:nvSpPr>
          <p:spPr>
            <a:xfrm rot="10800000">
              <a:off x="880848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53"/>
            <p:cNvSpPr/>
            <p:nvPr/>
          </p:nvSpPr>
          <p:spPr>
            <a:xfrm rot="10800000">
              <a:off x="873648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54"/>
            <p:cNvSpPr/>
            <p:nvPr/>
          </p:nvSpPr>
          <p:spPr>
            <a:xfrm rot="10800000">
              <a:off x="866412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55"/>
            <p:cNvSpPr/>
            <p:nvPr/>
          </p:nvSpPr>
          <p:spPr>
            <a:xfrm rot="10800000">
              <a:off x="880848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56"/>
            <p:cNvSpPr/>
            <p:nvPr/>
          </p:nvSpPr>
          <p:spPr>
            <a:xfrm rot="10800000">
              <a:off x="873648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57"/>
            <p:cNvSpPr/>
            <p:nvPr/>
          </p:nvSpPr>
          <p:spPr>
            <a:xfrm rot="10800000">
              <a:off x="866412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258"/>
            <p:cNvSpPr/>
            <p:nvPr/>
          </p:nvSpPr>
          <p:spPr>
            <a:xfrm rot="10800000">
              <a:off x="880848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259"/>
            <p:cNvSpPr/>
            <p:nvPr/>
          </p:nvSpPr>
          <p:spPr>
            <a:xfrm rot="10800000">
              <a:off x="873648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60"/>
            <p:cNvSpPr/>
            <p:nvPr/>
          </p:nvSpPr>
          <p:spPr>
            <a:xfrm rot="10800000">
              <a:off x="866412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61"/>
            <p:cNvSpPr/>
            <p:nvPr/>
          </p:nvSpPr>
          <p:spPr>
            <a:xfrm rot="10800000">
              <a:off x="880848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62"/>
            <p:cNvSpPr/>
            <p:nvPr/>
          </p:nvSpPr>
          <p:spPr>
            <a:xfrm rot="10800000">
              <a:off x="873648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63"/>
            <p:cNvSpPr/>
            <p:nvPr/>
          </p:nvSpPr>
          <p:spPr>
            <a:xfrm rot="10800000">
              <a:off x="866412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64"/>
            <p:cNvSpPr/>
            <p:nvPr/>
          </p:nvSpPr>
          <p:spPr>
            <a:xfrm rot="10800000">
              <a:off x="880848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65"/>
            <p:cNvSpPr/>
            <p:nvPr/>
          </p:nvSpPr>
          <p:spPr>
            <a:xfrm rot="10800000">
              <a:off x="873648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66"/>
            <p:cNvSpPr/>
            <p:nvPr/>
          </p:nvSpPr>
          <p:spPr>
            <a:xfrm rot="10800000">
              <a:off x="866412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67"/>
            <p:cNvSpPr/>
            <p:nvPr/>
          </p:nvSpPr>
          <p:spPr>
            <a:xfrm rot="10800000">
              <a:off x="880848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68"/>
            <p:cNvSpPr/>
            <p:nvPr/>
          </p:nvSpPr>
          <p:spPr>
            <a:xfrm rot="10800000">
              <a:off x="873648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69"/>
            <p:cNvSpPr/>
            <p:nvPr/>
          </p:nvSpPr>
          <p:spPr>
            <a:xfrm rot="10800000">
              <a:off x="866412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70"/>
            <p:cNvSpPr/>
            <p:nvPr/>
          </p:nvSpPr>
          <p:spPr>
            <a:xfrm rot="10800000">
              <a:off x="880848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71"/>
            <p:cNvSpPr/>
            <p:nvPr/>
          </p:nvSpPr>
          <p:spPr>
            <a:xfrm rot="10800000">
              <a:off x="873648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72"/>
            <p:cNvSpPr/>
            <p:nvPr/>
          </p:nvSpPr>
          <p:spPr>
            <a:xfrm rot="10800000">
              <a:off x="866412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73"/>
            <p:cNvSpPr/>
            <p:nvPr/>
          </p:nvSpPr>
          <p:spPr>
            <a:xfrm rot="10800000">
              <a:off x="880848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74"/>
            <p:cNvSpPr/>
            <p:nvPr/>
          </p:nvSpPr>
          <p:spPr>
            <a:xfrm rot="10800000">
              <a:off x="873648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75"/>
            <p:cNvSpPr/>
            <p:nvPr/>
          </p:nvSpPr>
          <p:spPr>
            <a:xfrm rot="10800000">
              <a:off x="866412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76"/>
            <p:cNvSpPr/>
            <p:nvPr/>
          </p:nvSpPr>
          <p:spPr>
            <a:xfrm rot="10800000">
              <a:off x="880848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77"/>
            <p:cNvSpPr/>
            <p:nvPr/>
          </p:nvSpPr>
          <p:spPr>
            <a:xfrm rot="10800000">
              <a:off x="873648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78"/>
            <p:cNvSpPr/>
            <p:nvPr/>
          </p:nvSpPr>
          <p:spPr>
            <a:xfrm rot="10800000">
              <a:off x="866412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roup 279"/>
          <p:cNvGrpSpPr/>
          <p:nvPr/>
        </p:nvGrpSpPr>
        <p:grpSpPr>
          <a:xfrm>
            <a:off x="8579520" y="101520"/>
            <a:ext cx="346320" cy="346320"/>
            <a:chOff x="8579520" y="101520"/>
            <a:chExt cx="346320" cy="346320"/>
          </a:xfrm>
        </p:grpSpPr>
        <p:sp>
          <p:nvSpPr>
            <p:cNvPr id="1030" name="CustomShape 280"/>
            <p:cNvSpPr/>
            <p:nvPr/>
          </p:nvSpPr>
          <p:spPr>
            <a:xfrm rot="10800000">
              <a:off x="8754120" y="27576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81"/>
            <p:cNvSpPr/>
            <p:nvPr/>
          </p:nvSpPr>
          <p:spPr>
            <a:xfrm rot="10800000">
              <a:off x="8579520" y="10116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roup 282"/>
          <p:cNvGrpSpPr/>
          <p:nvPr/>
        </p:nvGrpSpPr>
        <p:grpSpPr>
          <a:xfrm>
            <a:off x="184320" y="3088800"/>
            <a:ext cx="261360" cy="680400"/>
            <a:chOff x="184320" y="3088800"/>
            <a:chExt cx="261360" cy="680400"/>
          </a:xfrm>
        </p:grpSpPr>
        <p:sp>
          <p:nvSpPr>
            <p:cNvPr id="1033" name="CustomShape 283"/>
            <p:cNvSpPr/>
            <p:nvPr/>
          </p:nvSpPr>
          <p:spPr>
            <a:xfrm rot="10800000">
              <a:off x="184320" y="3341880"/>
              <a:ext cx="261360" cy="26136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84"/>
            <p:cNvSpPr/>
            <p:nvPr/>
          </p:nvSpPr>
          <p:spPr>
            <a:xfrm rot="10800000">
              <a:off x="227880" y="3088800"/>
              <a:ext cx="173880" cy="17388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85"/>
            <p:cNvSpPr/>
            <p:nvPr/>
          </p:nvSpPr>
          <p:spPr>
            <a:xfrm rot="10800000">
              <a:off x="218160" y="3718080"/>
              <a:ext cx="193680" cy="5112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6" name="CustomShape 286"/>
          <p:cNvSpPr/>
          <p:nvPr/>
        </p:nvSpPr>
        <p:spPr>
          <a:xfrm rot="10800000">
            <a:off x="5198040" y="4854240"/>
            <a:ext cx="689040" cy="3960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87"/>
          <p:cNvSpPr/>
          <p:nvPr/>
        </p:nvSpPr>
        <p:spPr>
          <a:xfrm rot="10800000">
            <a:off x="3258720" y="254520"/>
            <a:ext cx="689040" cy="3960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8" name="Group 288"/>
          <p:cNvGrpSpPr/>
          <p:nvPr/>
        </p:nvGrpSpPr>
        <p:grpSpPr>
          <a:xfrm>
            <a:off x="140040" y="4699080"/>
            <a:ext cx="346320" cy="346320"/>
            <a:chOff x="140040" y="4699080"/>
            <a:chExt cx="346320" cy="346320"/>
          </a:xfrm>
        </p:grpSpPr>
        <p:sp>
          <p:nvSpPr>
            <p:cNvPr id="1039" name="CustomShape 289"/>
            <p:cNvSpPr/>
            <p:nvPr/>
          </p:nvSpPr>
          <p:spPr>
            <a:xfrm>
              <a:off x="140040" y="469908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90"/>
            <p:cNvSpPr/>
            <p:nvPr/>
          </p:nvSpPr>
          <p:spPr>
            <a:xfrm>
              <a:off x="314640" y="487368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roup 1"/>
          <p:cNvGrpSpPr/>
          <p:nvPr/>
        </p:nvGrpSpPr>
        <p:grpSpPr>
          <a:xfrm>
            <a:off x="6690240" y="4608720"/>
            <a:ext cx="3479400" cy="1877040"/>
            <a:chOff x="6690240" y="4608720"/>
            <a:chExt cx="3479400" cy="1877040"/>
          </a:xfrm>
        </p:grpSpPr>
        <p:sp>
          <p:nvSpPr>
            <p:cNvPr id="1080" name="CustomShape 2"/>
            <p:cNvSpPr/>
            <p:nvPr/>
          </p:nvSpPr>
          <p:spPr>
            <a:xfrm>
              <a:off x="6690240" y="460872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3"/>
            <p:cNvSpPr/>
            <p:nvPr/>
          </p:nvSpPr>
          <p:spPr>
            <a:xfrm>
              <a:off x="7176600" y="597276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4"/>
            <p:cNvSpPr/>
            <p:nvPr/>
          </p:nvSpPr>
          <p:spPr>
            <a:xfrm>
              <a:off x="7170840" y="59234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5"/>
            <p:cNvSpPr/>
            <p:nvPr/>
          </p:nvSpPr>
          <p:spPr>
            <a:xfrm>
              <a:off x="7140240" y="58935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6"/>
            <p:cNvSpPr/>
            <p:nvPr/>
          </p:nvSpPr>
          <p:spPr>
            <a:xfrm>
              <a:off x="7092000" y="588492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7"/>
            <p:cNvSpPr/>
            <p:nvPr/>
          </p:nvSpPr>
          <p:spPr>
            <a:xfrm>
              <a:off x="7031880" y="58701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"/>
            <p:cNvSpPr/>
            <p:nvPr/>
          </p:nvSpPr>
          <p:spPr>
            <a:xfrm>
              <a:off x="6966720" y="585720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9"/>
            <p:cNvSpPr/>
            <p:nvPr/>
          </p:nvSpPr>
          <p:spPr>
            <a:xfrm>
              <a:off x="6902640" y="58424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0"/>
            <p:cNvSpPr/>
            <p:nvPr/>
          </p:nvSpPr>
          <p:spPr>
            <a:xfrm>
              <a:off x="6846120" y="58215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11"/>
            <p:cNvSpPr/>
            <p:nvPr/>
          </p:nvSpPr>
          <p:spPr>
            <a:xfrm>
              <a:off x="6803640" y="578592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2"/>
            <p:cNvSpPr/>
            <p:nvPr/>
          </p:nvSpPr>
          <p:spPr>
            <a:xfrm>
              <a:off x="6782040" y="5745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3"/>
            <p:cNvSpPr/>
            <p:nvPr/>
          </p:nvSpPr>
          <p:spPr>
            <a:xfrm>
              <a:off x="6785280" y="56930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14"/>
            <p:cNvSpPr/>
            <p:nvPr/>
          </p:nvSpPr>
          <p:spPr>
            <a:xfrm>
              <a:off x="6809040" y="565092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15"/>
            <p:cNvSpPr/>
            <p:nvPr/>
          </p:nvSpPr>
          <p:spPr>
            <a:xfrm>
              <a:off x="6848280" y="5624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16"/>
            <p:cNvSpPr/>
            <p:nvPr/>
          </p:nvSpPr>
          <p:spPr>
            <a:xfrm>
              <a:off x="6898320" y="560952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17"/>
            <p:cNvSpPr/>
            <p:nvPr/>
          </p:nvSpPr>
          <p:spPr>
            <a:xfrm>
              <a:off x="6955200" y="557928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18"/>
            <p:cNvSpPr/>
            <p:nvPr/>
          </p:nvSpPr>
          <p:spPr>
            <a:xfrm>
              <a:off x="7014240" y="553752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19"/>
            <p:cNvSpPr/>
            <p:nvPr/>
          </p:nvSpPr>
          <p:spPr>
            <a:xfrm>
              <a:off x="7071120" y="549324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0"/>
            <p:cNvSpPr/>
            <p:nvPr/>
          </p:nvSpPr>
          <p:spPr>
            <a:xfrm>
              <a:off x="7121160" y="544752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1"/>
            <p:cNvSpPr/>
            <p:nvPr/>
          </p:nvSpPr>
          <p:spPr>
            <a:xfrm>
              <a:off x="7160400" y="539820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2"/>
            <p:cNvSpPr/>
            <p:nvPr/>
          </p:nvSpPr>
          <p:spPr>
            <a:xfrm>
              <a:off x="7183800" y="534420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3"/>
            <p:cNvSpPr/>
            <p:nvPr/>
          </p:nvSpPr>
          <p:spPr>
            <a:xfrm>
              <a:off x="7188480" y="528552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4"/>
            <p:cNvSpPr/>
            <p:nvPr/>
          </p:nvSpPr>
          <p:spPr>
            <a:xfrm>
              <a:off x="7180200" y="523692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5"/>
            <p:cNvSpPr/>
            <p:nvPr/>
          </p:nvSpPr>
          <p:spPr>
            <a:xfrm>
              <a:off x="7163640" y="520092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6"/>
            <p:cNvSpPr/>
            <p:nvPr/>
          </p:nvSpPr>
          <p:spPr>
            <a:xfrm>
              <a:off x="7141320" y="517428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7"/>
            <p:cNvSpPr/>
            <p:nvPr/>
          </p:nvSpPr>
          <p:spPr>
            <a:xfrm>
              <a:off x="7115040" y="511488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8"/>
            <p:cNvSpPr/>
            <p:nvPr/>
          </p:nvSpPr>
          <p:spPr>
            <a:xfrm>
              <a:off x="7086960" y="502452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9"/>
            <p:cNvSpPr/>
            <p:nvPr/>
          </p:nvSpPr>
          <p:spPr>
            <a:xfrm>
              <a:off x="7059240" y="49341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0"/>
            <p:cNvSpPr/>
            <p:nvPr/>
          </p:nvSpPr>
          <p:spPr>
            <a:xfrm>
              <a:off x="7033680" y="483084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31"/>
            <p:cNvSpPr/>
            <p:nvPr/>
          </p:nvSpPr>
          <p:spPr>
            <a:xfrm>
              <a:off x="7013160" y="476100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32"/>
            <p:cNvSpPr/>
            <p:nvPr/>
          </p:nvSpPr>
          <p:spPr>
            <a:xfrm>
              <a:off x="6999120" y="468180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33"/>
            <p:cNvSpPr/>
            <p:nvPr/>
          </p:nvSpPr>
          <p:spPr>
            <a:xfrm>
              <a:off x="8818200" y="504900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34"/>
            <p:cNvSpPr/>
            <p:nvPr/>
          </p:nvSpPr>
          <p:spPr>
            <a:xfrm>
              <a:off x="8739360" y="503136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5"/>
            <p:cNvSpPr/>
            <p:nvPr/>
          </p:nvSpPr>
          <p:spPr>
            <a:xfrm>
              <a:off x="8666280" y="5007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36"/>
            <p:cNvSpPr/>
            <p:nvPr/>
          </p:nvSpPr>
          <p:spPr>
            <a:xfrm>
              <a:off x="8596440" y="498024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37"/>
            <p:cNvSpPr/>
            <p:nvPr/>
          </p:nvSpPr>
          <p:spPr>
            <a:xfrm>
              <a:off x="8505000" y="494928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38"/>
            <p:cNvSpPr/>
            <p:nvPr/>
          </p:nvSpPr>
          <p:spPr>
            <a:xfrm>
              <a:off x="8425440" y="491508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39"/>
            <p:cNvSpPr/>
            <p:nvPr/>
          </p:nvSpPr>
          <p:spPr>
            <a:xfrm>
              <a:off x="8347680" y="487944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40"/>
            <p:cNvSpPr/>
            <p:nvPr/>
          </p:nvSpPr>
          <p:spPr>
            <a:xfrm>
              <a:off x="8265600" y="484308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41"/>
            <p:cNvSpPr/>
            <p:nvPr/>
          </p:nvSpPr>
          <p:spPr>
            <a:xfrm>
              <a:off x="8204400" y="480672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42"/>
            <p:cNvSpPr/>
            <p:nvPr/>
          </p:nvSpPr>
          <p:spPr>
            <a:xfrm>
              <a:off x="8129520" y="47714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43"/>
            <p:cNvSpPr/>
            <p:nvPr/>
          </p:nvSpPr>
          <p:spPr>
            <a:xfrm>
              <a:off x="8063280" y="473796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44"/>
            <p:cNvSpPr/>
            <p:nvPr/>
          </p:nvSpPr>
          <p:spPr>
            <a:xfrm>
              <a:off x="7998840" y="470736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45"/>
            <p:cNvSpPr/>
            <p:nvPr/>
          </p:nvSpPr>
          <p:spPr>
            <a:xfrm>
              <a:off x="7933320" y="46803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46"/>
            <p:cNvSpPr/>
            <p:nvPr/>
          </p:nvSpPr>
          <p:spPr>
            <a:xfrm>
              <a:off x="7871760" y="465840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47"/>
            <p:cNvSpPr/>
            <p:nvPr/>
          </p:nvSpPr>
          <p:spPr>
            <a:xfrm>
              <a:off x="7811640" y="464184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48"/>
            <p:cNvSpPr/>
            <p:nvPr/>
          </p:nvSpPr>
          <p:spPr>
            <a:xfrm>
              <a:off x="7752960" y="46317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49"/>
            <p:cNvSpPr/>
            <p:nvPr/>
          </p:nvSpPr>
          <p:spPr>
            <a:xfrm>
              <a:off x="7702200" y="463464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50"/>
            <p:cNvSpPr/>
            <p:nvPr/>
          </p:nvSpPr>
          <p:spPr>
            <a:xfrm>
              <a:off x="7657920" y="465012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51"/>
            <p:cNvSpPr/>
            <p:nvPr/>
          </p:nvSpPr>
          <p:spPr>
            <a:xfrm>
              <a:off x="7620120" y="467532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52"/>
            <p:cNvSpPr/>
            <p:nvPr/>
          </p:nvSpPr>
          <p:spPr>
            <a:xfrm>
              <a:off x="7584840" y="470844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53"/>
            <p:cNvSpPr/>
            <p:nvPr/>
          </p:nvSpPr>
          <p:spPr>
            <a:xfrm>
              <a:off x="7555320" y="474732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54"/>
            <p:cNvSpPr/>
            <p:nvPr/>
          </p:nvSpPr>
          <p:spPr>
            <a:xfrm>
              <a:off x="7512480" y="478980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55"/>
            <p:cNvSpPr/>
            <p:nvPr/>
          </p:nvSpPr>
          <p:spPr>
            <a:xfrm>
              <a:off x="7453800" y="483372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56"/>
            <p:cNvSpPr/>
            <p:nvPr/>
          </p:nvSpPr>
          <p:spPr>
            <a:xfrm>
              <a:off x="7396200" y="487692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57"/>
            <p:cNvSpPr/>
            <p:nvPr/>
          </p:nvSpPr>
          <p:spPr>
            <a:xfrm>
              <a:off x="7315560" y="491688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58"/>
            <p:cNvSpPr/>
            <p:nvPr/>
          </p:nvSpPr>
          <p:spPr>
            <a:xfrm>
              <a:off x="7187400" y="495180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59"/>
            <p:cNvSpPr/>
            <p:nvPr/>
          </p:nvSpPr>
          <p:spPr>
            <a:xfrm>
              <a:off x="7067160" y="49791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60"/>
            <p:cNvSpPr/>
            <p:nvPr/>
          </p:nvSpPr>
          <p:spPr>
            <a:xfrm>
              <a:off x="6953760" y="49971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61"/>
            <p:cNvSpPr/>
            <p:nvPr/>
          </p:nvSpPr>
          <p:spPr>
            <a:xfrm>
              <a:off x="6850440" y="5003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62"/>
            <p:cNvSpPr/>
            <p:nvPr/>
          </p:nvSpPr>
          <p:spPr>
            <a:xfrm>
              <a:off x="6766200" y="499608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63"/>
            <p:cNvSpPr/>
            <p:nvPr/>
          </p:nvSpPr>
          <p:spPr>
            <a:xfrm>
              <a:off x="8903520" y="469692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64"/>
            <p:cNvSpPr/>
            <p:nvPr/>
          </p:nvSpPr>
          <p:spPr>
            <a:xfrm>
              <a:off x="8906040" y="607824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65"/>
            <p:cNvSpPr/>
            <p:nvPr/>
          </p:nvSpPr>
          <p:spPr>
            <a:xfrm>
              <a:off x="8911800" y="605376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66"/>
            <p:cNvSpPr/>
            <p:nvPr/>
          </p:nvSpPr>
          <p:spPr>
            <a:xfrm>
              <a:off x="8920440" y="603900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67"/>
            <p:cNvSpPr/>
            <p:nvPr/>
          </p:nvSpPr>
          <p:spPr>
            <a:xfrm>
              <a:off x="8930880" y="603108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68"/>
            <p:cNvSpPr/>
            <p:nvPr/>
          </p:nvSpPr>
          <p:spPr>
            <a:xfrm>
              <a:off x="8942400" y="602568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9"/>
            <p:cNvSpPr/>
            <p:nvPr/>
          </p:nvSpPr>
          <p:spPr>
            <a:xfrm>
              <a:off x="8953920" y="601704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0"/>
            <p:cNvSpPr/>
            <p:nvPr/>
          </p:nvSpPr>
          <p:spPr>
            <a:xfrm>
              <a:off x="8964720" y="600588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71"/>
            <p:cNvSpPr/>
            <p:nvPr/>
          </p:nvSpPr>
          <p:spPr>
            <a:xfrm>
              <a:off x="8973720" y="597780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72"/>
            <p:cNvSpPr/>
            <p:nvPr/>
          </p:nvSpPr>
          <p:spPr>
            <a:xfrm>
              <a:off x="8980560" y="595368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73"/>
            <p:cNvSpPr/>
            <p:nvPr/>
          </p:nvSpPr>
          <p:spPr>
            <a:xfrm>
              <a:off x="8984520" y="591840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74"/>
            <p:cNvSpPr/>
            <p:nvPr/>
          </p:nvSpPr>
          <p:spPr>
            <a:xfrm>
              <a:off x="8984880" y="585792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75"/>
            <p:cNvSpPr/>
            <p:nvPr/>
          </p:nvSpPr>
          <p:spPr>
            <a:xfrm>
              <a:off x="8987400" y="57938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76"/>
            <p:cNvSpPr/>
            <p:nvPr/>
          </p:nvSpPr>
          <p:spPr>
            <a:xfrm>
              <a:off x="8992440" y="573408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77"/>
            <p:cNvSpPr/>
            <p:nvPr/>
          </p:nvSpPr>
          <p:spPr>
            <a:xfrm>
              <a:off x="8998920" y="567828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78"/>
            <p:cNvSpPr/>
            <p:nvPr/>
          </p:nvSpPr>
          <p:spPr>
            <a:xfrm>
              <a:off x="9006480" y="56174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79"/>
            <p:cNvSpPr/>
            <p:nvPr/>
          </p:nvSpPr>
          <p:spPr>
            <a:xfrm>
              <a:off x="9014400" y="555660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80"/>
            <p:cNvSpPr/>
            <p:nvPr/>
          </p:nvSpPr>
          <p:spPr>
            <a:xfrm>
              <a:off x="9021960" y="549540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81"/>
            <p:cNvSpPr/>
            <p:nvPr/>
          </p:nvSpPr>
          <p:spPr>
            <a:xfrm>
              <a:off x="9028800" y="543456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82"/>
            <p:cNvSpPr/>
            <p:nvPr/>
          </p:nvSpPr>
          <p:spPr>
            <a:xfrm>
              <a:off x="9033480" y="53733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83"/>
            <p:cNvSpPr/>
            <p:nvPr/>
          </p:nvSpPr>
          <p:spPr>
            <a:xfrm>
              <a:off x="9036360" y="53121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84"/>
            <p:cNvSpPr/>
            <p:nvPr/>
          </p:nvSpPr>
          <p:spPr>
            <a:xfrm>
              <a:off x="9036360" y="525168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85"/>
            <p:cNvSpPr/>
            <p:nvPr/>
          </p:nvSpPr>
          <p:spPr>
            <a:xfrm>
              <a:off x="9031680" y="519804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86"/>
            <p:cNvSpPr/>
            <p:nvPr/>
          </p:nvSpPr>
          <p:spPr>
            <a:xfrm>
              <a:off x="9021240" y="515160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87"/>
            <p:cNvSpPr/>
            <p:nvPr/>
          </p:nvSpPr>
          <p:spPr>
            <a:xfrm>
              <a:off x="9006480" y="510912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88"/>
            <p:cNvSpPr/>
            <p:nvPr/>
          </p:nvSpPr>
          <p:spPr>
            <a:xfrm>
              <a:off x="8988480" y="506772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89"/>
            <p:cNvSpPr/>
            <p:nvPr/>
          </p:nvSpPr>
          <p:spPr>
            <a:xfrm>
              <a:off x="8969040" y="502308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90"/>
            <p:cNvSpPr/>
            <p:nvPr/>
          </p:nvSpPr>
          <p:spPr>
            <a:xfrm>
              <a:off x="8950320" y="497700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91"/>
            <p:cNvSpPr/>
            <p:nvPr/>
          </p:nvSpPr>
          <p:spPr>
            <a:xfrm>
              <a:off x="8933040" y="49233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92"/>
            <p:cNvSpPr/>
            <p:nvPr/>
          </p:nvSpPr>
          <p:spPr>
            <a:xfrm>
              <a:off x="8919360" y="486072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93"/>
            <p:cNvSpPr/>
            <p:nvPr/>
          </p:nvSpPr>
          <p:spPr>
            <a:xfrm>
              <a:off x="8910720" y="478584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94"/>
            <p:cNvSpPr/>
            <p:nvPr/>
          </p:nvSpPr>
          <p:spPr>
            <a:xfrm>
              <a:off x="9446760" y="46994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95"/>
            <p:cNvSpPr/>
            <p:nvPr/>
          </p:nvSpPr>
          <p:spPr>
            <a:xfrm>
              <a:off x="9377640" y="4710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96"/>
            <p:cNvSpPr/>
            <p:nvPr/>
          </p:nvSpPr>
          <p:spPr>
            <a:xfrm>
              <a:off x="9315720" y="473076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97"/>
            <p:cNvSpPr/>
            <p:nvPr/>
          </p:nvSpPr>
          <p:spPr>
            <a:xfrm>
              <a:off x="9279720" y="475668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98"/>
            <p:cNvSpPr/>
            <p:nvPr/>
          </p:nvSpPr>
          <p:spPr>
            <a:xfrm>
              <a:off x="9250200" y="478800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99"/>
            <p:cNvSpPr/>
            <p:nvPr/>
          </p:nvSpPr>
          <p:spPr>
            <a:xfrm>
              <a:off x="9223560" y="482292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100"/>
            <p:cNvSpPr/>
            <p:nvPr/>
          </p:nvSpPr>
          <p:spPr>
            <a:xfrm>
              <a:off x="9202680" y="486000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101"/>
            <p:cNvSpPr/>
            <p:nvPr/>
          </p:nvSpPr>
          <p:spPr>
            <a:xfrm>
              <a:off x="9180000" y="489780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102"/>
            <p:cNvSpPr/>
            <p:nvPr/>
          </p:nvSpPr>
          <p:spPr>
            <a:xfrm>
              <a:off x="9156960" y="493488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03"/>
            <p:cNvSpPr/>
            <p:nvPr/>
          </p:nvSpPr>
          <p:spPr>
            <a:xfrm>
              <a:off x="9134640" y="497016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04"/>
            <p:cNvSpPr/>
            <p:nvPr/>
          </p:nvSpPr>
          <p:spPr>
            <a:xfrm>
              <a:off x="9111240" y="50018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105"/>
            <p:cNvSpPr/>
            <p:nvPr/>
          </p:nvSpPr>
          <p:spPr>
            <a:xfrm>
              <a:off x="9085320" y="502848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106"/>
            <p:cNvSpPr/>
            <p:nvPr/>
          </p:nvSpPr>
          <p:spPr>
            <a:xfrm>
              <a:off x="9054000" y="504900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107"/>
            <p:cNvSpPr/>
            <p:nvPr/>
          </p:nvSpPr>
          <p:spPr>
            <a:xfrm>
              <a:off x="9009360" y="5061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108"/>
            <p:cNvSpPr/>
            <p:nvPr/>
          </p:nvSpPr>
          <p:spPr>
            <a:xfrm>
              <a:off x="8970120" y="506592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roup 109"/>
          <p:cNvGrpSpPr/>
          <p:nvPr/>
        </p:nvGrpSpPr>
        <p:grpSpPr>
          <a:xfrm>
            <a:off x="-1027080" y="-1339560"/>
            <a:ext cx="3479040" cy="1877040"/>
            <a:chOff x="-1027080" y="-1339560"/>
            <a:chExt cx="3479040" cy="1877040"/>
          </a:xfrm>
        </p:grpSpPr>
        <p:sp>
          <p:nvSpPr>
            <p:cNvPr id="1188" name="CustomShape 110"/>
            <p:cNvSpPr/>
            <p:nvPr/>
          </p:nvSpPr>
          <p:spPr>
            <a:xfrm>
              <a:off x="-1027080" y="-1339560"/>
              <a:ext cx="2361240" cy="187704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11"/>
            <p:cNvSpPr/>
            <p:nvPr/>
          </p:nvSpPr>
          <p:spPr>
            <a:xfrm>
              <a:off x="-541080" y="24840"/>
              <a:ext cx="1727640" cy="44712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12"/>
            <p:cNvSpPr/>
            <p:nvPr/>
          </p:nvSpPr>
          <p:spPr>
            <a:xfrm>
              <a:off x="-546840" y="-24840"/>
              <a:ext cx="1739520" cy="43956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113"/>
            <p:cNvSpPr/>
            <p:nvPr/>
          </p:nvSpPr>
          <p:spPr>
            <a:xfrm>
              <a:off x="-577080" y="-54360"/>
              <a:ext cx="1778400" cy="41760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114"/>
            <p:cNvSpPr/>
            <p:nvPr/>
          </p:nvSpPr>
          <p:spPr>
            <a:xfrm>
              <a:off x="-625680" y="-63000"/>
              <a:ext cx="1837080" cy="37908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115"/>
            <p:cNvSpPr/>
            <p:nvPr/>
          </p:nvSpPr>
          <p:spPr>
            <a:xfrm>
              <a:off x="-685440" y="-77760"/>
              <a:ext cx="1908360" cy="34920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16"/>
            <p:cNvSpPr/>
            <p:nvPr/>
          </p:nvSpPr>
          <p:spPr>
            <a:xfrm>
              <a:off x="-750960" y="-91080"/>
              <a:ext cx="1985400" cy="31788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17"/>
            <p:cNvSpPr/>
            <p:nvPr/>
          </p:nvSpPr>
          <p:spPr>
            <a:xfrm>
              <a:off x="-815040" y="-105840"/>
              <a:ext cx="2060280" cy="28656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18"/>
            <p:cNvSpPr/>
            <p:nvPr/>
          </p:nvSpPr>
          <p:spPr>
            <a:xfrm>
              <a:off x="-871560" y="-126360"/>
              <a:ext cx="2125800" cy="25776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119"/>
            <p:cNvSpPr/>
            <p:nvPr/>
          </p:nvSpPr>
          <p:spPr>
            <a:xfrm>
              <a:off x="-913680" y="-162000"/>
              <a:ext cx="2175120" cy="23868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120"/>
            <p:cNvSpPr/>
            <p:nvPr/>
          </p:nvSpPr>
          <p:spPr>
            <a:xfrm>
              <a:off x="-935640" y="-201960"/>
              <a:ext cx="2200680" cy="22068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21"/>
            <p:cNvSpPr/>
            <p:nvPr/>
          </p:nvSpPr>
          <p:spPr>
            <a:xfrm>
              <a:off x="-932040" y="-255240"/>
              <a:ext cx="2197800" cy="21600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122"/>
            <p:cNvSpPr/>
            <p:nvPr/>
          </p:nvSpPr>
          <p:spPr>
            <a:xfrm>
              <a:off x="-908280" y="-297360"/>
              <a:ext cx="2176560" cy="21672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23"/>
            <p:cNvSpPr/>
            <p:nvPr/>
          </p:nvSpPr>
          <p:spPr>
            <a:xfrm>
              <a:off x="-869400" y="-323640"/>
              <a:ext cx="2142360" cy="21636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124"/>
            <p:cNvSpPr/>
            <p:nvPr/>
          </p:nvSpPr>
          <p:spPr>
            <a:xfrm>
              <a:off x="-819000" y="-338760"/>
              <a:ext cx="2098800" cy="21528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125"/>
            <p:cNvSpPr/>
            <p:nvPr/>
          </p:nvSpPr>
          <p:spPr>
            <a:xfrm>
              <a:off x="-762120" y="-368640"/>
              <a:ext cx="2049480" cy="23580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126"/>
            <p:cNvSpPr/>
            <p:nvPr/>
          </p:nvSpPr>
          <p:spPr>
            <a:xfrm>
              <a:off x="-703080" y="-410760"/>
              <a:ext cx="1998360" cy="27036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127"/>
            <p:cNvSpPr/>
            <p:nvPr/>
          </p:nvSpPr>
          <p:spPr>
            <a:xfrm>
              <a:off x="-646560" y="-454680"/>
              <a:ext cx="1949040" cy="30456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128"/>
            <p:cNvSpPr/>
            <p:nvPr/>
          </p:nvSpPr>
          <p:spPr>
            <a:xfrm>
              <a:off x="-596160" y="-500760"/>
              <a:ext cx="1905480" cy="33444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129"/>
            <p:cNvSpPr/>
            <p:nvPr/>
          </p:nvSpPr>
          <p:spPr>
            <a:xfrm>
              <a:off x="-557280" y="-550080"/>
              <a:ext cx="1871280" cy="35712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130"/>
            <p:cNvSpPr/>
            <p:nvPr/>
          </p:nvSpPr>
          <p:spPr>
            <a:xfrm>
              <a:off x="-533520" y="-604080"/>
              <a:ext cx="1850400" cy="37008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131"/>
            <p:cNvSpPr/>
            <p:nvPr/>
          </p:nvSpPr>
          <p:spPr>
            <a:xfrm>
              <a:off x="-529200" y="-662760"/>
              <a:ext cx="1846080" cy="37116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132"/>
            <p:cNvSpPr/>
            <p:nvPr/>
          </p:nvSpPr>
          <p:spPr>
            <a:xfrm>
              <a:off x="-537480" y="-711360"/>
              <a:ext cx="1850040" cy="36072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133"/>
            <p:cNvSpPr/>
            <p:nvPr/>
          </p:nvSpPr>
          <p:spPr>
            <a:xfrm>
              <a:off x="-554040" y="-747000"/>
              <a:ext cx="1855800" cy="33696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134"/>
            <p:cNvSpPr/>
            <p:nvPr/>
          </p:nvSpPr>
          <p:spPr>
            <a:xfrm>
              <a:off x="-576360" y="-774000"/>
              <a:ext cx="1863000" cy="30384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135"/>
            <p:cNvSpPr/>
            <p:nvPr/>
          </p:nvSpPr>
          <p:spPr>
            <a:xfrm>
              <a:off x="-602640" y="-833400"/>
              <a:ext cx="1871640" cy="30276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136"/>
            <p:cNvSpPr/>
            <p:nvPr/>
          </p:nvSpPr>
          <p:spPr>
            <a:xfrm>
              <a:off x="-630720" y="-923400"/>
              <a:ext cx="1880640" cy="33264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137"/>
            <p:cNvSpPr/>
            <p:nvPr/>
          </p:nvSpPr>
          <p:spPr>
            <a:xfrm>
              <a:off x="-658440" y="-1013760"/>
              <a:ext cx="1889280" cy="36252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138"/>
            <p:cNvSpPr/>
            <p:nvPr/>
          </p:nvSpPr>
          <p:spPr>
            <a:xfrm>
              <a:off x="-683640" y="-1117080"/>
              <a:ext cx="1897560" cy="40572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139"/>
            <p:cNvSpPr/>
            <p:nvPr/>
          </p:nvSpPr>
          <p:spPr>
            <a:xfrm>
              <a:off x="-704520" y="-1186920"/>
              <a:ext cx="1904400" cy="41580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140"/>
            <p:cNvSpPr/>
            <p:nvPr/>
          </p:nvSpPr>
          <p:spPr>
            <a:xfrm>
              <a:off x="-718560" y="-1266480"/>
              <a:ext cx="1909800" cy="43560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141"/>
            <p:cNvSpPr/>
            <p:nvPr/>
          </p:nvSpPr>
          <p:spPr>
            <a:xfrm>
              <a:off x="1100520" y="-898920"/>
              <a:ext cx="115200" cy="140616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142"/>
            <p:cNvSpPr/>
            <p:nvPr/>
          </p:nvSpPr>
          <p:spPr>
            <a:xfrm>
              <a:off x="1021680" y="-916920"/>
              <a:ext cx="146880" cy="142308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143"/>
            <p:cNvSpPr/>
            <p:nvPr/>
          </p:nvSpPr>
          <p:spPr>
            <a:xfrm>
              <a:off x="948600" y="-939960"/>
              <a:ext cx="179640" cy="143316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144"/>
            <p:cNvSpPr/>
            <p:nvPr/>
          </p:nvSpPr>
          <p:spPr>
            <a:xfrm>
              <a:off x="879120" y="-967680"/>
              <a:ext cx="214560" cy="143784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145"/>
            <p:cNvSpPr/>
            <p:nvPr/>
          </p:nvSpPr>
          <p:spPr>
            <a:xfrm>
              <a:off x="787320" y="-999000"/>
              <a:ext cx="275400" cy="143748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146"/>
            <p:cNvSpPr/>
            <p:nvPr/>
          </p:nvSpPr>
          <p:spPr>
            <a:xfrm>
              <a:off x="708120" y="-1032840"/>
              <a:ext cx="325440" cy="143316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147"/>
            <p:cNvSpPr/>
            <p:nvPr/>
          </p:nvSpPr>
          <p:spPr>
            <a:xfrm>
              <a:off x="630000" y="-1068480"/>
              <a:ext cx="377640" cy="142632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148"/>
            <p:cNvSpPr/>
            <p:nvPr/>
          </p:nvSpPr>
          <p:spPr>
            <a:xfrm>
              <a:off x="548280" y="-1104840"/>
              <a:ext cx="435240" cy="141768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149"/>
            <p:cNvSpPr/>
            <p:nvPr/>
          </p:nvSpPr>
          <p:spPr>
            <a:xfrm>
              <a:off x="487080" y="-1141200"/>
              <a:ext cx="475560" cy="140796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150"/>
            <p:cNvSpPr/>
            <p:nvPr/>
          </p:nvSpPr>
          <p:spPr>
            <a:xfrm>
              <a:off x="411840" y="-1176840"/>
              <a:ext cx="461520" cy="139896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151"/>
            <p:cNvSpPr/>
            <p:nvPr/>
          </p:nvSpPr>
          <p:spPr>
            <a:xfrm>
              <a:off x="345600" y="-1210320"/>
              <a:ext cx="490680" cy="139068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152"/>
            <p:cNvSpPr/>
            <p:nvPr/>
          </p:nvSpPr>
          <p:spPr>
            <a:xfrm>
              <a:off x="281520" y="-1240920"/>
              <a:ext cx="514800" cy="138456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153"/>
            <p:cNvSpPr/>
            <p:nvPr/>
          </p:nvSpPr>
          <p:spPr>
            <a:xfrm>
              <a:off x="216000" y="-1267560"/>
              <a:ext cx="538920" cy="138168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154"/>
            <p:cNvSpPr/>
            <p:nvPr/>
          </p:nvSpPr>
          <p:spPr>
            <a:xfrm>
              <a:off x="154080" y="-1289880"/>
              <a:ext cx="551520" cy="138240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155"/>
            <p:cNvSpPr/>
            <p:nvPr/>
          </p:nvSpPr>
          <p:spPr>
            <a:xfrm>
              <a:off x="94320" y="-1306080"/>
              <a:ext cx="553680" cy="138888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56"/>
            <p:cNvSpPr/>
            <p:nvPr/>
          </p:nvSpPr>
          <p:spPr>
            <a:xfrm>
              <a:off x="35280" y="-1316160"/>
              <a:ext cx="547920" cy="139824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57"/>
            <p:cNvSpPr/>
            <p:nvPr/>
          </p:nvSpPr>
          <p:spPr>
            <a:xfrm>
              <a:off x="-15480" y="-1313280"/>
              <a:ext cx="520200" cy="139716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58"/>
            <p:cNvSpPr/>
            <p:nvPr/>
          </p:nvSpPr>
          <p:spPr>
            <a:xfrm>
              <a:off x="-59400" y="-1297800"/>
              <a:ext cx="474840" cy="138564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59"/>
            <p:cNvSpPr/>
            <p:nvPr/>
          </p:nvSpPr>
          <p:spPr>
            <a:xfrm>
              <a:off x="-97560" y="-1272600"/>
              <a:ext cx="479520" cy="136692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60"/>
            <p:cNvSpPr/>
            <p:nvPr/>
          </p:nvSpPr>
          <p:spPr>
            <a:xfrm>
              <a:off x="-132840" y="-1239480"/>
              <a:ext cx="393480" cy="134316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61"/>
            <p:cNvSpPr/>
            <p:nvPr/>
          </p:nvSpPr>
          <p:spPr>
            <a:xfrm>
              <a:off x="-162360" y="-1200600"/>
              <a:ext cx="289800" cy="131688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62"/>
            <p:cNvSpPr/>
            <p:nvPr/>
          </p:nvSpPr>
          <p:spPr>
            <a:xfrm>
              <a:off x="-205200" y="-1158120"/>
              <a:ext cx="195120" cy="129060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63"/>
            <p:cNvSpPr/>
            <p:nvPr/>
          </p:nvSpPr>
          <p:spPr>
            <a:xfrm>
              <a:off x="-263880" y="-1114200"/>
              <a:ext cx="153720" cy="126756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64"/>
            <p:cNvSpPr/>
            <p:nvPr/>
          </p:nvSpPr>
          <p:spPr>
            <a:xfrm>
              <a:off x="-321480" y="-1071360"/>
              <a:ext cx="118440" cy="124956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65"/>
            <p:cNvSpPr/>
            <p:nvPr/>
          </p:nvSpPr>
          <p:spPr>
            <a:xfrm>
              <a:off x="-402120" y="-1031400"/>
              <a:ext cx="146880" cy="123984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66"/>
            <p:cNvSpPr/>
            <p:nvPr/>
          </p:nvSpPr>
          <p:spPr>
            <a:xfrm>
              <a:off x="-530280" y="-996480"/>
              <a:ext cx="244080" cy="124056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67"/>
            <p:cNvSpPr/>
            <p:nvPr/>
          </p:nvSpPr>
          <p:spPr>
            <a:xfrm>
              <a:off x="-650520" y="-968760"/>
              <a:ext cx="340560" cy="125424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68"/>
            <p:cNvSpPr/>
            <p:nvPr/>
          </p:nvSpPr>
          <p:spPr>
            <a:xfrm>
              <a:off x="-763920" y="-950760"/>
              <a:ext cx="421560" cy="128412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69"/>
            <p:cNvSpPr/>
            <p:nvPr/>
          </p:nvSpPr>
          <p:spPr>
            <a:xfrm>
              <a:off x="-866880" y="-944640"/>
              <a:ext cx="496080" cy="133200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70"/>
            <p:cNvSpPr/>
            <p:nvPr/>
          </p:nvSpPr>
          <p:spPr>
            <a:xfrm>
              <a:off x="-951120" y="-951840"/>
              <a:ext cx="533160" cy="140076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71"/>
            <p:cNvSpPr/>
            <p:nvPr/>
          </p:nvSpPr>
          <p:spPr>
            <a:xfrm>
              <a:off x="1185840" y="-1251360"/>
              <a:ext cx="1266120" cy="174492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72"/>
            <p:cNvSpPr/>
            <p:nvPr/>
          </p:nvSpPr>
          <p:spPr>
            <a:xfrm>
              <a:off x="1188360" y="130320"/>
              <a:ext cx="730440" cy="30528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73"/>
            <p:cNvSpPr/>
            <p:nvPr/>
          </p:nvSpPr>
          <p:spPr>
            <a:xfrm>
              <a:off x="1194480" y="105480"/>
              <a:ext cx="741600" cy="27828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74"/>
            <p:cNvSpPr/>
            <p:nvPr/>
          </p:nvSpPr>
          <p:spPr>
            <a:xfrm>
              <a:off x="1203120" y="91080"/>
              <a:ext cx="757800" cy="24624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75"/>
            <p:cNvSpPr/>
            <p:nvPr/>
          </p:nvSpPr>
          <p:spPr>
            <a:xfrm>
              <a:off x="1213560" y="82800"/>
              <a:ext cx="778320" cy="21132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76"/>
            <p:cNvSpPr/>
            <p:nvPr/>
          </p:nvSpPr>
          <p:spPr>
            <a:xfrm>
              <a:off x="1224720" y="77760"/>
              <a:ext cx="800640" cy="17532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77"/>
            <p:cNvSpPr/>
            <p:nvPr/>
          </p:nvSpPr>
          <p:spPr>
            <a:xfrm>
              <a:off x="1236240" y="69120"/>
              <a:ext cx="823320" cy="14328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78"/>
            <p:cNvSpPr/>
            <p:nvPr/>
          </p:nvSpPr>
          <p:spPr>
            <a:xfrm>
              <a:off x="1247040" y="57600"/>
              <a:ext cx="844560" cy="11232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79"/>
            <p:cNvSpPr/>
            <p:nvPr/>
          </p:nvSpPr>
          <p:spPr>
            <a:xfrm>
              <a:off x="1256400" y="29880"/>
              <a:ext cx="862560" cy="9504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180"/>
            <p:cNvSpPr/>
            <p:nvPr/>
          </p:nvSpPr>
          <p:spPr>
            <a:xfrm>
              <a:off x="1263240" y="5760"/>
              <a:ext cx="875520" cy="6912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81"/>
            <p:cNvSpPr/>
            <p:nvPr/>
          </p:nvSpPr>
          <p:spPr>
            <a:xfrm>
              <a:off x="1266840" y="-29520"/>
              <a:ext cx="882000" cy="4860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82"/>
            <p:cNvSpPr/>
            <p:nvPr/>
          </p:nvSpPr>
          <p:spPr>
            <a:xfrm>
              <a:off x="1267200" y="-90000"/>
              <a:ext cx="885600" cy="7380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83"/>
            <p:cNvSpPr/>
            <p:nvPr/>
          </p:nvSpPr>
          <p:spPr>
            <a:xfrm>
              <a:off x="1269720" y="-154440"/>
              <a:ext cx="900000" cy="12528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84"/>
            <p:cNvSpPr/>
            <p:nvPr/>
          </p:nvSpPr>
          <p:spPr>
            <a:xfrm>
              <a:off x="1274760" y="-213840"/>
              <a:ext cx="923040" cy="18360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85"/>
            <p:cNvSpPr/>
            <p:nvPr/>
          </p:nvSpPr>
          <p:spPr>
            <a:xfrm>
              <a:off x="1281600" y="-270000"/>
              <a:ext cx="952200" cy="19656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86"/>
            <p:cNvSpPr/>
            <p:nvPr/>
          </p:nvSpPr>
          <p:spPr>
            <a:xfrm>
              <a:off x="1289160" y="-330840"/>
              <a:ext cx="984960" cy="25884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87"/>
            <p:cNvSpPr/>
            <p:nvPr/>
          </p:nvSpPr>
          <p:spPr>
            <a:xfrm>
              <a:off x="1297080" y="-391680"/>
              <a:ext cx="1019160" cy="32256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88"/>
            <p:cNvSpPr/>
            <p:nvPr/>
          </p:nvSpPr>
          <p:spPr>
            <a:xfrm>
              <a:off x="1304640" y="-452520"/>
              <a:ext cx="1052280" cy="38484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89"/>
            <p:cNvSpPr/>
            <p:nvPr/>
          </p:nvSpPr>
          <p:spPr>
            <a:xfrm>
              <a:off x="1311120" y="-513720"/>
              <a:ext cx="1081440" cy="44028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90"/>
            <p:cNvSpPr/>
            <p:nvPr/>
          </p:nvSpPr>
          <p:spPr>
            <a:xfrm>
              <a:off x="1316160" y="-574560"/>
              <a:ext cx="1104120" cy="48528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91"/>
            <p:cNvSpPr/>
            <p:nvPr/>
          </p:nvSpPr>
          <p:spPr>
            <a:xfrm>
              <a:off x="1318680" y="-635760"/>
              <a:ext cx="1118520" cy="46368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92"/>
            <p:cNvSpPr/>
            <p:nvPr/>
          </p:nvSpPr>
          <p:spPr>
            <a:xfrm>
              <a:off x="1318680" y="-696240"/>
              <a:ext cx="1118880" cy="47304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93"/>
            <p:cNvSpPr/>
            <p:nvPr/>
          </p:nvSpPr>
          <p:spPr>
            <a:xfrm>
              <a:off x="1314360" y="-749880"/>
              <a:ext cx="1082520" cy="46080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94"/>
            <p:cNvSpPr/>
            <p:nvPr/>
          </p:nvSpPr>
          <p:spPr>
            <a:xfrm>
              <a:off x="1303560" y="-796320"/>
              <a:ext cx="1015200" cy="44388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95"/>
            <p:cNvSpPr/>
            <p:nvPr/>
          </p:nvSpPr>
          <p:spPr>
            <a:xfrm>
              <a:off x="1288800" y="-838800"/>
              <a:ext cx="928800" cy="42336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96"/>
            <p:cNvSpPr/>
            <p:nvPr/>
          </p:nvSpPr>
          <p:spPr>
            <a:xfrm>
              <a:off x="1270800" y="-880200"/>
              <a:ext cx="835560" cy="40248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97"/>
            <p:cNvSpPr/>
            <p:nvPr/>
          </p:nvSpPr>
          <p:spPr>
            <a:xfrm>
              <a:off x="1251720" y="-924840"/>
              <a:ext cx="747360" cy="38412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98"/>
            <p:cNvSpPr/>
            <p:nvPr/>
          </p:nvSpPr>
          <p:spPr>
            <a:xfrm>
              <a:off x="1232640" y="-970920"/>
              <a:ext cx="677160" cy="36720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99"/>
            <p:cNvSpPr/>
            <p:nvPr/>
          </p:nvSpPr>
          <p:spPr>
            <a:xfrm>
              <a:off x="1215360" y="-1024560"/>
              <a:ext cx="636480" cy="35748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200"/>
            <p:cNvSpPr/>
            <p:nvPr/>
          </p:nvSpPr>
          <p:spPr>
            <a:xfrm>
              <a:off x="1201680" y="-1087560"/>
              <a:ext cx="637920" cy="35388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201"/>
            <p:cNvSpPr/>
            <p:nvPr/>
          </p:nvSpPr>
          <p:spPr>
            <a:xfrm>
              <a:off x="1193040" y="-1162080"/>
              <a:ext cx="693000" cy="35964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202"/>
            <p:cNvSpPr/>
            <p:nvPr/>
          </p:nvSpPr>
          <p:spPr>
            <a:xfrm>
              <a:off x="1729440" y="-1248840"/>
              <a:ext cx="660240" cy="146160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203"/>
            <p:cNvSpPr/>
            <p:nvPr/>
          </p:nvSpPr>
          <p:spPr>
            <a:xfrm>
              <a:off x="1659960" y="-1236960"/>
              <a:ext cx="657000" cy="144216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204"/>
            <p:cNvSpPr/>
            <p:nvPr/>
          </p:nvSpPr>
          <p:spPr>
            <a:xfrm>
              <a:off x="1598040" y="-1217520"/>
              <a:ext cx="646920" cy="142236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205"/>
            <p:cNvSpPr/>
            <p:nvPr/>
          </p:nvSpPr>
          <p:spPr>
            <a:xfrm>
              <a:off x="1562400" y="-1191240"/>
              <a:ext cx="610560" cy="140292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206"/>
            <p:cNvSpPr/>
            <p:nvPr/>
          </p:nvSpPr>
          <p:spPr>
            <a:xfrm>
              <a:off x="1532520" y="-1159920"/>
              <a:ext cx="577080" cy="138420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207"/>
            <p:cNvSpPr/>
            <p:nvPr/>
          </p:nvSpPr>
          <p:spPr>
            <a:xfrm>
              <a:off x="1505880" y="-1125360"/>
              <a:ext cx="528480" cy="136692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208"/>
            <p:cNvSpPr/>
            <p:nvPr/>
          </p:nvSpPr>
          <p:spPr>
            <a:xfrm>
              <a:off x="1485000" y="-1088280"/>
              <a:ext cx="500040" cy="135108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209"/>
            <p:cNvSpPr/>
            <p:nvPr/>
          </p:nvSpPr>
          <p:spPr>
            <a:xfrm>
              <a:off x="1462680" y="-1050480"/>
              <a:ext cx="437760" cy="133812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210"/>
            <p:cNvSpPr/>
            <p:nvPr/>
          </p:nvSpPr>
          <p:spPr>
            <a:xfrm>
              <a:off x="1439280" y="-1013040"/>
              <a:ext cx="378000" cy="132768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211"/>
            <p:cNvSpPr/>
            <p:nvPr/>
          </p:nvSpPr>
          <p:spPr>
            <a:xfrm>
              <a:off x="1416960" y="-978120"/>
              <a:ext cx="322920" cy="132084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12"/>
            <p:cNvSpPr/>
            <p:nvPr/>
          </p:nvSpPr>
          <p:spPr>
            <a:xfrm>
              <a:off x="1393560" y="-946440"/>
              <a:ext cx="281880" cy="131796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213"/>
            <p:cNvSpPr/>
            <p:nvPr/>
          </p:nvSpPr>
          <p:spPr>
            <a:xfrm>
              <a:off x="1367640" y="-919440"/>
              <a:ext cx="238320" cy="131940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214"/>
            <p:cNvSpPr/>
            <p:nvPr/>
          </p:nvSpPr>
          <p:spPr>
            <a:xfrm>
              <a:off x="1336680" y="-898920"/>
              <a:ext cx="206640" cy="132588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215"/>
            <p:cNvSpPr/>
            <p:nvPr/>
          </p:nvSpPr>
          <p:spPr>
            <a:xfrm>
              <a:off x="1291680" y="-885960"/>
              <a:ext cx="187200" cy="133776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216"/>
            <p:cNvSpPr/>
            <p:nvPr/>
          </p:nvSpPr>
          <p:spPr>
            <a:xfrm>
              <a:off x="1252440" y="-882000"/>
              <a:ext cx="167760" cy="135576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5" name="Group 217"/>
          <p:cNvGrpSpPr/>
          <p:nvPr/>
        </p:nvGrpSpPr>
        <p:grpSpPr>
          <a:xfrm>
            <a:off x="-390960" y="539280"/>
            <a:ext cx="973080" cy="973080"/>
            <a:chOff x="-390960" y="539280"/>
            <a:chExt cx="973080" cy="973080"/>
          </a:xfrm>
        </p:grpSpPr>
        <p:sp>
          <p:nvSpPr>
            <p:cNvPr id="1296" name="CustomShape 218"/>
            <p:cNvSpPr/>
            <p:nvPr/>
          </p:nvSpPr>
          <p:spPr>
            <a:xfrm>
              <a:off x="-390960" y="539280"/>
              <a:ext cx="973080" cy="97308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219"/>
            <p:cNvSpPr/>
            <p:nvPr/>
          </p:nvSpPr>
          <p:spPr>
            <a:xfrm>
              <a:off x="-309960" y="620280"/>
              <a:ext cx="810720" cy="81072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220"/>
            <p:cNvSpPr/>
            <p:nvPr/>
          </p:nvSpPr>
          <p:spPr>
            <a:xfrm>
              <a:off x="-228960" y="701280"/>
              <a:ext cx="648720" cy="64872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221"/>
            <p:cNvSpPr/>
            <p:nvPr/>
          </p:nvSpPr>
          <p:spPr>
            <a:xfrm>
              <a:off x="-148320" y="781920"/>
              <a:ext cx="487440" cy="48744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222"/>
            <p:cNvSpPr/>
            <p:nvPr/>
          </p:nvSpPr>
          <p:spPr>
            <a:xfrm>
              <a:off x="-68400" y="861840"/>
              <a:ext cx="327600" cy="32760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223"/>
            <p:cNvSpPr/>
            <p:nvPr/>
          </p:nvSpPr>
          <p:spPr>
            <a:xfrm>
              <a:off x="8280" y="938520"/>
              <a:ext cx="174960" cy="17496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224"/>
            <p:cNvSpPr/>
            <p:nvPr/>
          </p:nvSpPr>
          <p:spPr>
            <a:xfrm>
              <a:off x="54360" y="984960"/>
              <a:ext cx="82080" cy="8172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3" name="Group 225"/>
          <p:cNvGrpSpPr/>
          <p:nvPr/>
        </p:nvGrpSpPr>
        <p:grpSpPr>
          <a:xfrm>
            <a:off x="8561520" y="3629520"/>
            <a:ext cx="973440" cy="973080"/>
            <a:chOff x="8561520" y="3629520"/>
            <a:chExt cx="973440" cy="973080"/>
          </a:xfrm>
        </p:grpSpPr>
        <p:sp>
          <p:nvSpPr>
            <p:cNvPr id="1304" name="CustomShape 226"/>
            <p:cNvSpPr/>
            <p:nvPr/>
          </p:nvSpPr>
          <p:spPr>
            <a:xfrm rot="5400000">
              <a:off x="8561520" y="3629520"/>
              <a:ext cx="973080" cy="97272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227"/>
            <p:cNvSpPr/>
            <p:nvPr/>
          </p:nvSpPr>
          <p:spPr>
            <a:xfrm rot="5400000">
              <a:off x="8601480" y="3663360"/>
              <a:ext cx="897840" cy="89820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228"/>
            <p:cNvSpPr/>
            <p:nvPr/>
          </p:nvSpPr>
          <p:spPr>
            <a:xfrm rot="5400000">
              <a:off x="8645040" y="3690360"/>
              <a:ext cx="822960" cy="82548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229"/>
            <p:cNvSpPr/>
            <p:nvPr/>
          </p:nvSpPr>
          <p:spPr>
            <a:xfrm rot="5400000">
              <a:off x="8693280" y="3714480"/>
              <a:ext cx="748080" cy="75024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230"/>
            <p:cNvSpPr/>
            <p:nvPr/>
          </p:nvSpPr>
          <p:spPr>
            <a:xfrm rot="5400000">
              <a:off x="8742960" y="3733560"/>
              <a:ext cx="673200" cy="67716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231"/>
            <p:cNvSpPr/>
            <p:nvPr/>
          </p:nvSpPr>
          <p:spPr>
            <a:xfrm rot="5400000">
              <a:off x="8795160" y="3752280"/>
              <a:ext cx="599760" cy="59976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232"/>
            <p:cNvSpPr/>
            <p:nvPr/>
          </p:nvSpPr>
          <p:spPr>
            <a:xfrm rot="5400000">
              <a:off x="8848800" y="3769560"/>
              <a:ext cx="523080" cy="52308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33"/>
            <p:cNvSpPr/>
            <p:nvPr/>
          </p:nvSpPr>
          <p:spPr>
            <a:xfrm rot="5400000">
              <a:off x="8902080" y="3785040"/>
              <a:ext cx="448200" cy="44820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234"/>
            <p:cNvSpPr/>
            <p:nvPr/>
          </p:nvSpPr>
          <p:spPr>
            <a:xfrm rot="5400000">
              <a:off x="8952840" y="3800880"/>
              <a:ext cx="376560" cy="37440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235"/>
            <p:cNvSpPr/>
            <p:nvPr/>
          </p:nvSpPr>
          <p:spPr>
            <a:xfrm rot="5400000">
              <a:off x="9005760" y="3817440"/>
              <a:ext cx="299520" cy="29988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236"/>
            <p:cNvSpPr/>
            <p:nvPr/>
          </p:nvSpPr>
          <p:spPr>
            <a:xfrm rot="5400000">
              <a:off x="9055440" y="3838680"/>
              <a:ext cx="224280" cy="22464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237"/>
            <p:cNvSpPr/>
            <p:nvPr/>
          </p:nvSpPr>
          <p:spPr>
            <a:xfrm rot="5400000">
              <a:off x="9102960" y="3861360"/>
              <a:ext cx="149400" cy="15048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238"/>
            <p:cNvSpPr/>
            <p:nvPr/>
          </p:nvSpPr>
          <p:spPr>
            <a:xfrm rot="5400000">
              <a:off x="9147600" y="3890880"/>
              <a:ext cx="74520" cy="7416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239"/>
            <p:cNvSpPr/>
            <p:nvPr/>
          </p:nvSpPr>
          <p:spPr>
            <a:xfrm rot="5400000">
              <a:off x="8778960" y="3708000"/>
              <a:ext cx="189360" cy="62460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240"/>
            <p:cNvSpPr/>
            <p:nvPr/>
          </p:nvSpPr>
          <p:spPr>
            <a:xfrm rot="5400000">
              <a:off x="8871480" y="3609360"/>
              <a:ext cx="74160" cy="55584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241"/>
            <p:cNvSpPr/>
            <p:nvPr/>
          </p:nvSpPr>
          <p:spPr>
            <a:xfrm rot="5400000">
              <a:off x="8880840" y="3618360"/>
              <a:ext cx="234000" cy="37728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242"/>
            <p:cNvSpPr/>
            <p:nvPr/>
          </p:nvSpPr>
          <p:spPr>
            <a:xfrm rot="5400000">
              <a:off x="8970120" y="3708000"/>
              <a:ext cx="294480" cy="13716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243"/>
            <p:cNvSpPr/>
            <p:nvPr/>
          </p:nvSpPr>
          <p:spPr>
            <a:xfrm rot="5400000">
              <a:off x="9123840" y="3753720"/>
              <a:ext cx="234000" cy="10620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244"/>
            <p:cNvSpPr/>
            <p:nvPr/>
          </p:nvSpPr>
          <p:spPr>
            <a:xfrm rot="5400000">
              <a:off x="9302760" y="3753720"/>
              <a:ext cx="55800" cy="28476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245"/>
            <p:cNvSpPr/>
            <p:nvPr/>
          </p:nvSpPr>
          <p:spPr>
            <a:xfrm rot="5400000">
              <a:off x="9267120" y="3846960"/>
              <a:ext cx="189000" cy="34668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246"/>
            <p:cNvSpPr/>
            <p:nvPr/>
          </p:nvSpPr>
          <p:spPr>
            <a:xfrm rot="5400000">
              <a:off x="9116640" y="3997440"/>
              <a:ext cx="428040" cy="28476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247"/>
            <p:cNvSpPr/>
            <p:nvPr/>
          </p:nvSpPr>
          <p:spPr>
            <a:xfrm rot="5400000">
              <a:off x="8937720" y="4175640"/>
              <a:ext cx="606240" cy="10620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248"/>
            <p:cNvSpPr/>
            <p:nvPr/>
          </p:nvSpPr>
          <p:spPr>
            <a:xfrm rot="5400000">
              <a:off x="8779680" y="4195440"/>
              <a:ext cx="676440" cy="13716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249"/>
            <p:cNvSpPr/>
            <p:nvPr/>
          </p:nvSpPr>
          <p:spPr>
            <a:xfrm rot="5400000">
              <a:off x="8694720" y="4040280"/>
              <a:ext cx="606240" cy="37728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250"/>
            <p:cNvSpPr/>
            <p:nvPr/>
          </p:nvSpPr>
          <p:spPr>
            <a:xfrm rot="5400000">
              <a:off x="8694000" y="3861720"/>
              <a:ext cx="428040" cy="55584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9" name="Group 251"/>
          <p:cNvGrpSpPr/>
          <p:nvPr/>
        </p:nvGrpSpPr>
        <p:grpSpPr>
          <a:xfrm>
            <a:off x="8664120" y="1056960"/>
            <a:ext cx="176760" cy="588240"/>
            <a:chOff x="8664120" y="1056960"/>
            <a:chExt cx="176760" cy="588240"/>
          </a:xfrm>
        </p:grpSpPr>
        <p:sp>
          <p:nvSpPr>
            <p:cNvPr id="1330" name="CustomShape 252"/>
            <p:cNvSpPr/>
            <p:nvPr/>
          </p:nvSpPr>
          <p:spPr>
            <a:xfrm rot="10800000">
              <a:off x="880848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253"/>
            <p:cNvSpPr/>
            <p:nvPr/>
          </p:nvSpPr>
          <p:spPr>
            <a:xfrm rot="10800000">
              <a:off x="873648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254"/>
            <p:cNvSpPr/>
            <p:nvPr/>
          </p:nvSpPr>
          <p:spPr>
            <a:xfrm rot="10800000">
              <a:off x="8664120" y="14774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255"/>
            <p:cNvSpPr/>
            <p:nvPr/>
          </p:nvSpPr>
          <p:spPr>
            <a:xfrm rot="10800000">
              <a:off x="880848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256"/>
            <p:cNvSpPr/>
            <p:nvPr/>
          </p:nvSpPr>
          <p:spPr>
            <a:xfrm rot="10800000">
              <a:off x="873648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257"/>
            <p:cNvSpPr/>
            <p:nvPr/>
          </p:nvSpPr>
          <p:spPr>
            <a:xfrm rot="10800000">
              <a:off x="8664120" y="14076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258"/>
            <p:cNvSpPr/>
            <p:nvPr/>
          </p:nvSpPr>
          <p:spPr>
            <a:xfrm rot="10800000">
              <a:off x="880848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259"/>
            <p:cNvSpPr/>
            <p:nvPr/>
          </p:nvSpPr>
          <p:spPr>
            <a:xfrm rot="10800000">
              <a:off x="873648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260"/>
            <p:cNvSpPr/>
            <p:nvPr/>
          </p:nvSpPr>
          <p:spPr>
            <a:xfrm rot="10800000">
              <a:off x="8664120" y="15476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261"/>
            <p:cNvSpPr/>
            <p:nvPr/>
          </p:nvSpPr>
          <p:spPr>
            <a:xfrm rot="10800000">
              <a:off x="880848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262"/>
            <p:cNvSpPr/>
            <p:nvPr/>
          </p:nvSpPr>
          <p:spPr>
            <a:xfrm rot="10800000">
              <a:off x="873648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63"/>
            <p:cNvSpPr/>
            <p:nvPr/>
          </p:nvSpPr>
          <p:spPr>
            <a:xfrm rot="10800000">
              <a:off x="8664120" y="161784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64"/>
            <p:cNvSpPr/>
            <p:nvPr/>
          </p:nvSpPr>
          <p:spPr>
            <a:xfrm rot="10800000">
              <a:off x="880848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65"/>
            <p:cNvSpPr/>
            <p:nvPr/>
          </p:nvSpPr>
          <p:spPr>
            <a:xfrm rot="10800000">
              <a:off x="873648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66"/>
            <p:cNvSpPr/>
            <p:nvPr/>
          </p:nvSpPr>
          <p:spPr>
            <a:xfrm rot="10800000">
              <a:off x="8664120" y="13374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67"/>
            <p:cNvSpPr/>
            <p:nvPr/>
          </p:nvSpPr>
          <p:spPr>
            <a:xfrm rot="10800000">
              <a:off x="880848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68"/>
            <p:cNvSpPr/>
            <p:nvPr/>
          </p:nvSpPr>
          <p:spPr>
            <a:xfrm rot="10800000">
              <a:off x="873648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69"/>
            <p:cNvSpPr/>
            <p:nvPr/>
          </p:nvSpPr>
          <p:spPr>
            <a:xfrm rot="10800000">
              <a:off x="8664120" y="126720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70"/>
            <p:cNvSpPr/>
            <p:nvPr/>
          </p:nvSpPr>
          <p:spPr>
            <a:xfrm rot="10800000">
              <a:off x="880848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71"/>
            <p:cNvSpPr/>
            <p:nvPr/>
          </p:nvSpPr>
          <p:spPr>
            <a:xfrm rot="10800000">
              <a:off x="873648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72"/>
            <p:cNvSpPr/>
            <p:nvPr/>
          </p:nvSpPr>
          <p:spPr>
            <a:xfrm rot="10800000">
              <a:off x="8664120" y="11973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73"/>
            <p:cNvSpPr/>
            <p:nvPr/>
          </p:nvSpPr>
          <p:spPr>
            <a:xfrm rot="10800000">
              <a:off x="880848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74"/>
            <p:cNvSpPr/>
            <p:nvPr/>
          </p:nvSpPr>
          <p:spPr>
            <a:xfrm rot="10800000">
              <a:off x="873648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75"/>
            <p:cNvSpPr/>
            <p:nvPr/>
          </p:nvSpPr>
          <p:spPr>
            <a:xfrm rot="10800000">
              <a:off x="8664120" y="1127160"/>
              <a:ext cx="27360" cy="2736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76"/>
            <p:cNvSpPr/>
            <p:nvPr/>
          </p:nvSpPr>
          <p:spPr>
            <a:xfrm rot="10800000">
              <a:off x="880848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77"/>
            <p:cNvSpPr/>
            <p:nvPr/>
          </p:nvSpPr>
          <p:spPr>
            <a:xfrm rot="10800000">
              <a:off x="873648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78"/>
            <p:cNvSpPr/>
            <p:nvPr/>
          </p:nvSpPr>
          <p:spPr>
            <a:xfrm rot="10800000">
              <a:off x="8664120" y="1056960"/>
              <a:ext cx="32400" cy="2736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7" name="Group 279"/>
          <p:cNvGrpSpPr/>
          <p:nvPr/>
        </p:nvGrpSpPr>
        <p:grpSpPr>
          <a:xfrm>
            <a:off x="8579520" y="101520"/>
            <a:ext cx="346320" cy="346320"/>
            <a:chOff x="8579520" y="101520"/>
            <a:chExt cx="346320" cy="346320"/>
          </a:xfrm>
        </p:grpSpPr>
        <p:sp>
          <p:nvSpPr>
            <p:cNvPr id="1358" name="CustomShape 280"/>
            <p:cNvSpPr/>
            <p:nvPr/>
          </p:nvSpPr>
          <p:spPr>
            <a:xfrm rot="10800000">
              <a:off x="8754120" y="27576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81"/>
            <p:cNvSpPr/>
            <p:nvPr/>
          </p:nvSpPr>
          <p:spPr>
            <a:xfrm rot="10800000">
              <a:off x="8579520" y="10116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roup 282"/>
          <p:cNvGrpSpPr/>
          <p:nvPr/>
        </p:nvGrpSpPr>
        <p:grpSpPr>
          <a:xfrm>
            <a:off x="184320" y="3088800"/>
            <a:ext cx="261360" cy="680400"/>
            <a:chOff x="184320" y="3088800"/>
            <a:chExt cx="261360" cy="680400"/>
          </a:xfrm>
        </p:grpSpPr>
        <p:sp>
          <p:nvSpPr>
            <p:cNvPr id="1361" name="CustomShape 283"/>
            <p:cNvSpPr/>
            <p:nvPr/>
          </p:nvSpPr>
          <p:spPr>
            <a:xfrm rot="10800000">
              <a:off x="184320" y="3341880"/>
              <a:ext cx="261360" cy="26136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84"/>
            <p:cNvSpPr/>
            <p:nvPr/>
          </p:nvSpPr>
          <p:spPr>
            <a:xfrm rot="10800000">
              <a:off x="227880" y="3088800"/>
              <a:ext cx="173880" cy="17388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85"/>
            <p:cNvSpPr/>
            <p:nvPr/>
          </p:nvSpPr>
          <p:spPr>
            <a:xfrm rot="10800000">
              <a:off x="218160" y="3718080"/>
              <a:ext cx="193680" cy="5112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4" name="CustomShape 286"/>
          <p:cNvSpPr/>
          <p:nvPr/>
        </p:nvSpPr>
        <p:spPr>
          <a:xfrm rot="10800000">
            <a:off x="5198040" y="4854240"/>
            <a:ext cx="689040" cy="3960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287"/>
          <p:cNvSpPr/>
          <p:nvPr/>
        </p:nvSpPr>
        <p:spPr>
          <a:xfrm rot="10800000">
            <a:off x="3258720" y="254520"/>
            <a:ext cx="689040" cy="3960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6" name="Group 288"/>
          <p:cNvGrpSpPr/>
          <p:nvPr/>
        </p:nvGrpSpPr>
        <p:grpSpPr>
          <a:xfrm>
            <a:off x="140040" y="4699080"/>
            <a:ext cx="346320" cy="346320"/>
            <a:chOff x="140040" y="4699080"/>
            <a:chExt cx="346320" cy="346320"/>
          </a:xfrm>
        </p:grpSpPr>
        <p:sp>
          <p:nvSpPr>
            <p:cNvPr id="1367" name="CustomShape 289"/>
            <p:cNvSpPr/>
            <p:nvPr/>
          </p:nvSpPr>
          <p:spPr>
            <a:xfrm>
              <a:off x="140040" y="4699080"/>
              <a:ext cx="171720" cy="17172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90"/>
            <p:cNvSpPr/>
            <p:nvPr/>
          </p:nvSpPr>
          <p:spPr>
            <a:xfrm>
              <a:off x="314640" y="4873680"/>
              <a:ext cx="171720" cy="17172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CustomShape 1"/>
          <p:cNvSpPr/>
          <p:nvPr/>
        </p:nvSpPr>
        <p:spPr>
          <a:xfrm>
            <a:off x="2664000" y="780120"/>
            <a:ext cx="4174560" cy="18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FDS 21/22</a:t>
            </a:r>
            <a:br/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Final project</a:t>
            </a:r>
            <a:endParaRPr b="0" lang="en-IE" sz="4500" spc="-1" strike="noStrike">
              <a:latin typeface="Arial"/>
            </a:endParaRPr>
          </a:p>
        </p:txBody>
      </p:sp>
      <p:sp>
        <p:nvSpPr>
          <p:cNvPr id="1408" name="CustomShape 2"/>
          <p:cNvSpPr/>
          <p:nvPr/>
        </p:nvSpPr>
        <p:spPr>
          <a:xfrm>
            <a:off x="1872000" y="2560680"/>
            <a:ext cx="597456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f3f8"/>
                </a:solidFill>
                <a:latin typeface="Open Sans"/>
                <a:ea typeface="Open Sans"/>
              </a:rPr>
              <a:t>Gradient descent with Runge-Kutta methods for faster and accurate learning</a:t>
            </a:r>
            <a:endParaRPr b="0" lang="en-IE" sz="2000" spc="-1" strike="noStrike">
              <a:latin typeface="Arial"/>
            </a:endParaRPr>
          </a:p>
        </p:txBody>
      </p:sp>
      <p:grpSp>
        <p:nvGrpSpPr>
          <p:cNvPr id="1409" name="Group 3"/>
          <p:cNvGrpSpPr/>
          <p:nvPr/>
        </p:nvGrpSpPr>
        <p:grpSpPr>
          <a:xfrm>
            <a:off x="8232120" y="159840"/>
            <a:ext cx="711360" cy="612000"/>
            <a:chOff x="8232120" y="159840"/>
            <a:chExt cx="711360" cy="612000"/>
          </a:xfrm>
        </p:grpSpPr>
        <p:sp>
          <p:nvSpPr>
            <p:cNvPr id="1410" name="CustomShape 4"/>
            <p:cNvSpPr/>
            <p:nvPr/>
          </p:nvSpPr>
          <p:spPr>
            <a:xfrm>
              <a:off x="8232120" y="159840"/>
              <a:ext cx="550080" cy="550080"/>
            </a:xfrm>
            <a:custGeom>
              <a:avLst/>
              <a:gdLst/>
              <a:ahLst/>
              <a:rect l="l" t="t" r="r" b="b"/>
              <a:pathLst>
                <a:path w="32718" h="32719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5"/>
            <p:cNvSpPr/>
            <p:nvPr/>
          </p:nvSpPr>
          <p:spPr>
            <a:xfrm>
              <a:off x="8629920" y="458280"/>
              <a:ext cx="313560" cy="313560"/>
            </a:xfrm>
            <a:custGeom>
              <a:avLst/>
              <a:gdLst/>
              <a:ahLst/>
              <a:rect l="l" t="t" r="r" b="b"/>
              <a:pathLst>
                <a:path w="20961" h="20961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2" name="CustomShape 6"/>
          <p:cNvSpPr/>
          <p:nvPr/>
        </p:nvSpPr>
        <p:spPr>
          <a:xfrm>
            <a:off x="3312000" y="3384000"/>
            <a:ext cx="2806560" cy="86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Andrei Caraman 166474</a:t>
            </a:r>
            <a:endParaRPr b="0" lang="en-IE" sz="12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Leonardo Piperno  1792917</a:t>
            </a:r>
            <a:endParaRPr b="0" lang="en-IE" sz="12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Simone Skerl 1802968</a:t>
            </a:r>
            <a:endParaRPr b="0" lang="en-IE" sz="12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Gianmarco Ursini 1635956</a:t>
            </a:r>
            <a:endParaRPr b="0" lang="en-IE" sz="1250" spc="-1" strike="noStrike">
              <a:latin typeface="Arial"/>
            </a:endParaRPr>
          </a:p>
        </p:txBody>
      </p:sp>
      <p:pic>
        <p:nvPicPr>
          <p:cNvPr id="1413" name="" descr=""/>
          <p:cNvPicPr/>
          <p:nvPr/>
        </p:nvPicPr>
        <p:blipFill>
          <a:blip r:embed="rId1"/>
          <a:stretch/>
        </p:blipFill>
        <p:spPr>
          <a:xfrm>
            <a:off x="238680" y="180000"/>
            <a:ext cx="301320" cy="45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CustomShape 1"/>
          <p:cNvSpPr/>
          <p:nvPr/>
        </p:nvSpPr>
        <p:spPr>
          <a:xfrm>
            <a:off x="720000" y="1192320"/>
            <a:ext cx="7702200" cy="363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aim of the project is the implementation of a higher-than-first order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Runge-Kutta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method to obtain a smoother descent/ascent along the loss slopes, and get a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faster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and/or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more accurate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way to converge to the loss minimum.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Indeed, in the simplest implementation of GD, the loss function is computed fixing the parameters at each step, i.e. updating them at the end of the step! The typical consequence is a zig-zag descent/ascent shape.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Furthermore, in GD the convergence happens at a rate just inversely proportional to the number of steps taken. 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Runge-Kutta algorithm instead evaluates the gradient multiple times at each step and in different positions! This leads to a more accurate reconstruction of the loss slope.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Leveraging theoretical proven results [1] we want to implement a high order Runge-Kutta integrator inside the GD algorithm so that the convergence rate will tend to the optimal rate 1/(N^2) with N denoting the number of taken steps.</a:t>
            </a:r>
            <a:br/>
            <a:br/>
            <a:br/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[1]:Direct Runge-Kutta Discretization Achieves Acceleration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arXiv:1805.00521v5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15" name="CustomShape 2"/>
          <p:cNvSpPr/>
          <p:nvPr/>
        </p:nvSpPr>
        <p:spPr>
          <a:xfrm>
            <a:off x="2232000" y="504000"/>
            <a:ext cx="53334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Task and motivation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16" name="Group 3"/>
          <p:cNvGrpSpPr/>
          <p:nvPr/>
        </p:nvGrpSpPr>
        <p:grpSpPr>
          <a:xfrm>
            <a:off x="7945200" y="541440"/>
            <a:ext cx="338400" cy="317160"/>
            <a:chOff x="7945200" y="541440"/>
            <a:chExt cx="338400" cy="317160"/>
          </a:xfrm>
        </p:grpSpPr>
        <p:sp>
          <p:nvSpPr>
            <p:cNvPr id="1417" name="CustomShape 4"/>
            <p:cNvSpPr/>
            <p:nvPr/>
          </p:nvSpPr>
          <p:spPr>
            <a:xfrm rot="10800000">
              <a:off x="8131680" y="541440"/>
              <a:ext cx="97200" cy="9720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5"/>
            <p:cNvSpPr/>
            <p:nvPr/>
          </p:nvSpPr>
          <p:spPr>
            <a:xfrm rot="10800000">
              <a:off x="8213400" y="788400"/>
              <a:ext cx="70200" cy="7020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6"/>
            <p:cNvSpPr/>
            <p:nvPr/>
          </p:nvSpPr>
          <p:spPr>
            <a:xfrm rot="10800000">
              <a:off x="7945200" y="702000"/>
              <a:ext cx="143640" cy="14364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1420" name=""/>
              <p:cNvSpPr txBox="1"/>
              <p:nvPr/>
            </p:nvSpPr>
            <p:spPr>
              <a:xfrm>
                <a:off x="4436640" y="1379880"/>
                <a:ext cx="71640" cy="168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CustomShape 1"/>
          <p:cNvSpPr/>
          <p:nvPr/>
        </p:nvSpPr>
        <p:spPr>
          <a:xfrm>
            <a:off x="834480" y="3312000"/>
            <a:ext cx="495576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 a second moment,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then be implemented into a classical ML optimization problem, i.e. we apply it over the "titanic" dataset to do a classification on the Survived Passengers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 Beale function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https://www.sfu.ca/~ssurjano/beale.html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22" name="CustomShape 2"/>
          <p:cNvSpPr/>
          <p:nvPr/>
        </p:nvSpPr>
        <p:spPr>
          <a:xfrm>
            <a:off x="2232000" y="504000"/>
            <a:ext cx="460656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Models and tools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23" name="Group 3"/>
          <p:cNvGrpSpPr/>
          <p:nvPr/>
        </p:nvGrpSpPr>
        <p:grpSpPr>
          <a:xfrm>
            <a:off x="7945200" y="541440"/>
            <a:ext cx="338400" cy="317160"/>
            <a:chOff x="7945200" y="541440"/>
            <a:chExt cx="338400" cy="317160"/>
          </a:xfrm>
        </p:grpSpPr>
        <p:sp>
          <p:nvSpPr>
            <p:cNvPr id="1424" name="CustomShape 4"/>
            <p:cNvSpPr/>
            <p:nvPr/>
          </p:nvSpPr>
          <p:spPr>
            <a:xfrm rot="10800000">
              <a:off x="8131680" y="541440"/>
              <a:ext cx="97200" cy="9720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5"/>
            <p:cNvSpPr/>
            <p:nvPr/>
          </p:nvSpPr>
          <p:spPr>
            <a:xfrm rot="10800000">
              <a:off x="8213400" y="788400"/>
              <a:ext cx="70200" cy="7020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6"/>
            <p:cNvSpPr/>
            <p:nvPr/>
          </p:nvSpPr>
          <p:spPr>
            <a:xfrm rot="10800000">
              <a:off x="7945200" y="702000"/>
              <a:ext cx="143640" cy="14364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27" name="Immagine 9610" descr=""/>
          <p:cNvPicPr/>
          <p:nvPr/>
        </p:nvPicPr>
        <p:blipFill>
          <a:blip r:embed="rId1"/>
          <a:stretch/>
        </p:blipFill>
        <p:spPr>
          <a:xfrm>
            <a:off x="5904000" y="1008000"/>
            <a:ext cx="2657520" cy="1615680"/>
          </a:xfrm>
          <a:prstGeom prst="rect">
            <a:avLst/>
          </a:prstGeom>
          <a:ln w="0">
            <a:noFill/>
          </a:ln>
        </p:spPr>
      </p:pic>
      <p:sp>
        <p:nvSpPr>
          <p:cNvPr id="1428" name="CustomShape 7"/>
          <p:cNvSpPr/>
          <p:nvPr/>
        </p:nvSpPr>
        <p:spPr>
          <a:xfrm>
            <a:off x="720000" y="1192320"/>
            <a:ext cx="5182560" cy="11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behaviour of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first be tested in a “controlled environment”: we will compare its performance with the simple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and the well know optimal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Nesterov Moment 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while optimizing a famous multimodal test function for optimization: the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Beale function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</p:txBody>
      </p:sp>
      <p:pic>
        <p:nvPicPr>
          <p:cNvPr id="1429" name="Immagine 2" descr="Immagine che contiene barca, esterni, acqua, cielo&#10;&#10;Descrizione generata automaticamente"/>
          <p:cNvPicPr/>
          <p:nvPr/>
        </p:nvPicPr>
        <p:blipFill>
          <a:blip r:embed="rId2"/>
          <a:stretch/>
        </p:blipFill>
        <p:spPr>
          <a:xfrm>
            <a:off x="6094440" y="2840760"/>
            <a:ext cx="2435400" cy="154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CustomShape 1"/>
          <p:cNvSpPr/>
          <p:nvPr/>
        </p:nvSpPr>
        <p:spPr>
          <a:xfrm>
            <a:off x="720000" y="1197000"/>
            <a:ext cx="7702200" cy="27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 dataset we're using has 891 rows (that corresponds to all the passenger recorded in the dataset) and 12 features. Between these features we have qualitative and quantitative ones. 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Survived feature is a logistic feature with two levels "0" for not survived "1" for survived. 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Pclass, a discrete numeric feature with three levels meaning the class in which each passenger stayed.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Sex, qualitative feature with two levels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Age, discrete numeric feature that express the age for each passenger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sibsp, discrete numeric feature that express N° of siblings/spouses aboard the titanic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parch, discrete numeric feature that express N° of children/parents abroad the titanic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ticket, qualitative feature with the number of ticket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fare, discrete numeric feature that express the fare for each passenger's ticket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cabin, qualitative feature with the cabin's number for each passenger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embarked, qualitative feature with three levels that express the port of embarkation for each passenger. 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metrics we will adopt are the Accuracy and the number of steps executed to achieve convergence.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000000"/>
                </a:solidFill>
                <a:latin typeface="Arial"/>
                <a:ea typeface="Arial"/>
              </a:rPr>
              <a:t>- / spouses aboard the Titanic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31" name="CustomShape 2"/>
          <p:cNvSpPr/>
          <p:nvPr/>
        </p:nvSpPr>
        <p:spPr>
          <a:xfrm>
            <a:off x="2232000" y="504000"/>
            <a:ext cx="53334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Dataset and metric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32" name="Group 3"/>
          <p:cNvGrpSpPr/>
          <p:nvPr/>
        </p:nvGrpSpPr>
        <p:grpSpPr>
          <a:xfrm>
            <a:off x="7945200" y="541440"/>
            <a:ext cx="338400" cy="317160"/>
            <a:chOff x="7945200" y="541440"/>
            <a:chExt cx="338400" cy="317160"/>
          </a:xfrm>
        </p:grpSpPr>
        <p:sp>
          <p:nvSpPr>
            <p:cNvPr id="1433" name="CustomShape 4"/>
            <p:cNvSpPr/>
            <p:nvPr/>
          </p:nvSpPr>
          <p:spPr>
            <a:xfrm rot="10800000">
              <a:off x="8131680" y="541440"/>
              <a:ext cx="97200" cy="9720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5"/>
            <p:cNvSpPr/>
            <p:nvPr/>
          </p:nvSpPr>
          <p:spPr>
            <a:xfrm rot="10800000">
              <a:off x="8213400" y="788400"/>
              <a:ext cx="70200" cy="7020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6"/>
            <p:cNvSpPr/>
            <p:nvPr/>
          </p:nvSpPr>
          <p:spPr>
            <a:xfrm rot="10800000">
              <a:off x="7945200" y="702000"/>
              <a:ext cx="143640" cy="14364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36" name="" descr=""/>
          <p:cNvPicPr/>
          <p:nvPr/>
        </p:nvPicPr>
        <p:blipFill>
          <a:blip r:embed="rId1"/>
          <a:stretch/>
        </p:blipFill>
        <p:spPr>
          <a:xfrm>
            <a:off x="8640000" y="180000"/>
            <a:ext cx="239760" cy="3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2021-12-06T16:28:29Z</dcterms:modified>
  <cp:revision>44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Presentazione su schermo (16:9)</vt:lpwstr>
  </property>
  <property fmtid="{D5CDD505-2E9C-101B-9397-08002B2CF9AE}" pid="3" name="Slides">
    <vt:i4>4</vt:i4>
  </property>
</Properties>
</file>