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9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0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0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0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0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587880" y="4091400"/>
            <a:ext cx="3479760" cy="1877760"/>
            <a:chOff x="-587880" y="4091400"/>
            <a:chExt cx="3479760" cy="1877760"/>
          </a:xfrm>
        </p:grpSpPr>
        <p:sp>
          <p:nvSpPr>
            <p:cNvPr id="1" name="CustomShape 2"/>
            <p:cNvSpPr/>
            <p:nvPr/>
          </p:nvSpPr>
          <p:spPr>
            <a:xfrm>
              <a:off x="-587880" y="4091400"/>
              <a:ext cx="2361960" cy="187776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01880" y="5455800"/>
              <a:ext cx="1728360" cy="44784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107640" y="5406120"/>
              <a:ext cx="1740240" cy="44028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37880" y="5376240"/>
              <a:ext cx="1779120" cy="41832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-186480" y="5367600"/>
              <a:ext cx="1837800" cy="37980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246240" y="5352840"/>
              <a:ext cx="1909080" cy="34992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-311760" y="5339880"/>
              <a:ext cx="1986120" cy="31860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375840" y="5325120"/>
              <a:ext cx="2061000" cy="28728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-432360" y="5304240"/>
              <a:ext cx="2126520" cy="25848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-474480" y="5268600"/>
              <a:ext cx="2175840" cy="23940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-496080" y="5229000"/>
              <a:ext cx="2201400" cy="22140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492840" y="5175720"/>
              <a:ext cx="2198520" cy="21672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-469080" y="5133600"/>
              <a:ext cx="2177280" cy="21744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-430200" y="5107320"/>
              <a:ext cx="2143080" cy="21708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-379800" y="5092200"/>
              <a:ext cx="2099520" cy="21600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-322920" y="5061960"/>
              <a:ext cx="2050200" cy="23652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-263880" y="5020200"/>
              <a:ext cx="1999080" cy="27108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-207000" y="4975920"/>
              <a:ext cx="1949760" cy="30528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-156960" y="4930200"/>
              <a:ext cx="1906200" cy="33516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-118080" y="4880880"/>
              <a:ext cx="1872000" cy="35784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-94320" y="4826880"/>
              <a:ext cx="1851120" cy="37080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-90000" y="4768200"/>
              <a:ext cx="1846800" cy="37188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-98280" y="4719600"/>
              <a:ext cx="1850760" cy="36144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-114480" y="4683600"/>
              <a:ext cx="1856520" cy="33768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-136800" y="4656960"/>
              <a:ext cx="1863720" cy="30456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-163080" y="4597560"/>
              <a:ext cx="1872360" cy="30348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-191520" y="4507200"/>
              <a:ext cx="1881360" cy="33336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-219240" y="4417200"/>
              <a:ext cx="1890000" cy="36324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-244440" y="4313520"/>
              <a:ext cx="1898280" cy="40644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-264960" y="4243680"/>
              <a:ext cx="1905120" cy="41652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-279360" y="4164480"/>
              <a:ext cx="1910520" cy="43632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1540080" y="4531680"/>
              <a:ext cx="115920" cy="140688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1460880" y="4514040"/>
              <a:ext cx="147600" cy="142380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1387800" y="4490640"/>
              <a:ext cx="180360" cy="143388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1318320" y="4462920"/>
              <a:ext cx="215280" cy="143856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1226520" y="4431960"/>
              <a:ext cx="276120" cy="143820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1147320" y="4398120"/>
              <a:ext cx="326160" cy="143388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1069560" y="4362120"/>
              <a:ext cx="378360" cy="142704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987480" y="4325760"/>
              <a:ext cx="435960" cy="141840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926280" y="4289400"/>
              <a:ext cx="476280" cy="140868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851040" y="4254120"/>
              <a:ext cx="462240" cy="139968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85160" y="4220640"/>
              <a:ext cx="491400" cy="139140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720720" y="4190040"/>
              <a:ext cx="515520" cy="138528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655200" y="4163040"/>
              <a:ext cx="539640" cy="138240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593640" y="4141080"/>
              <a:ext cx="552240" cy="138312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533520" y="4124520"/>
              <a:ext cx="554400" cy="138960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474840" y="4114440"/>
              <a:ext cx="548640" cy="139896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424080" y="4117320"/>
              <a:ext cx="520920" cy="139788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379800" y="4132800"/>
              <a:ext cx="475560" cy="138636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342000" y="4158000"/>
              <a:ext cx="480240" cy="136764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306720" y="4191120"/>
              <a:ext cx="394200" cy="134388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277200" y="4230000"/>
              <a:ext cx="290520" cy="131760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234360" y="4272480"/>
              <a:ext cx="195840" cy="129132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175680" y="4316400"/>
              <a:ext cx="154440" cy="126828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117720" y="4359600"/>
              <a:ext cx="119160" cy="125028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37080" y="4399560"/>
              <a:ext cx="147600" cy="124056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-90720" y="4434480"/>
              <a:ext cx="244800" cy="124128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-211320" y="4461840"/>
              <a:ext cx="341280" cy="125496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-324360" y="4479840"/>
              <a:ext cx="422280" cy="128484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-427680" y="4486320"/>
              <a:ext cx="496800" cy="133272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-511920" y="4478760"/>
              <a:ext cx="533880" cy="140148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1625040" y="4179600"/>
              <a:ext cx="1266840" cy="174564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1627560" y="5560920"/>
              <a:ext cx="731160" cy="30600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1633680" y="5536440"/>
              <a:ext cx="742320" cy="27900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1642320" y="5521680"/>
              <a:ext cx="758520" cy="24696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1652760" y="5513760"/>
              <a:ext cx="779040" cy="21204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1663920" y="5508720"/>
              <a:ext cx="801360" cy="17604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1675440" y="5500080"/>
              <a:ext cx="824040" cy="14400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1686240" y="5488560"/>
              <a:ext cx="845280" cy="11304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1695600" y="5460480"/>
              <a:ext cx="863280" cy="9576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1702440" y="5436360"/>
              <a:ext cx="876240" cy="6984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1706040" y="5401080"/>
              <a:ext cx="882720" cy="4932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1706760" y="5340600"/>
              <a:ext cx="886320" cy="7452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1709280" y="5276520"/>
              <a:ext cx="900720" cy="12600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1713960" y="5217120"/>
              <a:ext cx="923760" cy="18432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1720800" y="5160960"/>
              <a:ext cx="952920" cy="19728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1728360" y="5100120"/>
              <a:ext cx="985680" cy="25956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1736280" y="5039280"/>
              <a:ext cx="1019880" cy="32328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1743840" y="4978080"/>
              <a:ext cx="1053000" cy="38556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1750320" y="4917240"/>
              <a:ext cx="1082160" cy="44100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1755360" y="4856040"/>
              <a:ext cx="1104840" cy="48600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1757880" y="4794840"/>
              <a:ext cx="1119240" cy="46440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1758240" y="4734360"/>
              <a:ext cx="1119600" cy="47376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1753560" y="4681080"/>
              <a:ext cx="1083240" cy="46152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1743120" y="4634280"/>
              <a:ext cx="1015920" cy="44460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1728000" y="4591800"/>
              <a:ext cx="929520" cy="42408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1710000" y="4550400"/>
              <a:ext cx="836280" cy="40320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1690920" y="4505760"/>
              <a:ext cx="748080" cy="38484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1672200" y="4460040"/>
              <a:ext cx="677880" cy="36792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1654920" y="4406040"/>
              <a:ext cx="637200" cy="35820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1641240" y="4343400"/>
              <a:ext cx="638640" cy="35460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1632240" y="4268880"/>
              <a:ext cx="693720" cy="36036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2168640" y="4182120"/>
              <a:ext cx="660960" cy="146232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2099520" y="4193640"/>
              <a:ext cx="657720" cy="144288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2037240" y="4213440"/>
              <a:ext cx="647640" cy="142308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2001600" y="4239720"/>
              <a:ext cx="611280" cy="140364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1971720" y="4270680"/>
              <a:ext cx="577800" cy="138492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1945080" y="4305600"/>
              <a:ext cx="529200" cy="136764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1924200" y="4342680"/>
              <a:ext cx="500760" cy="135180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1901880" y="4380480"/>
              <a:ext cx="438480" cy="133884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1878480" y="4417560"/>
              <a:ext cx="378720" cy="132840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1856160" y="4452840"/>
              <a:ext cx="323640" cy="132156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1833120" y="4484520"/>
              <a:ext cx="282600" cy="131868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1806840" y="4511160"/>
              <a:ext cx="239040" cy="132012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1775880" y="4531680"/>
              <a:ext cx="207360" cy="132660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1731240" y="4545000"/>
              <a:ext cx="187920" cy="133848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1692000" y="4548600"/>
              <a:ext cx="168480" cy="135648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CustomShape 109"/>
          <p:cNvSpPr/>
          <p:nvPr/>
        </p:nvSpPr>
        <p:spPr>
          <a:xfrm>
            <a:off x="8704800" y="4795920"/>
            <a:ext cx="163800" cy="163800"/>
          </a:xfrm>
          <a:custGeom>
            <a:avLst/>
            <a:gdLst/>
            <a:ahLst/>
            <a:rect l="l" t="t" r="r" b="b"/>
            <a:pathLst>
              <a:path w="6592" h="6595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 rotWithShape="0">
            <a:gsLst>
              <a:gs pos="0">
                <a:srgbClr val="6af3f8"/>
              </a:gs>
              <a:gs pos="100000">
                <a:srgbClr val="3436df"/>
              </a:gs>
            </a:gsLst>
            <a:lin ang="324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110"/>
          <p:cNvGrpSpPr/>
          <p:nvPr/>
        </p:nvGrpSpPr>
        <p:grpSpPr>
          <a:xfrm>
            <a:off x="8636040" y="1062720"/>
            <a:ext cx="300960" cy="2311200"/>
            <a:chOff x="8636040" y="1062720"/>
            <a:chExt cx="300960" cy="2311200"/>
          </a:xfrm>
        </p:grpSpPr>
        <p:grpSp>
          <p:nvGrpSpPr>
            <p:cNvPr id="110" name="Group 111"/>
            <p:cNvGrpSpPr/>
            <p:nvPr/>
          </p:nvGrpSpPr>
          <p:grpSpPr>
            <a:xfrm>
              <a:off x="8636040" y="2727360"/>
              <a:ext cx="145800" cy="646560"/>
              <a:chOff x="8636040" y="2727360"/>
              <a:chExt cx="145800" cy="646560"/>
            </a:xfrm>
          </p:grpSpPr>
          <p:sp>
            <p:nvSpPr>
              <p:cNvPr id="111" name="CustomShape 112"/>
              <p:cNvSpPr/>
              <p:nvPr/>
            </p:nvSpPr>
            <p:spPr>
              <a:xfrm>
                <a:off x="8759880" y="2727360"/>
                <a:ext cx="21960" cy="646560"/>
              </a:xfrm>
              <a:custGeom>
                <a:avLst/>
                <a:gdLst/>
                <a:ahLst/>
                <a:rect l="l" t="t" r="r" b="b"/>
                <a:pathLst>
                  <a:path w="925" h="25911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113"/>
              <p:cNvSpPr/>
              <p:nvPr/>
            </p:nvSpPr>
            <p:spPr>
              <a:xfrm>
                <a:off x="8697960" y="2727360"/>
                <a:ext cx="21960" cy="646560"/>
              </a:xfrm>
              <a:custGeom>
                <a:avLst/>
                <a:gdLst/>
                <a:ahLst/>
                <a:rect l="l" t="t" r="r" b="b"/>
                <a:pathLst>
                  <a:path w="927" h="25911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114"/>
              <p:cNvSpPr/>
              <p:nvPr/>
            </p:nvSpPr>
            <p:spPr>
              <a:xfrm>
                <a:off x="8636040" y="2727360"/>
                <a:ext cx="21960" cy="646560"/>
              </a:xfrm>
              <a:custGeom>
                <a:avLst/>
                <a:gdLst/>
                <a:ahLst/>
                <a:rect l="l" t="t" r="r" b="b"/>
                <a:pathLst>
                  <a:path w="921" h="25911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" name="Group 115"/>
            <p:cNvGrpSpPr/>
            <p:nvPr/>
          </p:nvGrpSpPr>
          <p:grpSpPr>
            <a:xfrm>
              <a:off x="8857800" y="1062720"/>
              <a:ext cx="79200" cy="861840"/>
              <a:chOff x="8857800" y="1062720"/>
              <a:chExt cx="79200" cy="861840"/>
            </a:xfrm>
          </p:grpSpPr>
          <p:sp>
            <p:nvSpPr>
              <p:cNvPr id="115" name="CustomShape 116"/>
              <p:cNvSpPr/>
              <p:nvPr/>
            </p:nvSpPr>
            <p:spPr>
              <a:xfrm>
                <a:off x="8857800" y="1062720"/>
                <a:ext cx="79200" cy="7956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117"/>
              <p:cNvSpPr/>
              <p:nvPr/>
            </p:nvSpPr>
            <p:spPr>
              <a:xfrm>
                <a:off x="8857800" y="1258200"/>
                <a:ext cx="79200" cy="79200"/>
              </a:xfrm>
              <a:custGeom>
                <a:avLst/>
                <a:gdLst/>
                <a:ahLst/>
                <a:rect l="l" t="t" r="r" b="b"/>
                <a:pathLst>
                  <a:path w="3218" h="3218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118"/>
              <p:cNvSpPr/>
              <p:nvPr/>
            </p:nvSpPr>
            <p:spPr>
              <a:xfrm>
                <a:off x="8857800" y="1454040"/>
                <a:ext cx="79200" cy="7956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CustomShape 119"/>
              <p:cNvSpPr/>
              <p:nvPr/>
            </p:nvSpPr>
            <p:spPr>
              <a:xfrm>
                <a:off x="8857800" y="1649880"/>
                <a:ext cx="79200" cy="7956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120"/>
              <p:cNvSpPr/>
              <p:nvPr/>
            </p:nvSpPr>
            <p:spPr>
              <a:xfrm>
                <a:off x="8857800" y="1845360"/>
                <a:ext cx="79200" cy="79200"/>
              </a:xfrm>
              <a:custGeom>
                <a:avLst/>
                <a:gdLst/>
                <a:ahLst/>
                <a:rect l="l" t="t" r="r" b="b"/>
                <a:pathLst>
                  <a:path w="3218" h="3218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" name="CustomShape 121"/>
            <p:cNvSpPr/>
            <p:nvPr/>
          </p:nvSpPr>
          <p:spPr>
            <a:xfrm>
              <a:off x="8898120" y="2122200"/>
              <a:ext cx="360" cy="1251720"/>
            </a:xfrm>
            <a:custGeom>
              <a:avLst/>
              <a:gdLst/>
              <a:ahLst/>
              <a:rect l="l" t="t" r="r" b="b"/>
              <a:pathLst>
                <a:path w="1" h="50112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ustomShape 122"/>
          <p:cNvSpPr/>
          <p:nvPr/>
        </p:nvSpPr>
        <p:spPr>
          <a:xfrm>
            <a:off x="322560" y="2108520"/>
            <a:ext cx="40320" cy="344520"/>
          </a:xfrm>
          <a:custGeom>
            <a:avLst/>
            <a:gdLst/>
            <a:ahLst/>
            <a:rect l="l" t="t" r="r" b="b"/>
            <a:pathLst>
              <a:path w="1649" h="13818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 rotWithShape="0">
            <a:gsLst>
              <a:gs pos="0">
                <a:srgbClr val="ff8cc9"/>
              </a:gs>
              <a:gs pos="100000">
                <a:srgbClr val="5557f1"/>
              </a:gs>
            </a:gsLst>
            <a:lin ang="324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" name="Group 123"/>
          <p:cNvGrpSpPr/>
          <p:nvPr/>
        </p:nvGrpSpPr>
        <p:grpSpPr>
          <a:xfrm>
            <a:off x="267120" y="3048840"/>
            <a:ext cx="177840" cy="588600"/>
            <a:chOff x="267120" y="3048840"/>
            <a:chExt cx="177840" cy="588600"/>
          </a:xfrm>
        </p:grpSpPr>
        <p:sp>
          <p:nvSpPr>
            <p:cNvPr id="123" name="CustomShape 124"/>
            <p:cNvSpPr/>
            <p:nvPr/>
          </p:nvSpPr>
          <p:spPr>
            <a:xfrm>
              <a:off x="272160" y="31888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344520" y="31888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416520" y="31888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72160" y="32590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344520" y="32590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416520" y="32590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72160" y="311904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344520" y="311904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416520" y="311904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272160" y="304884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344520" y="304884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416520" y="304884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272160" y="33292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344520" y="33292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416520" y="33292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272160" y="33991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344520" y="33991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416520" y="33991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272160" y="34693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344520" y="34693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416520" y="34693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272160" y="35395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344520" y="35395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416520" y="35395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267120" y="3609360"/>
              <a:ext cx="33120" cy="2808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39480" y="3609360"/>
              <a:ext cx="33120" cy="2808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411840" y="3609360"/>
              <a:ext cx="33120" cy="2808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" name="Group 151"/>
          <p:cNvGrpSpPr/>
          <p:nvPr/>
        </p:nvGrpSpPr>
        <p:grpSpPr>
          <a:xfrm>
            <a:off x="-390960" y="539280"/>
            <a:ext cx="973800" cy="973800"/>
            <a:chOff x="-390960" y="539280"/>
            <a:chExt cx="973800" cy="973800"/>
          </a:xfrm>
        </p:grpSpPr>
        <p:sp>
          <p:nvSpPr>
            <p:cNvPr id="151" name="CustomShape 152"/>
            <p:cNvSpPr/>
            <p:nvPr/>
          </p:nvSpPr>
          <p:spPr>
            <a:xfrm>
              <a:off x="-390960" y="539280"/>
              <a:ext cx="973800" cy="97380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53"/>
            <p:cNvSpPr/>
            <p:nvPr/>
          </p:nvSpPr>
          <p:spPr>
            <a:xfrm>
              <a:off x="-309960" y="620280"/>
              <a:ext cx="811440" cy="81144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54"/>
            <p:cNvSpPr/>
            <p:nvPr/>
          </p:nvSpPr>
          <p:spPr>
            <a:xfrm>
              <a:off x="-228960" y="701280"/>
              <a:ext cx="649440" cy="64944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55"/>
            <p:cNvSpPr/>
            <p:nvPr/>
          </p:nvSpPr>
          <p:spPr>
            <a:xfrm>
              <a:off x="-148320" y="781920"/>
              <a:ext cx="488160" cy="48816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56"/>
            <p:cNvSpPr/>
            <p:nvPr/>
          </p:nvSpPr>
          <p:spPr>
            <a:xfrm>
              <a:off x="-68400" y="861840"/>
              <a:ext cx="328320" cy="32832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57"/>
            <p:cNvSpPr/>
            <p:nvPr/>
          </p:nvSpPr>
          <p:spPr>
            <a:xfrm>
              <a:off x="8280" y="938520"/>
              <a:ext cx="175680" cy="17568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58"/>
            <p:cNvSpPr/>
            <p:nvPr/>
          </p:nvSpPr>
          <p:spPr>
            <a:xfrm>
              <a:off x="54360" y="984960"/>
              <a:ext cx="82800" cy="8244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" name="Group 159"/>
          <p:cNvGrpSpPr/>
          <p:nvPr/>
        </p:nvGrpSpPr>
        <p:grpSpPr>
          <a:xfrm>
            <a:off x="182520" y="95760"/>
            <a:ext cx="347040" cy="347040"/>
            <a:chOff x="182520" y="95760"/>
            <a:chExt cx="347040" cy="347040"/>
          </a:xfrm>
        </p:grpSpPr>
        <p:sp>
          <p:nvSpPr>
            <p:cNvPr id="159" name="CustomShape 160"/>
            <p:cNvSpPr/>
            <p:nvPr/>
          </p:nvSpPr>
          <p:spPr>
            <a:xfrm>
              <a:off x="182520" y="95760"/>
              <a:ext cx="172440" cy="17244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61"/>
            <p:cNvSpPr/>
            <p:nvPr/>
          </p:nvSpPr>
          <p:spPr>
            <a:xfrm>
              <a:off x="357120" y="270360"/>
              <a:ext cx="172440" cy="17244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" name="Group 162"/>
          <p:cNvGrpSpPr/>
          <p:nvPr/>
        </p:nvGrpSpPr>
        <p:grpSpPr>
          <a:xfrm>
            <a:off x="713160" y="3524760"/>
            <a:ext cx="895680" cy="656280"/>
            <a:chOff x="713160" y="3524760"/>
            <a:chExt cx="895680" cy="656280"/>
          </a:xfrm>
        </p:grpSpPr>
        <p:sp>
          <p:nvSpPr>
            <p:cNvPr id="162" name="CustomShape 163"/>
            <p:cNvSpPr/>
            <p:nvPr/>
          </p:nvSpPr>
          <p:spPr>
            <a:xfrm>
              <a:off x="850320" y="3661560"/>
              <a:ext cx="417600" cy="417600"/>
            </a:xfrm>
            <a:custGeom>
              <a:avLst/>
              <a:gdLst/>
              <a:ahLst/>
              <a:rect l="l" t="t" r="r" b="b"/>
              <a:pathLst>
                <a:path w="16745" h="16741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64"/>
            <p:cNvSpPr/>
            <p:nvPr/>
          </p:nvSpPr>
          <p:spPr>
            <a:xfrm>
              <a:off x="713160" y="3524760"/>
              <a:ext cx="196560" cy="196560"/>
            </a:xfrm>
            <a:custGeom>
              <a:avLst/>
              <a:gdLst/>
              <a:ahLst/>
              <a:rect l="l" t="t" r="r" b="b"/>
              <a:pathLst>
                <a:path w="7910" h="7909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65"/>
            <p:cNvSpPr/>
            <p:nvPr/>
          </p:nvSpPr>
          <p:spPr>
            <a:xfrm>
              <a:off x="1266120" y="4077360"/>
              <a:ext cx="103680" cy="103680"/>
            </a:xfrm>
            <a:custGeom>
              <a:avLst/>
              <a:gdLst/>
              <a:ahLst/>
              <a:rect l="l" t="t" r="r" b="b"/>
              <a:pathLst>
                <a:path w="4187" h="419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66"/>
            <p:cNvSpPr/>
            <p:nvPr/>
          </p:nvSpPr>
          <p:spPr>
            <a:xfrm>
              <a:off x="1546920" y="3838320"/>
              <a:ext cx="61920" cy="61920"/>
            </a:xfrm>
            <a:custGeom>
              <a:avLst/>
              <a:gdLst/>
              <a:ahLst/>
              <a:rect l="l" t="t" r="r" b="b"/>
              <a:pathLst>
                <a:path w="2518" h="2518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67"/>
            <p:cNvSpPr/>
            <p:nvPr/>
          </p:nvSpPr>
          <p:spPr>
            <a:xfrm>
              <a:off x="970560" y="3569040"/>
              <a:ext cx="44280" cy="44280"/>
            </a:xfrm>
            <a:custGeom>
              <a:avLst/>
              <a:gdLst/>
              <a:ahLst/>
              <a:rect l="l" t="t" r="r" b="b"/>
              <a:pathLst>
                <a:path w="1814" h="1814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8"/>
            <p:cNvSpPr/>
            <p:nvPr/>
          </p:nvSpPr>
          <p:spPr>
            <a:xfrm>
              <a:off x="1392840" y="3936600"/>
              <a:ext cx="79200" cy="79200"/>
            </a:xfrm>
            <a:custGeom>
              <a:avLst/>
              <a:gdLst/>
              <a:ahLst/>
              <a:rect l="l" t="t" r="r" b="b"/>
              <a:pathLst>
                <a:path w="3215" h="3218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69"/>
            <p:cNvSpPr/>
            <p:nvPr/>
          </p:nvSpPr>
          <p:spPr>
            <a:xfrm>
              <a:off x="1532520" y="4051440"/>
              <a:ext cx="360" cy="48960"/>
            </a:xfrm>
            <a:custGeom>
              <a:avLst/>
              <a:gdLst/>
              <a:ahLst/>
              <a:rect l="l" t="t" r="r" b="b"/>
              <a:pathLst>
                <a:path w="1" h="2006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70"/>
            <p:cNvSpPr/>
            <p:nvPr/>
          </p:nvSpPr>
          <p:spPr>
            <a:xfrm>
              <a:off x="1507680" y="4076640"/>
              <a:ext cx="49320" cy="360"/>
            </a:xfrm>
            <a:custGeom>
              <a:avLst/>
              <a:gdLst/>
              <a:ahLst/>
              <a:rect l="l" t="t" r="r" b="b"/>
              <a:pathLst>
                <a:path w="2009" h="1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" name="Group 171"/>
          <p:cNvGrpSpPr/>
          <p:nvPr/>
        </p:nvGrpSpPr>
        <p:grpSpPr>
          <a:xfrm>
            <a:off x="8560800" y="3629520"/>
            <a:ext cx="974160" cy="973800"/>
            <a:chOff x="8560800" y="3629520"/>
            <a:chExt cx="974160" cy="973800"/>
          </a:xfrm>
        </p:grpSpPr>
        <p:sp>
          <p:nvSpPr>
            <p:cNvPr id="171" name="CustomShape 172"/>
            <p:cNvSpPr/>
            <p:nvPr/>
          </p:nvSpPr>
          <p:spPr>
            <a:xfrm rot="5400000">
              <a:off x="8560800" y="3629520"/>
              <a:ext cx="973800" cy="97344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73"/>
            <p:cNvSpPr/>
            <p:nvPr/>
          </p:nvSpPr>
          <p:spPr>
            <a:xfrm rot="5400000">
              <a:off x="8600760" y="3663360"/>
              <a:ext cx="898560" cy="89892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74"/>
            <p:cNvSpPr/>
            <p:nvPr/>
          </p:nvSpPr>
          <p:spPr>
            <a:xfrm rot="5400000">
              <a:off x="8644320" y="3690360"/>
              <a:ext cx="823680" cy="82620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75"/>
            <p:cNvSpPr/>
            <p:nvPr/>
          </p:nvSpPr>
          <p:spPr>
            <a:xfrm rot="5400000">
              <a:off x="8692560" y="3714480"/>
              <a:ext cx="748800" cy="75096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76"/>
            <p:cNvSpPr/>
            <p:nvPr/>
          </p:nvSpPr>
          <p:spPr>
            <a:xfrm rot="5400000">
              <a:off x="8742240" y="3733560"/>
              <a:ext cx="673920" cy="67788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77"/>
            <p:cNvSpPr/>
            <p:nvPr/>
          </p:nvSpPr>
          <p:spPr>
            <a:xfrm rot="5400000">
              <a:off x="8794440" y="3752280"/>
              <a:ext cx="600480" cy="60048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78"/>
            <p:cNvSpPr/>
            <p:nvPr/>
          </p:nvSpPr>
          <p:spPr>
            <a:xfrm rot="5400000">
              <a:off x="8848080" y="3769560"/>
              <a:ext cx="523800" cy="52380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79"/>
            <p:cNvSpPr/>
            <p:nvPr/>
          </p:nvSpPr>
          <p:spPr>
            <a:xfrm rot="5400000">
              <a:off x="8901360" y="3785040"/>
              <a:ext cx="448920" cy="44892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0"/>
            <p:cNvSpPr/>
            <p:nvPr/>
          </p:nvSpPr>
          <p:spPr>
            <a:xfrm rot="5400000">
              <a:off x="8952120" y="3800880"/>
              <a:ext cx="377280" cy="37512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81"/>
            <p:cNvSpPr/>
            <p:nvPr/>
          </p:nvSpPr>
          <p:spPr>
            <a:xfrm rot="5400000">
              <a:off x="9005040" y="3817440"/>
              <a:ext cx="300240" cy="30060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82"/>
            <p:cNvSpPr/>
            <p:nvPr/>
          </p:nvSpPr>
          <p:spPr>
            <a:xfrm rot="5400000">
              <a:off x="9054720" y="3838680"/>
              <a:ext cx="225000" cy="22536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83"/>
            <p:cNvSpPr/>
            <p:nvPr/>
          </p:nvSpPr>
          <p:spPr>
            <a:xfrm rot="5400000">
              <a:off x="9102240" y="3861360"/>
              <a:ext cx="150120" cy="15120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84"/>
            <p:cNvSpPr/>
            <p:nvPr/>
          </p:nvSpPr>
          <p:spPr>
            <a:xfrm rot="5400000">
              <a:off x="9146880" y="3890880"/>
              <a:ext cx="75240" cy="7488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85"/>
            <p:cNvSpPr/>
            <p:nvPr/>
          </p:nvSpPr>
          <p:spPr>
            <a:xfrm rot="5400000">
              <a:off x="8778240" y="3708000"/>
              <a:ext cx="190080" cy="62532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86"/>
            <p:cNvSpPr/>
            <p:nvPr/>
          </p:nvSpPr>
          <p:spPr>
            <a:xfrm rot="5400000">
              <a:off x="8870760" y="3609360"/>
              <a:ext cx="74880" cy="55656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87"/>
            <p:cNvSpPr/>
            <p:nvPr/>
          </p:nvSpPr>
          <p:spPr>
            <a:xfrm rot="5400000">
              <a:off x="8880120" y="3618360"/>
              <a:ext cx="234720" cy="37800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88"/>
            <p:cNvSpPr/>
            <p:nvPr/>
          </p:nvSpPr>
          <p:spPr>
            <a:xfrm rot="5400000">
              <a:off x="8969400" y="3708000"/>
              <a:ext cx="295200" cy="13788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89"/>
            <p:cNvSpPr/>
            <p:nvPr/>
          </p:nvSpPr>
          <p:spPr>
            <a:xfrm rot="5400000">
              <a:off x="9123120" y="3753720"/>
              <a:ext cx="234720" cy="10692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90"/>
            <p:cNvSpPr/>
            <p:nvPr/>
          </p:nvSpPr>
          <p:spPr>
            <a:xfrm rot="5400000">
              <a:off x="9302040" y="3753720"/>
              <a:ext cx="56520" cy="28548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91"/>
            <p:cNvSpPr/>
            <p:nvPr/>
          </p:nvSpPr>
          <p:spPr>
            <a:xfrm rot="5400000">
              <a:off x="9266400" y="3846960"/>
              <a:ext cx="189720" cy="34740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2"/>
            <p:cNvSpPr/>
            <p:nvPr/>
          </p:nvSpPr>
          <p:spPr>
            <a:xfrm rot="5400000">
              <a:off x="9115920" y="3997440"/>
              <a:ext cx="428760" cy="28548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93"/>
            <p:cNvSpPr/>
            <p:nvPr/>
          </p:nvSpPr>
          <p:spPr>
            <a:xfrm rot="5400000">
              <a:off x="8937000" y="4175640"/>
              <a:ext cx="606960" cy="10692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94"/>
            <p:cNvSpPr/>
            <p:nvPr/>
          </p:nvSpPr>
          <p:spPr>
            <a:xfrm rot="5400000">
              <a:off x="8778960" y="4195440"/>
              <a:ext cx="677160" cy="13788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95"/>
            <p:cNvSpPr/>
            <p:nvPr/>
          </p:nvSpPr>
          <p:spPr>
            <a:xfrm rot="5400000">
              <a:off x="8694000" y="4040280"/>
              <a:ext cx="606960" cy="37800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96"/>
            <p:cNvSpPr/>
            <p:nvPr/>
          </p:nvSpPr>
          <p:spPr>
            <a:xfrm rot="5400000">
              <a:off x="8693280" y="3861720"/>
              <a:ext cx="428760" cy="55656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roup 197"/>
          <p:cNvGrpSpPr/>
          <p:nvPr/>
        </p:nvGrpSpPr>
        <p:grpSpPr>
          <a:xfrm>
            <a:off x="3012120" y="4608720"/>
            <a:ext cx="466200" cy="593640"/>
            <a:chOff x="3012120" y="4608720"/>
            <a:chExt cx="466200" cy="593640"/>
          </a:xfrm>
        </p:grpSpPr>
        <p:sp>
          <p:nvSpPr>
            <p:cNvPr id="197" name="CustomShape 198"/>
            <p:cNvSpPr/>
            <p:nvPr/>
          </p:nvSpPr>
          <p:spPr>
            <a:xfrm>
              <a:off x="3016800" y="474876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99"/>
            <p:cNvSpPr/>
            <p:nvPr/>
          </p:nvSpPr>
          <p:spPr>
            <a:xfrm>
              <a:off x="3089160" y="47487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00"/>
            <p:cNvSpPr/>
            <p:nvPr/>
          </p:nvSpPr>
          <p:spPr>
            <a:xfrm>
              <a:off x="3161160" y="47487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01"/>
            <p:cNvSpPr/>
            <p:nvPr/>
          </p:nvSpPr>
          <p:spPr>
            <a:xfrm>
              <a:off x="3233520" y="47487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02"/>
            <p:cNvSpPr/>
            <p:nvPr/>
          </p:nvSpPr>
          <p:spPr>
            <a:xfrm>
              <a:off x="3305880" y="474876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03"/>
            <p:cNvSpPr/>
            <p:nvPr/>
          </p:nvSpPr>
          <p:spPr>
            <a:xfrm>
              <a:off x="3377880" y="474876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04"/>
            <p:cNvSpPr/>
            <p:nvPr/>
          </p:nvSpPr>
          <p:spPr>
            <a:xfrm>
              <a:off x="3450240" y="474876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05"/>
            <p:cNvSpPr/>
            <p:nvPr/>
          </p:nvSpPr>
          <p:spPr>
            <a:xfrm>
              <a:off x="3016800" y="481896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06"/>
            <p:cNvSpPr/>
            <p:nvPr/>
          </p:nvSpPr>
          <p:spPr>
            <a:xfrm>
              <a:off x="3089160" y="48189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07"/>
            <p:cNvSpPr/>
            <p:nvPr/>
          </p:nvSpPr>
          <p:spPr>
            <a:xfrm>
              <a:off x="3161160" y="48189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08"/>
            <p:cNvSpPr/>
            <p:nvPr/>
          </p:nvSpPr>
          <p:spPr>
            <a:xfrm>
              <a:off x="3233520" y="48189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09"/>
            <p:cNvSpPr/>
            <p:nvPr/>
          </p:nvSpPr>
          <p:spPr>
            <a:xfrm>
              <a:off x="3305880" y="481896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10"/>
            <p:cNvSpPr/>
            <p:nvPr/>
          </p:nvSpPr>
          <p:spPr>
            <a:xfrm>
              <a:off x="3377880" y="481896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11"/>
            <p:cNvSpPr/>
            <p:nvPr/>
          </p:nvSpPr>
          <p:spPr>
            <a:xfrm>
              <a:off x="3450240" y="481896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12"/>
            <p:cNvSpPr/>
            <p:nvPr/>
          </p:nvSpPr>
          <p:spPr>
            <a:xfrm>
              <a:off x="3016800" y="467856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13"/>
            <p:cNvSpPr/>
            <p:nvPr/>
          </p:nvSpPr>
          <p:spPr>
            <a:xfrm>
              <a:off x="3089160" y="46785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14"/>
            <p:cNvSpPr/>
            <p:nvPr/>
          </p:nvSpPr>
          <p:spPr>
            <a:xfrm>
              <a:off x="3161160" y="46785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15"/>
            <p:cNvSpPr/>
            <p:nvPr/>
          </p:nvSpPr>
          <p:spPr>
            <a:xfrm>
              <a:off x="3233520" y="46785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16"/>
            <p:cNvSpPr/>
            <p:nvPr/>
          </p:nvSpPr>
          <p:spPr>
            <a:xfrm>
              <a:off x="3305880" y="467856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17"/>
            <p:cNvSpPr/>
            <p:nvPr/>
          </p:nvSpPr>
          <p:spPr>
            <a:xfrm>
              <a:off x="3377880" y="467856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18"/>
            <p:cNvSpPr/>
            <p:nvPr/>
          </p:nvSpPr>
          <p:spPr>
            <a:xfrm>
              <a:off x="3450240" y="467856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19"/>
            <p:cNvSpPr/>
            <p:nvPr/>
          </p:nvSpPr>
          <p:spPr>
            <a:xfrm>
              <a:off x="3016800" y="46087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20"/>
            <p:cNvSpPr/>
            <p:nvPr/>
          </p:nvSpPr>
          <p:spPr>
            <a:xfrm>
              <a:off x="3089160" y="46087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1"/>
            <p:cNvSpPr/>
            <p:nvPr/>
          </p:nvSpPr>
          <p:spPr>
            <a:xfrm>
              <a:off x="3161160" y="46087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22"/>
            <p:cNvSpPr/>
            <p:nvPr/>
          </p:nvSpPr>
          <p:spPr>
            <a:xfrm>
              <a:off x="3233520" y="46087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23"/>
            <p:cNvSpPr/>
            <p:nvPr/>
          </p:nvSpPr>
          <p:spPr>
            <a:xfrm>
              <a:off x="3305880" y="46087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24"/>
            <p:cNvSpPr/>
            <p:nvPr/>
          </p:nvSpPr>
          <p:spPr>
            <a:xfrm>
              <a:off x="3377880" y="46087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25"/>
            <p:cNvSpPr/>
            <p:nvPr/>
          </p:nvSpPr>
          <p:spPr>
            <a:xfrm>
              <a:off x="3450240" y="46087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26"/>
            <p:cNvSpPr/>
            <p:nvPr/>
          </p:nvSpPr>
          <p:spPr>
            <a:xfrm>
              <a:off x="3016800" y="488916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27"/>
            <p:cNvSpPr/>
            <p:nvPr/>
          </p:nvSpPr>
          <p:spPr>
            <a:xfrm>
              <a:off x="3089160" y="48891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28"/>
            <p:cNvSpPr/>
            <p:nvPr/>
          </p:nvSpPr>
          <p:spPr>
            <a:xfrm>
              <a:off x="3161160" y="48891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29"/>
            <p:cNvSpPr/>
            <p:nvPr/>
          </p:nvSpPr>
          <p:spPr>
            <a:xfrm>
              <a:off x="3233520" y="488916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30"/>
            <p:cNvSpPr/>
            <p:nvPr/>
          </p:nvSpPr>
          <p:spPr>
            <a:xfrm>
              <a:off x="3305880" y="488916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31"/>
            <p:cNvSpPr/>
            <p:nvPr/>
          </p:nvSpPr>
          <p:spPr>
            <a:xfrm>
              <a:off x="3377880" y="488916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32"/>
            <p:cNvSpPr/>
            <p:nvPr/>
          </p:nvSpPr>
          <p:spPr>
            <a:xfrm>
              <a:off x="3450240" y="488916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33"/>
            <p:cNvSpPr/>
            <p:nvPr/>
          </p:nvSpPr>
          <p:spPr>
            <a:xfrm>
              <a:off x="3016800" y="495900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34"/>
            <p:cNvSpPr/>
            <p:nvPr/>
          </p:nvSpPr>
          <p:spPr>
            <a:xfrm>
              <a:off x="3089160" y="495900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35"/>
            <p:cNvSpPr/>
            <p:nvPr/>
          </p:nvSpPr>
          <p:spPr>
            <a:xfrm>
              <a:off x="3161160" y="495900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36"/>
            <p:cNvSpPr/>
            <p:nvPr/>
          </p:nvSpPr>
          <p:spPr>
            <a:xfrm>
              <a:off x="3233520" y="495900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37"/>
            <p:cNvSpPr/>
            <p:nvPr/>
          </p:nvSpPr>
          <p:spPr>
            <a:xfrm>
              <a:off x="3305880" y="495900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38"/>
            <p:cNvSpPr/>
            <p:nvPr/>
          </p:nvSpPr>
          <p:spPr>
            <a:xfrm>
              <a:off x="3377880" y="495900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39"/>
            <p:cNvSpPr/>
            <p:nvPr/>
          </p:nvSpPr>
          <p:spPr>
            <a:xfrm>
              <a:off x="3450240" y="495900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40"/>
            <p:cNvSpPr/>
            <p:nvPr/>
          </p:nvSpPr>
          <p:spPr>
            <a:xfrm>
              <a:off x="3016800" y="502920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41"/>
            <p:cNvSpPr/>
            <p:nvPr/>
          </p:nvSpPr>
          <p:spPr>
            <a:xfrm>
              <a:off x="3089160" y="502920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42"/>
            <p:cNvSpPr/>
            <p:nvPr/>
          </p:nvSpPr>
          <p:spPr>
            <a:xfrm>
              <a:off x="3161160" y="502920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43"/>
            <p:cNvSpPr/>
            <p:nvPr/>
          </p:nvSpPr>
          <p:spPr>
            <a:xfrm>
              <a:off x="3233520" y="502920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44"/>
            <p:cNvSpPr/>
            <p:nvPr/>
          </p:nvSpPr>
          <p:spPr>
            <a:xfrm>
              <a:off x="3305880" y="502920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45"/>
            <p:cNvSpPr/>
            <p:nvPr/>
          </p:nvSpPr>
          <p:spPr>
            <a:xfrm>
              <a:off x="3377880" y="502920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246"/>
            <p:cNvSpPr/>
            <p:nvPr/>
          </p:nvSpPr>
          <p:spPr>
            <a:xfrm>
              <a:off x="3450240" y="502920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47"/>
            <p:cNvSpPr/>
            <p:nvPr/>
          </p:nvSpPr>
          <p:spPr>
            <a:xfrm>
              <a:off x="3016800" y="509940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48"/>
            <p:cNvSpPr/>
            <p:nvPr/>
          </p:nvSpPr>
          <p:spPr>
            <a:xfrm>
              <a:off x="3089160" y="509940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49"/>
            <p:cNvSpPr/>
            <p:nvPr/>
          </p:nvSpPr>
          <p:spPr>
            <a:xfrm>
              <a:off x="3161160" y="509940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50"/>
            <p:cNvSpPr/>
            <p:nvPr/>
          </p:nvSpPr>
          <p:spPr>
            <a:xfrm>
              <a:off x="3233520" y="509940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51"/>
            <p:cNvSpPr/>
            <p:nvPr/>
          </p:nvSpPr>
          <p:spPr>
            <a:xfrm>
              <a:off x="3305880" y="509940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52"/>
            <p:cNvSpPr/>
            <p:nvPr/>
          </p:nvSpPr>
          <p:spPr>
            <a:xfrm>
              <a:off x="3377880" y="509940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53"/>
            <p:cNvSpPr/>
            <p:nvPr/>
          </p:nvSpPr>
          <p:spPr>
            <a:xfrm>
              <a:off x="3450240" y="509940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54"/>
            <p:cNvSpPr/>
            <p:nvPr/>
          </p:nvSpPr>
          <p:spPr>
            <a:xfrm>
              <a:off x="3012120" y="5169240"/>
              <a:ext cx="33120" cy="2808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255"/>
            <p:cNvSpPr/>
            <p:nvPr/>
          </p:nvSpPr>
          <p:spPr>
            <a:xfrm>
              <a:off x="3084120" y="5169240"/>
              <a:ext cx="33120" cy="2808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56"/>
            <p:cNvSpPr/>
            <p:nvPr/>
          </p:nvSpPr>
          <p:spPr>
            <a:xfrm>
              <a:off x="3156480" y="5169240"/>
              <a:ext cx="33120" cy="2808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257"/>
            <p:cNvSpPr/>
            <p:nvPr/>
          </p:nvSpPr>
          <p:spPr>
            <a:xfrm>
              <a:off x="3228480" y="5169240"/>
              <a:ext cx="33120" cy="2808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258"/>
            <p:cNvSpPr/>
            <p:nvPr/>
          </p:nvSpPr>
          <p:spPr>
            <a:xfrm>
              <a:off x="3300840" y="5169240"/>
              <a:ext cx="33120" cy="2808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259"/>
            <p:cNvSpPr/>
            <p:nvPr/>
          </p:nvSpPr>
          <p:spPr>
            <a:xfrm>
              <a:off x="3372840" y="5169240"/>
              <a:ext cx="33120" cy="33120"/>
            </a:xfrm>
            <a:custGeom>
              <a:avLst/>
              <a:gdLst/>
              <a:ahLst/>
              <a:rect l="l" t="t" r="r" b="b"/>
              <a:pathLst>
                <a:path w="1366" h="1366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60"/>
            <p:cNvSpPr/>
            <p:nvPr/>
          </p:nvSpPr>
          <p:spPr>
            <a:xfrm>
              <a:off x="3445200" y="5169240"/>
              <a:ext cx="33120" cy="33120"/>
            </a:xfrm>
            <a:custGeom>
              <a:avLst/>
              <a:gdLst/>
              <a:ahLst/>
              <a:rect l="l" t="t" r="r" b="b"/>
              <a:pathLst>
                <a:path w="1363" h="1363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CustomShape 261"/>
          <p:cNvSpPr/>
          <p:nvPr/>
        </p:nvSpPr>
        <p:spPr>
          <a:xfrm>
            <a:off x="2235240" y="991440"/>
            <a:ext cx="689760" cy="4032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2"/>
          <p:cNvSpPr/>
          <p:nvPr/>
        </p:nvSpPr>
        <p:spPr>
          <a:xfrm>
            <a:off x="6217920" y="4110840"/>
            <a:ext cx="689760" cy="4032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Group 263"/>
          <p:cNvGrpSpPr/>
          <p:nvPr/>
        </p:nvGrpSpPr>
        <p:grpSpPr>
          <a:xfrm>
            <a:off x="713160" y="539640"/>
            <a:ext cx="262080" cy="680760"/>
            <a:chOff x="713160" y="539640"/>
            <a:chExt cx="262080" cy="680760"/>
          </a:xfrm>
        </p:grpSpPr>
        <p:sp>
          <p:nvSpPr>
            <p:cNvPr id="263" name="CustomShape 264"/>
            <p:cNvSpPr/>
            <p:nvPr/>
          </p:nvSpPr>
          <p:spPr>
            <a:xfrm>
              <a:off x="713160" y="705240"/>
              <a:ext cx="262080" cy="26208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265"/>
            <p:cNvSpPr/>
            <p:nvPr/>
          </p:nvSpPr>
          <p:spPr>
            <a:xfrm>
              <a:off x="757080" y="1045800"/>
              <a:ext cx="174600" cy="17460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66"/>
            <p:cNvSpPr/>
            <p:nvPr/>
          </p:nvSpPr>
          <p:spPr>
            <a:xfrm>
              <a:off x="747000" y="539640"/>
              <a:ext cx="194400" cy="5184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" name="Group 267"/>
          <p:cNvGrpSpPr/>
          <p:nvPr/>
        </p:nvGrpSpPr>
        <p:grpSpPr>
          <a:xfrm>
            <a:off x="8209800" y="3906720"/>
            <a:ext cx="219960" cy="696240"/>
            <a:chOff x="8209800" y="3906720"/>
            <a:chExt cx="219960" cy="696240"/>
          </a:xfrm>
        </p:grpSpPr>
        <p:sp>
          <p:nvSpPr>
            <p:cNvPr id="267" name="CustomShape 268"/>
            <p:cNvSpPr/>
            <p:nvPr/>
          </p:nvSpPr>
          <p:spPr>
            <a:xfrm>
              <a:off x="8238600" y="4189320"/>
              <a:ext cx="162000" cy="16200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69"/>
            <p:cNvSpPr/>
            <p:nvPr/>
          </p:nvSpPr>
          <p:spPr>
            <a:xfrm>
              <a:off x="8209800" y="3906720"/>
              <a:ext cx="219960" cy="219960"/>
            </a:xfrm>
            <a:custGeom>
              <a:avLst/>
              <a:gdLst/>
              <a:ahLst/>
              <a:rect l="l" t="t" r="r" b="b"/>
              <a:pathLst>
                <a:path w="16739" h="16742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70"/>
            <p:cNvSpPr/>
            <p:nvPr/>
          </p:nvSpPr>
          <p:spPr>
            <a:xfrm>
              <a:off x="8226360" y="4441320"/>
              <a:ext cx="186840" cy="161640"/>
            </a:xfrm>
            <a:custGeom>
              <a:avLst/>
              <a:gdLst/>
              <a:ahLst/>
              <a:rect l="l" t="t" r="r" b="b"/>
              <a:pathLst>
                <a:path w="14237" h="1233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" name="Group 271"/>
          <p:cNvGrpSpPr/>
          <p:nvPr/>
        </p:nvGrpSpPr>
        <p:grpSpPr>
          <a:xfrm>
            <a:off x="6399720" y="-1339560"/>
            <a:ext cx="3480120" cy="1877760"/>
            <a:chOff x="6399720" y="-1339560"/>
            <a:chExt cx="3480120" cy="1877760"/>
          </a:xfrm>
        </p:grpSpPr>
        <p:sp>
          <p:nvSpPr>
            <p:cNvPr id="271" name="CustomShape 272"/>
            <p:cNvSpPr/>
            <p:nvPr/>
          </p:nvSpPr>
          <p:spPr>
            <a:xfrm>
              <a:off x="6399720" y="-1339560"/>
              <a:ext cx="2361960" cy="187776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73"/>
            <p:cNvSpPr/>
            <p:nvPr/>
          </p:nvSpPr>
          <p:spPr>
            <a:xfrm>
              <a:off x="6886080" y="24840"/>
              <a:ext cx="1728360" cy="44784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74"/>
            <p:cNvSpPr/>
            <p:nvPr/>
          </p:nvSpPr>
          <p:spPr>
            <a:xfrm>
              <a:off x="6880320" y="-24840"/>
              <a:ext cx="1740240" cy="44028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75"/>
            <p:cNvSpPr/>
            <p:nvPr/>
          </p:nvSpPr>
          <p:spPr>
            <a:xfrm>
              <a:off x="6849720" y="-54360"/>
              <a:ext cx="1779120" cy="41832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276"/>
            <p:cNvSpPr/>
            <p:nvPr/>
          </p:nvSpPr>
          <p:spPr>
            <a:xfrm>
              <a:off x="6801480" y="-63000"/>
              <a:ext cx="1837800" cy="37980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277"/>
            <p:cNvSpPr/>
            <p:nvPr/>
          </p:nvSpPr>
          <p:spPr>
            <a:xfrm>
              <a:off x="6741360" y="-77760"/>
              <a:ext cx="1909080" cy="34992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278"/>
            <p:cNvSpPr/>
            <p:nvPr/>
          </p:nvSpPr>
          <p:spPr>
            <a:xfrm>
              <a:off x="6676200" y="-91080"/>
              <a:ext cx="1986120" cy="31860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79"/>
            <p:cNvSpPr/>
            <p:nvPr/>
          </p:nvSpPr>
          <p:spPr>
            <a:xfrm>
              <a:off x="6612120" y="-105840"/>
              <a:ext cx="2061000" cy="28728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80"/>
            <p:cNvSpPr/>
            <p:nvPr/>
          </p:nvSpPr>
          <p:spPr>
            <a:xfrm>
              <a:off x="6555600" y="-126360"/>
              <a:ext cx="2126520" cy="25848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81"/>
            <p:cNvSpPr/>
            <p:nvPr/>
          </p:nvSpPr>
          <p:spPr>
            <a:xfrm>
              <a:off x="6513120" y="-162000"/>
              <a:ext cx="2175840" cy="23940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282"/>
            <p:cNvSpPr/>
            <p:nvPr/>
          </p:nvSpPr>
          <p:spPr>
            <a:xfrm>
              <a:off x="6491520" y="-201960"/>
              <a:ext cx="2201400" cy="22140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83"/>
            <p:cNvSpPr/>
            <p:nvPr/>
          </p:nvSpPr>
          <p:spPr>
            <a:xfrm>
              <a:off x="6494760" y="-255240"/>
              <a:ext cx="2198520" cy="21672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84"/>
            <p:cNvSpPr/>
            <p:nvPr/>
          </p:nvSpPr>
          <p:spPr>
            <a:xfrm>
              <a:off x="6518520" y="-297360"/>
              <a:ext cx="2177280" cy="21744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85"/>
            <p:cNvSpPr/>
            <p:nvPr/>
          </p:nvSpPr>
          <p:spPr>
            <a:xfrm>
              <a:off x="6557760" y="-323640"/>
              <a:ext cx="2143080" cy="21708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86"/>
            <p:cNvSpPr/>
            <p:nvPr/>
          </p:nvSpPr>
          <p:spPr>
            <a:xfrm>
              <a:off x="6607800" y="-338760"/>
              <a:ext cx="2099520" cy="21600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87"/>
            <p:cNvSpPr/>
            <p:nvPr/>
          </p:nvSpPr>
          <p:spPr>
            <a:xfrm>
              <a:off x="6664680" y="-368640"/>
              <a:ext cx="2050200" cy="23652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88"/>
            <p:cNvSpPr/>
            <p:nvPr/>
          </p:nvSpPr>
          <p:spPr>
            <a:xfrm>
              <a:off x="6723720" y="-410760"/>
              <a:ext cx="1999080" cy="27108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89"/>
            <p:cNvSpPr/>
            <p:nvPr/>
          </p:nvSpPr>
          <p:spPr>
            <a:xfrm>
              <a:off x="6780600" y="-454680"/>
              <a:ext cx="1949760" cy="30528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90"/>
            <p:cNvSpPr/>
            <p:nvPr/>
          </p:nvSpPr>
          <p:spPr>
            <a:xfrm>
              <a:off x="6830640" y="-500760"/>
              <a:ext cx="1906200" cy="33516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91"/>
            <p:cNvSpPr/>
            <p:nvPr/>
          </p:nvSpPr>
          <p:spPr>
            <a:xfrm>
              <a:off x="6869880" y="-550080"/>
              <a:ext cx="1872000" cy="35784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92"/>
            <p:cNvSpPr/>
            <p:nvPr/>
          </p:nvSpPr>
          <p:spPr>
            <a:xfrm>
              <a:off x="6893280" y="-604080"/>
              <a:ext cx="1851120" cy="37080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93"/>
            <p:cNvSpPr/>
            <p:nvPr/>
          </p:nvSpPr>
          <p:spPr>
            <a:xfrm>
              <a:off x="6897960" y="-662760"/>
              <a:ext cx="1846800" cy="37188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94"/>
            <p:cNvSpPr/>
            <p:nvPr/>
          </p:nvSpPr>
          <p:spPr>
            <a:xfrm>
              <a:off x="6889680" y="-711360"/>
              <a:ext cx="1850760" cy="36144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95"/>
            <p:cNvSpPr/>
            <p:nvPr/>
          </p:nvSpPr>
          <p:spPr>
            <a:xfrm>
              <a:off x="6873120" y="-747000"/>
              <a:ext cx="1856520" cy="33768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96"/>
            <p:cNvSpPr/>
            <p:nvPr/>
          </p:nvSpPr>
          <p:spPr>
            <a:xfrm>
              <a:off x="6850800" y="-774000"/>
              <a:ext cx="1863720" cy="30456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97"/>
            <p:cNvSpPr/>
            <p:nvPr/>
          </p:nvSpPr>
          <p:spPr>
            <a:xfrm>
              <a:off x="6824520" y="-833400"/>
              <a:ext cx="1872360" cy="30348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98"/>
            <p:cNvSpPr/>
            <p:nvPr/>
          </p:nvSpPr>
          <p:spPr>
            <a:xfrm>
              <a:off x="6796440" y="-923400"/>
              <a:ext cx="1881360" cy="33336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99"/>
            <p:cNvSpPr/>
            <p:nvPr/>
          </p:nvSpPr>
          <p:spPr>
            <a:xfrm>
              <a:off x="6768720" y="-1013760"/>
              <a:ext cx="1890000" cy="36324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300"/>
            <p:cNvSpPr/>
            <p:nvPr/>
          </p:nvSpPr>
          <p:spPr>
            <a:xfrm>
              <a:off x="6743160" y="-1117080"/>
              <a:ext cx="1898280" cy="40644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301"/>
            <p:cNvSpPr/>
            <p:nvPr/>
          </p:nvSpPr>
          <p:spPr>
            <a:xfrm>
              <a:off x="6722640" y="-1186920"/>
              <a:ext cx="1905120" cy="41652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02"/>
            <p:cNvSpPr/>
            <p:nvPr/>
          </p:nvSpPr>
          <p:spPr>
            <a:xfrm>
              <a:off x="6708600" y="-1266480"/>
              <a:ext cx="1910520" cy="43632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303"/>
            <p:cNvSpPr/>
            <p:nvPr/>
          </p:nvSpPr>
          <p:spPr>
            <a:xfrm>
              <a:off x="8527680" y="-898920"/>
              <a:ext cx="115920" cy="140688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04"/>
            <p:cNvSpPr/>
            <p:nvPr/>
          </p:nvSpPr>
          <p:spPr>
            <a:xfrm>
              <a:off x="8448840" y="-916920"/>
              <a:ext cx="147600" cy="142380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05"/>
            <p:cNvSpPr/>
            <p:nvPr/>
          </p:nvSpPr>
          <p:spPr>
            <a:xfrm>
              <a:off x="8375400" y="-939960"/>
              <a:ext cx="180360" cy="143388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06"/>
            <p:cNvSpPr/>
            <p:nvPr/>
          </p:nvSpPr>
          <p:spPr>
            <a:xfrm>
              <a:off x="8305920" y="-967680"/>
              <a:ext cx="215280" cy="143856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307"/>
            <p:cNvSpPr/>
            <p:nvPr/>
          </p:nvSpPr>
          <p:spPr>
            <a:xfrm>
              <a:off x="8214480" y="-999000"/>
              <a:ext cx="276120" cy="143820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08"/>
            <p:cNvSpPr/>
            <p:nvPr/>
          </p:nvSpPr>
          <p:spPr>
            <a:xfrm>
              <a:off x="8134920" y="-1032840"/>
              <a:ext cx="326160" cy="143388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09"/>
            <p:cNvSpPr/>
            <p:nvPr/>
          </p:nvSpPr>
          <p:spPr>
            <a:xfrm>
              <a:off x="8057160" y="-1068480"/>
              <a:ext cx="378360" cy="142704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10"/>
            <p:cNvSpPr/>
            <p:nvPr/>
          </p:nvSpPr>
          <p:spPr>
            <a:xfrm>
              <a:off x="7975080" y="-1104840"/>
              <a:ext cx="435960" cy="141840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11"/>
            <p:cNvSpPr/>
            <p:nvPr/>
          </p:nvSpPr>
          <p:spPr>
            <a:xfrm>
              <a:off x="7913880" y="-1141200"/>
              <a:ext cx="476280" cy="140868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12"/>
            <p:cNvSpPr/>
            <p:nvPr/>
          </p:nvSpPr>
          <p:spPr>
            <a:xfrm>
              <a:off x="7839000" y="-1176840"/>
              <a:ext cx="462240" cy="139968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13"/>
            <p:cNvSpPr/>
            <p:nvPr/>
          </p:nvSpPr>
          <p:spPr>
            <a:xfrm>
              <a:off x="7772760" y="-1210320"/>
              <a:ext cx="491400" cy="139140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14"/>
            <p:cNvSpPr/>
            <p:nvPr/>
          </p:nvSpPr>
          <p:spPr>
            <a:xfrm>
              <a:off x="7708320" y="-1240920"/>
              <a:ext cx="515520" cy="138528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15"/>
            <p:cNvSpPr/>
            <p:nvPr/>
          </p:nvSpPr>
          <p:spPr>
            <a:xfrm>
              <a:off x="7642800" y="-1267560"/>
              <a:ext cx="539640" cy="138240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16"/>
            <p:cNvSpPr/>
            <p:nvPr/>
          </p:nvSpPr>
          <p:spPr>
            <a:xfrm>
              <a:off x="7581240" y="-1289880"/>
              <a:ext cx="552240" cy="138312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17"/>
            <p:cNvSpPr/>
            <p:nvPr/>
          </p:nvSpPr>
          <p:spPr>
            <a:xfrm>
              <a:off x="7521120" y="-1306080"/>
              <a:ext cx="554400" cy="138960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18"/>
            <p:cNvSpPr/>
            <p:nvPr/>
          </p:nvSpPr>
          <p:spPr>
            <a:xfrm>
              <a:off x="7462440" y="-1316160"/>
              <a:ext cx="548640" cy="139896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19"/>
            <p:cNvSpPr/>
            <p:nvPr/>
          </p:nvSpPr>
          <p:spPr>
            <a:xfrm>
              <a:off x="7411680" y="-1313280"/>
              <a:ext cx="520920" cy="139788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20"/>
            <p:cNvSpPr/>
            <p:nvPr/>
          </p:nvSpPr>
          <p:spPr>
            <a:xfrm>
              <a:off x="7367400" y="-1297800"/>
              <a:ext cx="475560" cy="138636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21"/>
            <p:cNvSpPr/>
            <p:nvPr/>
          </p:nvSpPr>
          <p:spPr>
            <a:xfrm>
              <a:off x="7329600" y="-1272600"/>
              <a:ext cx="480240" cy="136764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322"/>
            <p:cNvSpPr/>
            <p:nvPr/>
          </p:nvSpPr>
          <p:spPr>
            <a:xfrm>
              <a:off x="7294320" y="-1239480"/>
              <a:ext cx="394200" cy="134388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23"/>
            <p:cNvSpPr/>
            <p:nvPr/>
          </p:nvSpPr>
          <p:spPr>
            <a:xfrm>
              <a:off x="7264800" y="-1200600"/>
              <a:ext cx="290520" cy="131760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24"/>
            <p:cNvSpPr/>
            <p:nvPr/>
          </p:nvSpPr>
          <p:spPr>
            <a:xfrm>
              <a:off x="7221960" y="-1158120"/>
              <a:ext cx="195840" cy="129132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325"/>
            <p:cNvSpPr/>
            <p:nvPr/>
          </p:nvSpPr>
          <p:spPr>
            <a:xfrm>
              <a:off x="7163280" y="-1114200"/>
              <a:ext cx="154440" cy="126828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326"/>
            <p:cNvSpPr/>
            <p:nvPr/>
          </p:nvSpPr>
          <p:spPr>
            <a:xfrm>
              <a:off x="7105680" y="-1071360"/>
              <a:ext cx="119160" cy="125028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327"/>
            <p:cNvSpPr/>
            <p:nvPr/>
          </p:nvSpPr>
          <p:spPr>
            <a:xfrm>
              <a:off x="7025040" y="-1031400"/>
              <a:ext cx="147600" cy="124056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328"/>
            <p:cNvSpPr/>
            <p:nvPr/>
          </p:nvSpPr>
          <p:spPr>
            <a:xfrm>
              <a:off x="6896880" y="-996480"/>
              <a:ext cx="244800" cy="124128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29"/>
            <p:cNvSpPr/>
            <p:nvPr/>
          </p:nvSpPr>
          <p:spPr>
            <a:xfrm>
              <a:off x="6776640" y="-968760"/>
              <a:ext cx="341280" cy="125496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330"/>
            <p:cNvSpPr/>
            <p:nvPr/>
          </p:nvSpPr>
          <p:spPr>
            <a:xfrm>
              <a:off x="6663240" y="-950760"/>
              <a:ext cx="422280" cy="128484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331"/>
            <p:cNvSpPr/>
            <p:nvPr/>
          </p:nvSpPr>
          <p:spPr>
            <a:xfrm>
              <a:off x="6559920" y="-944640"/>
              <a:ext cx="496800" cy="133272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332"/>
            <p:cNvSpPr/>
            <p:nvPr/>
          </p:nvSpPr>
          <p:spPr>
            <a:xfrm>
              <a:off x="6475680" y="-951840"/>
              <a:ext cx="533880" cy="140148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33"/>
            <p:cNvSpPr/>
            <p:nvPr/>
          </p:nvSpPr>
          <p:spPr>
            <a:xfrm>
              <a:off x="8613000" y="-1251360"/>
              <a:ext cx="1266840" cy="174564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34"/>
            <p:cNvSpPr/>
            <p:nvPr/>
          </p:nvSpPr>
          <p:spPr>
            <a:xfrm>
              <a:off x="8615520" y="130320"/>
              <a:ext cx="731160" cy="30600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35"/>
            <p:cNvSpPr/>
            <p:nvPr/>
          </p:nvSpPr>
          <p:spPr>
            <a:xfrm>
              <a:off x="8621280" y="105480"/>
              <a:ext cx="742320" cy="27900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36"/>
            <p:cNvSpPr/>
            <p:nvPr/>
          </p:nvSpPr>
          <p:spPr>
            <a:xfrm>
              <a:off x="8629920" y="91080"/>
              <a:ext cx="758520" cy="24696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37"/>
            <p:cNvSpPr/>
            <p:nvPr/>
          </p:nvSpPr>
          <p:spPr>
            <a:xfrm>
              <a:off x="8640360" y="82800"/>
              <a:ext cx="779040" cy="21204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38"/>
            <p:cNvSpPr/>
            <p:nvPr/>
          </p:nvSpPr>
          <p:spPr>
            <a:xfrm>
              <a:off x="8651880" y="77760"/>
              <a:ext cx="801360" cy="17604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39"/>
            <p:cNvSpPr/>
            <p:nvPr/>
          </p:nvSpPr>
          <p:spPr>
            <a:xfrm>
              <a:off x="8663400" y="69120"/>
              <a:ext cx="824040" cy="14400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40"/>
            <p:cNvSpPr/>
            <p:nvPr/>
          </p:nvSpPr>
          <p:spPr>
            <a:xfrm>
              <a:off x="8674200" y="57600"/>
              <a:ext cx="845280" cy="11304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341"/>
            <p:cNvSpPr/>
            <p:nvPr/>
          </p:nvSpPr>
          <p:spPr>
            <a:xfrm>
              <a:off x="8683200" y="29880"/>
              <a:ext cx="863280" cy="9576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342"/>
            <p:cNvSpPr/>
            <p:nvPr/>
          </p:nvSpPr>
          <p:spPr>
            <a:xfrm>
              <a:off x="8690040" y="5760"/>
              <a:ext cx="876240" cy="6984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43"/>
            <p:cNvSpPr/>
            <p:nvPr/>
          </p:nvSpPr>
          <p:spPr>
            <a:xfrm>
              <a:off x="8694000" y="-29520"/>
              <a:ext cx="882720" cy="4932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44"/>
            <p:cNvSpPr/>
            <p:nvPr/>
          </p:nvSpPr>
          <p:spPr>
            <a:xfrm>
              <a:off x="8694360" y="-90000"/>
              <a:ext cx="886320" cy="7452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45"/>
            <p:cNvSpPr/>
            <p:nvPr/>
          </p:nvSpPr>
          <p:spPr>
            <a:xfrm>
              <a:off x="8696880" y="-154440"/>
              <a:ext cx="900720" cy="12600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46"/>
            <p:cNvSpPr/>
            <p:nvPr/>
          </p:nvSpPr>
          <p:spPr>
            <a:xfrm>
              <a:off x="8701920" y="-213840"/>
              <a:ext cx="923760" cy="18432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347"/>
            <p:cNvSpPr/>
            <p:nvPr/>
          </p:nvSpPr>
          <p:spPr>
            <a:xfrm>
              <a:off x="8708400" y="-270000"/>
              <a:ext cx="952920" cy="19728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348"/>
            <p:cNvSpPr/>
            <p:nvPr/>
          </p:nvSpPr>
          <p:spPr>
            <a:xfrm>
              <a:off x="8715960" y="-330840"/>
              <a:ext cx="985680" cy="25956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49"/>
            <p:cNvSpPr/>
            <p:nvPr/>
          </p:nvSpPr>
          <p:spPr>
            <a:xfrm>
              <a:off x="8723880" y="-391680"/>
              <a:ext cx="1019880" cy="32328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350"/>
            <p:cNvSpPr/>
            <p:nvPr/>
          </p:nvSpPr>
          <p:spPr>
            <a:xfrm>
              <a:off x="8731440" y="-452520"/>
              <a:ext cx="1053000" cy="38556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51"/>
            <p:cNvSpPr/>
            <p:nvPr/>
          </p:nvSpPr>
          <p:spPr>
            <a:xfrm>
              <a:off x="8738280" y="-513720"/>
              <a:ext cx="1082160" cy="44100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52"/>
            <p:cNvSpPr/>
            <p:nvPr/>
          </p:nvSpPr>
          <p:spPr>
            <a:xfrm>
              <a:off x="8742960" y="-574560"/>
              <a:ext cx="1104840" cy="48600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353"/>
            <p:cNvSpPr/>
            <p:nvPr/>
          </p:nvSpPr>
          <p:spPr>
            <a:xfrm>
              <a:off x="8745840" y="-635760"/>
              <a:ext cx="1119240" cy="46440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54"/>
            <p:cNvSpPr/>
            <p:nvPr/>
          </p:nvSpPr>
          <p:spPr>
            <a:xfrm>
              <a:off x="8745840" y="-696240"/>
              <a:ext cx="1119600" cy="47376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355"/>
            <p:cNvSpPr/>
            <p:nvPr/>
          </p:nvSpPr>
          <p:spPr>
            <a:xfrm>
              <a:off x="8741160" y="-749880"/>
              <a:ext cx="1083240" cy="46152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356"/>
            <p:cNvSpPr/>
            <p:nvPr/>
          </p:nvSpPr>
          <p:spPr>
            <a:xfrm>
              <a:off x="8730720" y="-796320"/>
              <a:ext cx="1015920" cy="44460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357"/>
            <p:cNvSpPr/>
            <p:nvPr/>
          </p:nvSpPr>
          <p:spPr>
            <a:xfrm>
              <a:off x="8715600" y="-838800"/>
              <a:ext cx="929520" cy="42408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58"/>
            <p:cNvSpPr/>
            <p:nvPr/>
          </p:nvSpPr>
          <p:spPr>
            <a:xfrm>
              <a:off x="8697960" y="-880200"/>
              <a:ext cx="836280" cy="40320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59"/>
            <p:cNvSpPr/>
            <p:nvPr/>
          </p:nvSpPr>
          <p:spPr>
            <a:xfrm>
              <a:off x="8678520" y="-924840"/>
              <a:ext cx="748080" cy="38484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360"/>
            <p:cNvSpPr/>
            <p:nvPr/>
          </p:nvSpPr>
          <p:spPr>
            <a:xfrm>
              <a:off x="8659800" y="-970920"/>
              <a:ext cx="677880" cy="36792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361"/>
            <p:cNvSpPr/>
            <p:nvPr/>
          </p:nvSpPr>
          <p:spPr>
            <a:xfrm>
              <a:off x="8642520" y="-1024560"/>
              <a:ext cx="637200" cy="35820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362"/>
            <p:cNvSpPr/>
            <p:nvPr/>
          </p:nvSpPr>
          <p:spPr>
            <a:xfrm>
              <a:off x="8628840" y="-1087560"/>
              <a:ext cx="638640" cy="35460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63"/>
            <p:cNvSpPr/>
            <p:nvPr/>
          </p:nvSpPr>
          <p:spPr>
            <a:xfrm>
              <a:off x="8620200" y="-1162080"/>
              <a:ext cx="693720" cy="36036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64"/>
            <p:cNvSpPr/>
            <p:nvPr/>
          </p:nvSpPr>
          <p:spPr>
            <a:xfrm>
              <a:off x="9156240" y="-1248840"/>
              <a:ext cx="660960" cy="146232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65"/>
            <p:cNvSpPr/>
            <p:nvPr/>
          </p:nvSpPr>
          <p:spPr>
            <a:xfrm>
              <a:off x="9087120" y="-1236960"/>
              <a:ext cx="657720" cy="144288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66"/>
            <p:cNvSpPr/>
            <p:nvPr/>
          </p:nvSpPr>
          <p:spPr>
            <a:xfrm>
              <a:off x="9025200" y="-1217520"/>
              <a:ext cx="647640" cy="142308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67"/>
            <p:cNvSpPr/>
            <p:nvPr/>
          </p:nvSpPr>
          <p:spPr>
            <a:xfrm>
              <a:off x="8989200" y="-1191240"/>
              <a:ext cx="611280" cy="140364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68"/>
            <p:cNvSpPr/>
            <p:nvPr/>
          </p:nvSpPr>
          <p:spPr>
            <a:xfrm>
              <a:off x="8959680" y="-1159920"/>
              <a:ext cx="577800" cy="138492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69"/>
            <p:cNvSpPr/>
            <p:nvPr/>
          </p:nvSpPr>
          <p:spPr>
            <a:xfrm>
              <a:off x="8933040" y="-1125360"/>
              <a:ext cx="529200" cy="136764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70"/>
            <p:cNvSpPr/>
            <p:nvPr/>
          </p:nvSpPr>
          <p:spPr>
            <a:xfrm>
              <a:off x="8911800" y="-1088280"/>
              <a:ext cx="500760" cy="135180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371"/>
            <p:cNvSpPr/>
            <p:nvPr/>
          </p:nvSpPr>
          <p:spPr>
            <a:xfrm>
              <a:off x="8889480" y="-1050480"/>
              <a:ext cx="438480" cy="133884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72"/>
            <p:cNvSpPr/>
            <p:nvPr/>
          </p:nvSpPr>
          <p:spPr>
            <a:xfrm>
              <a:off x="8866440" y="-1013040"/>
              <a:ext cx="378720" cy="132840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373"/>
            <p:cNvSpPr/>
            <p:nvPr/>
          </p:nvSpPr>
          <p:spPr>
            <a:xfrm>
              <a:off x="8844120" y="-978120"/>
              <a:ext cx="323640" cy="132156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374"/>
            <p:cNvSpPr/>
            <p:nvPr/>
          </p:nvSpPr>
          <p:spPr>
            <a:xfrm>
              <a:off x="8820720" y="-946440"/>
              <a:ext cx="282600" cy="131868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375"/>
            <p:cNvSpPr/>
            <p:nvPr/>
          </p:nvSpPr>
          <p:spPr>
            <a:xfrm>
              <a:off x="8794800" y="-919440"/>
              <a:ext cx="239040" cy="132012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376"/>
            <p:cNvSpPr/>
            <p:nvPr/>
          </p:nvSpPr>
          <p:spPr>
            <a:xfrm>
              <a:off x="8763480" y="-898920"/>
              <a:ext cx="207360" cy="132660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377"/>
            <p:cNvSpPr/>
            <p:nvPr/>
          </p:nvSpPr>
          <p:spPr>
            <a:xfrm>
              <a:off x="8718840" y="-885960"/>
              <a:ext cx="187920" cy="133848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378"/>
            <p:cNvSpPr/>
            <p:nvPr/>
          </p:nvSpPr>
          <p:spPr>
            <a:xfrm>
              <a:off x="8679600" y="-882000"/>
              <a:ext cx="168480" cy="135648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8" name="Group 379"/>
          <p:cNvGrpSpPr/>
          <p:nvPr/>
        </p:nvGrpSpPr>
        <p:grpSpPr>
          <a:xfrm>
            <a:off x="6474240" y="159840"/>
            <a:ext cx="168120" cy="138960"/>
            <a:chOff x="6474240" y="159840"/>
            <a:chExt cx="168120" cy="138960"/>
          </a:xfrm>
        </p:grpSpPr>
        <p:sp>
          <p:nvSpPr>
            <p:cNvPr id="379" name="CustomShape 380"/>
            <p:cNvSpPr/>
            <p:nvPr/>
          </p:nvSpPr>
          <p:spPr>
            <a:xfrm>
              <a:off x="6474240" y="159840"/>
              <a:ext cx="72720" cy="72720"/>
            </a:xfrm>
            <a:custGeom>
              <a:avLst/>
              <a:gdLst/>
              <a:ahLst/>
              <a:rect l="l" t="t" r="r" b="b"/>
              <a:pathLst>
                <a:path w="2957" h="2957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381"/>
            <p:cNvSpPr/>
            <p:nvPr/>
          </p:nvSpPr>
          <p:spPr>
            <a:xfrm>
              <a:off x="6594840" y="251280"/>
              <a:ext cx="47520" cy="47520"/>
            </a:xfrm>
            <a:custGeom>
              <a:avLst/>
              <a:gdLst/>
              <a:ahLst/>
              <a:rect l="l" t="t" r="r" b="b"/>
              <a:pathLst>
                <a:path w="1947" h="195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1" name="Group 382"/>
          <p:cNvGrpSpPr/>
          <p:nvPr/>
        </p:nvGrpSpPr>
        <p:grpSpPr>
          <a:xfrm>
            <a:off x="8430840" y="931320"/>
            <a:ext cx="214560" cy="184680"/>
            <a:chOff x="8430840" y="931320"/>
            <a:chExt cx="214560" cy="184680"/>
          </a:xfrm>
        </p:grpSpPr>
        <p:sp>
          <p:nvSpPr>
            <p:cNvPr id="382" name="CustomShape 383"/>
            <p:cNvSpPr/>
            <p:nvPr/>
          </p:nvSpPr>
          <p:spPr>
            <a:xfrm>
              <a:off x="8430840" y="1043280"/>
              <a:ext cx="72720" cy="72720"/>
            </a:xfrm>
            <a:custGeom>
              <a:avLst/>
              <a:gdLst/>
              <a:ahLst/>
              <a:rect l="l" t="t" r="r" b="b"/>
              <a:pathLst>
                <a:path w="2954" h="2954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84"/>
            <p:cNvSpPr/>
            <p:nvPr/>
          </p:nvSpPr>
          <p:spPr>
            <a:xfrm>
              <a:off x="8606160" y="1061640"/>
              <a:ext cx="39240" cy="39240"/>
            </a:xfrm>
            <a:custGeom>
              <a:avLst/>
              <a:gdLst/>
              <a:ahLst/>
              <a:rect l="l" t="t" r="r" b="b"/>
              <a:pathLst>
                <a:path w="1610" h="1609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85"/>
            <p:cNvSpPr/>
            <p:nvPr/>
          </p:nvSpPr>
          <p:spPr>
            <a:xfrm>
              <a:off x="8517600" y="931320"/>
              <a:ext cx="49680" cy="49680"/>
            </a:xfrm>
            <a:custGeom>
              <a:avLst/>
              <a:gdLst/>
              <a:ahLst/>
              <a:rect l="l" t="t" r="r" b="b"/>
              <a:pathLst>
                <a:path w="2031" h="2031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PlaceHolder 386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600" cy="47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6" name="PlaceHolder 387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292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1"/>
          <p:cNvGrpSpPr/>
          <p:nvPr/>
        </p:nvGrpSpPr>
        <p:grpSpPr>
          <a:xfrm>
            <a:off x="6690240" y="4608720"/>
            <a:ext cx="3480120" cy="1877760"/>
            <a:chOff x="6690240" y="4608720"/>
            <a:chExt cx="3480120" cy="1877760"/>
          </a:xfrm>
        </p:grpSpPr>
        <p:sp>
          <p:nvSpPr>
            <p:cNvPr id="424" name="CustomShape 2"/>
            <p:cNvSpPr/>
            <p:nvPr/>
          </p:nvSpPr>
          <p:spPr>
            <a:xfrm>
              <a:off x="6690240" y="4608720"/>
              <a:ext cx="2361960" cy="187776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3"/>
            <p:cNvSpPr/>
            <p:nvPr/>
          </p:nvSpPr>
          <p:spPr>
            <a:xfrm>
              <a:off x="7176600" y="5972760"/>
              <a:ext cx="1728360" cy="44784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4"/>
            <p:cNvSpPr/>
            <p:nvPr/>
          </p:nvSpPr>
          <p:spPr>
            <a:xfrm>
              <a:off x="7170840" y="5923440"/>
              <a:ext cx="1740240" cy="44028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5"/>
            <p:cNvSpPr/>
            <p:nvPr/>
          </p:nvSpPr>
          <p:spPr>
            <a:xfrm>
              <a:off x="7140240" y="5893560"/>
              <a:ext cx="1779120" cy="41832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6"/>
            <p:cNvSpPr/>
            <p:nvPr/>
          </p:nvSpPr>
          <p:spPr>
            <a:xfrm>
              <a:off x="7092000" y="5884920"/>
              <a:ext cx="1837800" cy="37980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7"/>
            <p:cNvSpPr/>
            <p:nvPr/>
          </p:nvSpPr>
          <p:spPr>
            <a:xfrm>
              <a:off x="7031880" y="5870160"/>
              <a:ext cx="1909080" cy="34992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8"/>
            <p:cNvSpPr/>
            <p:nvPr/>
          </p:nvSpPr>
          <p:spPr>
            <a:xfrm>
              <a:off x="6966720" y="5857200"/>
              <a:ext cx="1986120" cy="31860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9"/>
            <p:cNvSpPr/>
            <p:nvPr/>
          </p:nvSpPr>
          <p:spPr>
            <a:xfrm>
              <a:off x="6902640" y="5842440"/>
              <a:ext cx="2061000" cy="28728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0"/>
            <p:cNvSpPr/>
            <p:nvPr/>
          </p:nvSpPr>
          <p:spPr>
            <a:xfrm>
              <a:off x="6846120" y="5821560"/>
              <a:ext cx="2126520" cy="25848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1"/>
            <p:cNvSpPr/>
            <p:nvPr/>
          </p:nvSpPr>
          <p:spPr>
            <a:xfrm>
              <a:off x="6803640" y="5785920"/>
              <a:ext cx="2175840" cy="23940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12"/>
            <p:cNvSpPr/>
            <p:nvPr/>
          </p:nvSpPr>
          <p:spPr>
            <a:xfrm>
              <a:off x="6782040" y="5745960"/>
              <a:ext cx="2201400" cy="22140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13"/>
            <p:cNvSpPr/>
            <p:nvPr/>
          </p:nvSpPr>
          <p:spPr>
            <a:xfrm>
              <a:off x="6785280" y="5693040"/>
              <a:ext cx="2198520" cy="21672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4"/>
            <p:cNvSpPr/>
            <p:nvPr/>
          </p:nvSpPr>
          <p:spPr>
            <a:xfrm>
              <a:off x="6809040" y="5650920"/>
              <a:ext cx="2177280" cy="21744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5"/>
            <p:cNvSpPr/>
            <p:nvPr/>
          </p:nvSpPr>
          <p:spPr>
            <a:xfrm>
              <a:off x="6848280" y="5624640"/>
              <a:ext cx="2143080" cy="21708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6"/>
            <p:cNvSpPr/>
            <p:nvPr/>
          </p:nvSpPr>
          <p:spPr>
            <a:xfrm>
              <a:off x="6898320" y="5609520"/>
              <a:ext cx="2099520" cy="21600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7"/>
            <p:cNvSpPr/>
            <p:nvPr/>
          </p:nvSpPr>
          <p:spPr>
            <a:xfrm>
              <a:off x="6955200" y="5579280"/>
              <a:ext cx="2050200" cy="23652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8"/>
            <p:cNvSpPr/>
            <p:nvPr/>
          </p:nvSpPr>
          <p:spPr>
            <a:xfrm>
              <a:off x="7014240" y="5537520"/>
              <a:ext cx="1999080" cy="27108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9"/>
            <p:cNvSpPr/>
            <p:nvPr/>
          </p:nvSpPr>
          <p:spPr>
            <a:xfrm>
              <a:off x="7071120" y="5493240"/>
              <a:ext cx="1949760" cy="30528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0"/>
            <p:cNvSpPr/>
            <p:nvPr/>
          </p:nvSpPr>
          <p:spPr>
            <a:xfrm>
              <a:off x="7121160" y="5447520"/>
              <a:ext cx="1906200" cy="33516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21"/>
            <p:cNvSpPr/>
            <p:nvPr/>
          </p:nvSpPr>
          <p:spPr>
            <a:xfrm>
              <a:off x="7160400" y="5398200"/>
              <a:ext cx="1872000" cy="35784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22"/>
            <p:cNvSpPr/>
            <p:nvPr/>
          </p:nvSpPr>
          <p:spPr>
            <a:xfrm>
              <a:off x="7183800" y="5344200"/>
              <a:ext cx="1851120" cy="37080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23"/>
            <p:cNvSpPr/>
            <p:nvPr/>
          </p:nvSpPr>
          <p:spPr>
            <a:xfrm>
              <a:off x="7188480" y="5285520"/>
              <a:ext cx="1846800" cy="37188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24"/>
            <p:cNvSpPr/>
            <p:nvPr/>
          </p:nvSpPr>
          <p:spPr>
            <a:xfrm>
              <a:off x="7180200" y="5236920"/>
              <a:ext cx="1850760" cy="36144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25"/>
            <p:cNvSpPr/>
            <p:nvPr/>
          </p:nvSpPr>
          <p:spPr>
            <a:xfrm>
              <a:off x="7163640" y="5200920"/>
              <a:ext cx="1856520" cy="33768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6"/>
            <p:cNvSpPr/>
            <p:nvPr/>
          </p:nvSpPr>
          <p:spPr>
            <a:xfrm>
              <a:off x="7141320" y="5174280"/>
              <a:ext cx="1863720" cy="30456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27"/>
            <p:cNvSpPr/>
            <p:nvPr/>
          </p:nvSpPr>
          <p:spPr>
            <a:xfrm>
              <a:off x="7115040" y="5114880"/>
              <a:ext cx="1872360" cy="30348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28"/>
            <p:cNvSpPr/>
            <p:nvPr/>
          </p:nvSpPr>
          <p:spPr>
            <a:xfrm>
              <a:off x="7086960" y="5024520"/>
              <a:ext cx="1881360" cy="33336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29"/>
            <p:cNvSpPr/>
            <p:nvPr/>
          </p:nvSpPr>
          <p:spPr>
            <a:xfrm>
              <a:off x="7059240" y="4934160"/>
              <a:ext cx="1890000" cy="36324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30"/>
            <p:cNvSpPr/>
            <p:nvPr/>
          </p:nvSpPr>
          <p:spPr>
            <a:xfrm>
              <a:off x="7033680" y="4830840"/>
              <a:ext cx="1898280" cy="40644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31"/>
            <p:cNvSpPr/>
            <p:nvPr/>
          </p:nvSpPr>
          <p:spPr>
            <a:xfrm>
              <a:off x="7013160" y="4761000"/>
              <a:ext cx="1905120" cy="41652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32"/>
            <p:cNvSpPr/>
            <p:nvPr/>
          </p:nvSpPr>
          <p:spPr>
            <a:xfrm>
              <a:off x="6999120" y="4681800"/>
              <a:ext cx="1910520" cy="43632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33"/>
            <p:cNvSpPr/>
            <p:nvPr/>
          </p:nvSpPr>
          <p:spPr>
            <a:xfrm>
              <a:off x="8818200" y="5049000"/>
              <a:ext cx="115920" cy="140688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4"/>
            <p:cNvSpPr/>
            <p:nvPr/>
          </p:nvSpPr>
          <p:spPr>
            <a:xfrm>
              <a:off x="8739360" y="5031360"/>
              <a:ext cx="147600" cy="142380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35"/>
            <p:cNvSpPr/>
            <p:nvPr/>
          </p:nvSpPr>
          <p:spPr>
            <a:xfrm>
              <a:off x="8666280" y="5007960"/>
              <a:ext cx="180360" cy="143388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36"/>
            <p:cNvSpPr/>
            <p:nvPr/>
          </p:nvSpPr>
          <p:spPr>
            <a:xfrm>
              <a:off x="8596440" y="4980240"/>
              <a:ext cx="215280" cy="143856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37"/>
            <p:cNvSpPr/>
            <p:nvPr/>
          </p:nvSpPr>
          <p:spPr>
            <a:xfrm>
              <a:off x="8505000" y="4949280"/>
              <a:ext cx="276120" cy="143820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38"/>
            <p:cNvSpPr/>
            <p:nvPr/>
          </p:nvSpPr>
          <p:spPr>
            <a:xfrm>
              <a:off x="8425440" y="4915080"/>
              <a:ext cx="326160" cy="143388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39"/>
            <p:cNvSpPr/>
            <p:nvPr/>
          </p:nvSpPr>
          <p:spPr>
            <a:xfrm>
              <a:off x="8347680" y="4879440"/>
              <a:ext cx="378360" cy="142704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40"/>
            <p:cNvSpPr/>
            <p:nvPr/>
          </p:nvSpPr>
          <p:spPr>
            <a:xfrm>
              <a:off x="8265600" y="4843080"/>
              <a:ext cx="435960" cy="141840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1"/>
            <p:cNvSpPr/>
            <p:nvPr/>
          </p:nvSpPr>
          <p:spPr>
            <a:xfrm>
              <a:off x="8204400" y="4806720"/>
              <a:ext cx="476280" cy="140868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42"/>
            <p:cNvSpPr/>
            <p:nvPr/>
          </p:nvSpPr>
          <p:spPr>
            <a:xfrm>
              <a:off x="8129520" y="4771440"/>
              <a:ext cx="462240" cy="139968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3"/>
            <p:cNvSpPr/>
            <p:nvPr/>
          </p:nvSpPr>
          <p:spPr>
            <a:xfrm>
              <a:off x="8063280" y="4737960"/>
              <a:ext cx="491400" cy="139140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44"/>
            <p:cNvSpPr/>
            <p:nvPr/>
          </p:nvSpPr>
          <p:spPr>
            <a:xfrm>
              <a:off x="7998840" y="4707360"/>
              <a:ext cx="515520" cy="138528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45"/>
            <p:cNvSpPr/>
            <p:nvPr/>
          </p:nvSpPr>
          <p:spPr>
            <a:xfrm>
              <a:off x="7933320" y="4680360"/>
              <a:ext cx="539640" cy="138240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46"/>
            <p:cNvSpPr/>
            <p:nvPr/>
          </p:nvSpPr>
          <p:spPr>
            <a:xfrm>
              <a:off x="7871760" y="4658400"/>
              <a:ext cx="552240" cy="138312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47"/>
            <p:cNvSpPr/>
            <p:nvPr/>
          </p:nvSpPr>
          <p:spPr>
            <a:xfrm>
              <a:off x="7811640" y="4641840"/>
              <a:ext cx="554400" cy="138960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48"/>
            <p:cNvSpPr/>
            <p:nvPr/>
          </p:nvSpPr>
          <p:spPr>
            <a:xfrm>
              <a:off x="7752960" y="4631760"/>
              <a:ext cx="548640" cy="139896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49"/>
            <p:cNvSpPr/>
            <p:nvPr/>
          </p:nvSpPr>
          <p:spPr>
            <a:xfrm>
              <a:off x="7702200" y="4634640"/>
              <a:ext cx="520920" cy="139788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50"/>
            <p:cNvSpPr/>
            <p:nvPr/>
          </p:nvSpPr>
          <p:spPr>
            <a:xfrm>
              <a:off x="7657920" y="4650120"/>
              <a:ext cx="475560" cy="138636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51"/>
            <p:cNvSpPr/>
            <p:nvPr/>
          </p:nvSpPr>
          <p:spPr>
            <a:xfrm>
              <a:off x="7620120" y="4675320"/>
              <a:ext cx="480240" cy="136764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52"/>
            <p:cNvSpPr/>
            <p:nvPr/>
          </p:nvSpPr>
          <p:spPr>
            <a:xfrm>
              <a:off x="7584840" y="4708440"/>
              <a:ext cx="394200" cy="134388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53"/>
            <p:cNvSpPr/>
            <p:nvPr/>
          </p:nvSpPr>
          <p:spPr>
            <a:xfrm>
              <a:off x="7555320" y="4747320"/>
              <a:ext cx="290520" cy="131760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54"/>
            <p:cNvSpPr/>
            <p:nvPr/>
          </p:nvSpPr>
          <p:spPr>
            <a:xfrm>
              <a:off x="7512480" y="4789800"/>
              <a:ext cx="195840" cy="129132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55"/>
            <p:cNvSpPr/>
            <p:nvPr/>
          </p:nvSpPr>
          <p:spPr>
            <a:xfrm>
              <a:off x="7453800" y="4833720"/>
              <a:ext cx="154440" cy="126828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56"/>
            <p:cNvSpPr/>
            <p:nvPr/>
          </p:nvSpPr>
          <p:spPr>
            <a:xfrm>
              <a:off x="7396200" y="4876920"/>
              <a:ext cx="119160" cy="125028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57"/>
            <p:cNvSpPr/>
            <p:nvPr/>
          </p:nvSpPr>
          <p:spPr>
            <a:xfrm>
              <a:off x="7315560" y="4916880"/>
              <a:ext cx="147600" cy="124056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58"/>
            <p:cNvSpPr/>
            <p:nvPr/>
          </p:nvSpPr>
          <p:spPr>
            <a:xfrm>
              <a:off x="7187400" y="4951800"/>
              <a:ext cx="244800" cy="124128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59"/>
            <p:cNvSpPr/>
            <p:nvPr/>
          </p:nvSpPr>
          <p:spPr>
            <a:xfrm>
              <a:off x="7067160" y="4979160"/>
              <a:ext cx="341280" cy="125496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60"/>
            <p:cNvSpPr/>
            <p:nvPr/>
          </p:nvSpPr>
          <p:spPr>
            <a:xfrm>
              <a:off x="6953760" y="4997160"/>
              <a:ext cx="422280" cy="128484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61"/>
            <p:cNvSpPr/>
            <p:nvPr/>
          </p:nvSpPr>
          <p:spPr>
            <a:xfrm>
              <a:off x="6850440" y="5003640"/>
              <a:ext cx="496800" cy="133272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62"/>
            <p:cNvSpPr/>
            <p:nvPr/>
          </p:nvSpPr>
          <p:spPr>
            <a:xfrm>
              <a:off x="6766200" y="4996080"/>
              <a:ext cx="533880" cy="140148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63"/>
            <p:cNvSpPr/>
            <p:nvPr/>
          </p:nvSpPr>
          <p:spPr>
            <a:xfrm>
              <a:off x="8903520" y="4696920"/>
              <a:ext cx="1266840" cy="174564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64"/>
            <p:cNvSpPr/>
            <p:nvPr/>
          </p:nvSpPr>
          <p:spPr>
            <a:xfrm>
              <a:off x="8906040" y="6078240"/>
              <a:ext cx="731160" cy="30600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65"/>
            <p:cNvSpPr/>
            <p:nvPr/>
          </p:nvSpPr>
          <p:spPr>
            <a:xfrm>
              <a:off x="8911800" y="6053760"/>
              <a:ext cx="742320" cy="27900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66"/>
            <p:cNvSpPr/>
            <p:nvPr/>
          </p:nvSpPr>
          <p:spPr>
            <a:xfrm>
              <a:off x="8920440" y="6039000"/>
              <a:ext cx="758520" cy="24696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67"/>
            <p:cNvSpPr/>
            <p:nvPr/>
          </p:nvSpPr>
          <p:spPr>
            <a:xfrm>
              <a:off x="8930880" y="6031080"/>
              <a:ext cx="779040" cy="21204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68"/>
            <p:cNvSpPr/>
            <p:nvPr/>
          </p:nvSpPr>
          <p:spPr>
            <a:xfrm>
              <a:off x="8942400" y="6025680"/>
              <a:ext cx="801360" cy="17604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69"/>
            <p:cNvSpPr/>
            <p:nvPr/>
          </p:nvSpPr>
          <p:spPr>
            <a:xfrm>
              <a:off x="8953920" y="6017040"/>
              <a:ext cx="824040" cy="14400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70"/>
            <p:cNvSpPr/>
            <p:nvPr/>
          </p:nvSpPr>
          <p:spPr>
            <a:xfrm>
              <a:off x="8964720" y="6005880"/>
              <a:ext cx="845280" cy="11304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71"/>
            <p:cNvSpPr/>
            <p:nvPr/>
          </p:nvSpPr>
          <p:spPr>
            <a:xfrm>
              <a:off x="8973720" y="5977800"/>
              <a:ext cx="863280" cy="9576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72"/>
            <p:cNvSpPr/>
            <p:nvPr/>
          </p:nvSpPr>
          <p:spPr>
            <a:xfrm>
              <a:off x="8980560" y="5953680"/>
              <a:ext cx="876240" cy="6984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73"/>
            <p:cNvSpPr/>
            <p:nvPr/>
          </p:nvSpPr>
          <p:spPr>
            <a:xfrm>
              <a:off x="8984520" y="5918400"/>
              <a:ext cx="882720" cy="4932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74"/>
            <p:cNvSpPr/>
            <p:nvPr/>
          </p:nvSpPr>
          <p:spPr>
            <a:xfrm>
              <a:off x="8984880" y="5857920"/>
              <a:ext cx="886320" cy="7452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75"/>
            <p:cNvSpPr/>
            <p:nvPr/>
          </p:nvSpPr>
          <p:spPr>
            <a:xfrm>
              <a:off x="8987400" y="5793840"/>
              <a:ext cx="900720" cy="12600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76"/>
            <p:cNvSpPr/>
            <p:nvPr/>
          </p:nvSpPr>
          <p:spPr>
            <a:xfrm>
              <a:off x="8992440" y="5734080"/>
              <a:ext cx="923760" cy="18432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77"/>
            <p:cNvSpPr/>
            <p:nvPr/>
          </p:nvSpPr>
          <p:spPr>
            <a:xfrm>
              <a:off x="8998920" y="5678280"/>
              <a:ext cx="952920" cy="19728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78"/>
            <p:cNvSpPr/>
            <p:nvPr/>
          </p:nvSpPr>
          <p:spPr>
            <a:xfrm>
              <a:off x="9006480" y="5617440"/>
              <a:ext cx="985680" cy="25956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79"/>
            <p:cNvSpPr/>
            <p:nvPr/>
          </p:nvSpPr>
          <p:spPr>
            <a:xfrm>
              <a:off x="9014400" y="5556600"/>
              <a:ext cx="1019880" cy="32328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80"/>
            <p:cNvSpPr/>
            <p:nvPr/>
          </p:nvSpPr>
          <p:spPr>
            <a:xfrm>
              <a:off x="9021960" y="5495400"/>
              <a:ext cx="1053000" cy="38556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81"/>
            <p:cNvSpPr/>
            <p:nvPr/>
          </p:nvSpPr>
          <p:spPr>
            <a:xfrm>
              <a:off x="9028800" y="5434560"/>
              <a:ext cx="1082160" cy="44100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82"/>
            <p:cNvSpPr/>
            <p:nvPr/>
          </p:nvSpPr>
          <p:spPr>
            <a:xfrm>
              <a:off x="9033480" y="5373360"/>
              <a:ext cx="1104840" cy="48600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83"/>
            <p:cNvSpPr/>
            <p:nvPr/>
          </p:nvSpPr>
          <p:spPr>
            <a:xfrm>
              <a:off x="9036360" y="5312160"/>
              <a:ext cx="1119240" cy="46440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84"/>
            <p:cNvSpPr/>
            <p:nvPr/>
          </p:nvSpPr>
          <p:spPr>
            <a:xfrm>
              <a:off x="9036360" y="5251680"/>
              <a:ext cx="1119600" cy="47376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85"/>
            <p:cNvSpPr/>
            <p:nvPr/>
          </p:nvSpPr>
          <p:spPr>
            <a:xfrm>
              <a:off x="9031680" y="5198040"/>
              <a:ext cx="1083240" cy="46152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86"/>
            <p:cNvSpPr/>
            <p:nvPr/>
          </p:nvSpPr>
          <p:spPr>
            <a:xfrm>
              <a:off x="9021240" y="5151600"/>
              <a:ext cx="1015920" cy="44460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87"/>
            <p:cNvSpPr/>
            <p:nvPr/>
          </p:nvSpPr>
          <p:spPr>
            <a:xfrm>
              <a:off x="9006480" y="5109120"/>
              <a:ext cx="929520" cy="42408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88"/>
            <p:cNvSpPr/>
            <p:nvPr/>
          </p:nvSpPr>
          <p:spPr>
            <a:xfrm>
              <a:off x="8988480" y="5067720"/>
              <a:ext cx="836280" cy="40320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89"/>
            <p:cNvSpPr/>
            <p:nvPr/>
          </p:nvSpPr>
          <p:spPr>
            <a:xfrm>
              <a:off x="8969040" y="5023080"/>
              <a:ext cx="748080" cy="38484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90"/>
            <p:cNvSpPr/>
            <p:nvPr/>
          </p:nvSpPr>
          <p:spPr>
            <a:xfrm>
              <a:off x="8950320" y="4977000"/>
              <a:ext cx="677880" cy="36792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91"/>
            <p:cNvSpPr/>
            <p:nvPr/>
          </p:nvSpPr>
          <p:spPr>
            <a:xfrm>
              <a:off x="8933040" y="4923360"/>
              <a:ext cx="637200" cy="35820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92"/>
            <p:cNvSpPr/>
            <p:nvPr/>
          </p:nvSpPr>
          <p:spPr>
            <a:xfrm>
              <a:off x="8919360" y="4860720"/>
              <a:ext cx="638640" cy="35460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93"/>
            <p:cNvSpPr/>
            <p:nvPr/>
          </p:nvSpPr>
          <p:spPr>
            <a:xfrm>
              <a:off x="8910720" y="4785840"/>
              <a:ext cx="693720" cy="36036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94"/>
            <p:cNvSpPr/>
            <p:nvPr/>
          </p:nvSpPr>
          <p:spPr>
            <a:xfrm>
              <a:off x="9446760" y="4699440"/>
              <a:ext cx="660960" cy="146232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95"/>
            <p:cNvSpPr/>
            <p:nvPr/>
          </p:nvSpPr>
          <p:spPr>
            <a:xfrm>
              <a:off x="9377640" y="4710960"/>
              <a:ext cx="657720" cy="144288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96"/>
            <p:cNvSpPr/>
            <p:nvPr/>
          </p:nvSpPr>
          <p:spPr>
            <a:xfrm>
              <a:off x="9315720" y="4730760"/>
              <a:ext cx="647640" cy="142308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97"/>
            <p:cNvSpPr/>
            <p:nvPr/>
          </p:nvSpPr>
          <p:spPr>
            <a:xfrm>
              <a:off x="9279720" y="4756680"/>
              <a:ext cx="611280" cy="140364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98"/>
            <p:cNvSpPr/>
            <p:nvPr/>
          </p:nvSpPr>
          <p:spPr>
            <a:xfrm>
              <a:off x="9250200" y="4788000"/>
              <a:ext cx="577800" cy="138492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99"/>
            <p:cNvSpPr/>
            <p:nvPr/>
          </p:nvSpPr>
          <p:spPr>
            <a:xfrm>
              <a:off x="9223560" y="4822920"/>
              <a:ext cx="529200" cy="136764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00"/>
            <p:cNvSpPr/>
            <p:nvPr/>
          </p:nvSpPr>
          <p:spPr>
            <a:xfrm>
              <a:off x="9202680" y="4860000"/>
              <a:ext cx="500760" cy="135180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01"/>
            <p:cNvSpPr/>
            <p:nvPr/>
          </p:nvSpPr>
          <p:spPr>
            <a:xfrm>
              <a:off x="9180000" y="4897800"/>
              <a:ext cx="438480" cy="133884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02"/>
            <p:cNvSpPr/>
            <p:nvPr/>
          </p:nvSpPr>
          <p:spPr>
            <a:xfrm>
              <a:off x="9156960" y="4934880"/>
              <a:ext cx="378720" cy="132840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03"/>
            <p:cNvSpPr/>
            <p:nvPr/>
          </p:nvSpPr>
          <p:spPr>
            <a:xfrm>
              <a:off x="9134640" y="4970160"/>
              <a:ext cx="323640" cy="132156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04"/>
            <p:cNvSpPr/>
            <p:nvPr/>
          </p:nvSpPr>
          <p:spPr>
            <a:xfrm>
              <a:off x="9111240" y="5001840"/>
              <a:ext cx="282600" cy="131868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05"/>
            <p:cNvSpPr/>
            <p:nvPr/>
          </p:nvSpPr>
          <p:spPr>
            <a:xfrm>
              <a:off x="9085320" y="5028480"/>
              <a:ext cx="239040" cy="132012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06"/>
            <p:cNvSpPr/>
            <p:nvPr/>
          </p:nvSpPr>
          <p:spPr>
            <a:xfrm>
              <a:off x="9054000" y="5049000"/>
              <a:ext cx="207360" cy="132660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07"/>
            <p:cNvSpPr/>
            <p:nvPr/>
          </p:nvSpPr>
          <p:spPr>
            <a:xfrm>
              <a:off x="9009360" y="5061960"/>
              <a:ext cx="187920" cy="133848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08"/>
            <p:cNvSpPr/>
            <p:nvPr/>
          </p:nvSpPr>
          <p:spPr>
            <a:xfrm>
              <a:off x="8970120" y="5065920"/>
              <a:ext cx="168480" cy="135648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1" name="Group 109"/>
          <p:cNvGrpSpPr/>
          <p:nvPr/>
        </p:nvGrpSpPr>
        <p:grpSpPr>
          <a:xfrm>
            <a:off x="-1027080" y="-1339560"/>
            <a:ext cx="3479760" cy="1877760"/>
            <a:chOff x="-1027080" y="-1339560"/>
            <a:chExt cx="3479760" cy="1877760"/>
          </a:xfrm>
        </p:grpSpPr>
        <p:sp>
          <p:nvSpPr>
            <p:cNvPr id="532" name="CustomShape 110"/>
            <p:cNvSpPr/>
            <p:nvPr/>
          </p:nvSpPr>
          <p:spPr>
            <a:xfrm>
              <a:off x="-1027080" y="-1339560"/>
              <a:ext cx="2361960" cy="187776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111"/>
            <p:cNvSpPr/>
            <p:nvPr/>
          </p:nvSpPr>
          <p:spPr>
            <a:xfrm>
              <a:off x="-541080" y="24840"/>
              <a:ext cx="1728360" cy="44784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112"/>
            <p:cNvSpPr/>
            <p:nvPr/>
          </p:nvSpPr>
          <p:spPr>
            <a:xfrm>
              <a:off x="-546840" y="-24840"/>
              <a:ext cx="1740240" cy="44028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13"/>
            <p:cNvSpPr/>
            <p:nvPr/>
          </p:nvSpPr>
          <p:spPr>
            <a:xfrm>
              <a:off x="-577080" y="-54360"/>
              <a:ext cx="1779120" cy="41832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14"/>
            <p:cNvSpPr/>
            <p:nvPr/>
          </p:nvSpPr>
          <p:spPr>
            <a:xfrm>
              <a:off x="-625680" y="-63000"/>
              <a:ext cx="1837800" cy="37980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15"/>
            <p:cNvSpPr/>
            <p:nvPr/>
          </p:nvSpPr>
          <p:spPr>
            <a:xfrm>
              <a:off x="-685440" y="-77760"/>
              <a:ext cx="1909080" cy="34992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16"/>
            <p:cNvSpPr/>
            <p:nvPr/>
          </p:nvSpPr>
          <p:spPr>
            <a:xfrm>
              <a:off x="-750960" y="-91080"/>
              <a:ext cx="1986120" cy="31860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17"/>
            <p:cNvSpPr/>
            <p:nvPr/>
          </p:nvSpPr>
          <p:spPr>
            <a:xfrm>
              <a:off x="-815040" y="-105840"/>
              <a:ext cx="2061000" cy="28728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18"/>
            <p:cNvSpPr/>
            <p:nvPr/>
          </p:nvSpPr>
          <p:spPr>
            <a:xfrm>
              <a:off x="-871560" y="-126360"/>
              <a:ext cx="2126520" cy="25848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19"/>
            <p:cNvSpPr/>
            <p:nvPr/>
          </p:nvSpPr>
          <p:spPr>
            <a:xfrm>
              <a:off x="-913680" y="-162000"/>
              <a:ext cx="2175840" cy="23940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20"/>
            <p:cNvSpPr/>
            <p:nvPr/>
          </p:nvSpPr>
          <p:spPr>
            <a:xfrm>
              <a:off x="-935640" y="-201960"/>
              <a:ext cx="2201400" cy="22140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21"/>
            <p:cNvSpPr/>
            <p:nvPr/>
          </p:nvSpPr>
          <p:spPr>
            <a:xfrm>
              <a:off x="-932040" y="-255240"/>
              <a:ext cx="2198520" cy="21672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22"/>
            <p:cNvSpPr/>
            <p:nvPr/>
          </p:nvSpPr>
          <p:spPr>
            <a:xfrm>
              <a:off x="-908280" y="-297360"/>
              <a:ext cx="2177280" cy="21744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23"/>
            <p:cNvSpPr/>
            <p:nvPr/>
          </p:nvSpPr>
          <p:spPr>
            <a:xfrm>
              <a:off x="-869400" y="-323640"/>
              <a:ext cx="2143080" cy="21708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24"/>
            <p:cNvSpPr/>
            <p:nvPr/>
          </p:nvSpPr>
          <p:spPr>
            <a:xfrm>
              <a:off x="-819000" y="-338760"/>
              <a:ext cx="2099520" cy="21600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25"/>
            <p:cNvSpPr/>
            <p:nvPr/>
          </p:nvSpPr>
          <p:spPr>
            <a:xfrm>
              <a:off x="-762120" y="-368640"/>
              <a:ext cx="2050200" cy="23652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26"/>
            <p:cNvSpPr/>
            <p:nvPr/>
          </p:nvSpPr>
          <p:spPr>
            <a:xfrm>
              <a:off x="-703080" y="-410760"/>
              <a:ext cx="1999080" cy="27108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27"/>
            <p:cNvSpPr/>
            <p:nvPr/>
          </p:nvSpPr>
          <p:spPr>
            <a:xfrm>
              <a:off x="-646560" y="-454680"/>
              <a:ext cx="1949760" cy="30528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28"/>
            <p:cNvSpPr/>
            <p:nvPr/>
          </p:nvSpPr>
          <p:spPr>
            <a:xfrm>
              <a:off x="-596160" y="-500760"/>
              <a:ext cx="1906200" cy="33516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29"/>
            <p:cNvSpPr/>
            <p:nvPr/>
          </p:nvSpPr>
          <p:spPr>
            <a:xfrm>
              <a:off x="-557280" y="-550080"/>
              <a:ext cx="1872000" cy="35784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30"/>
            <p:cNvSpPr/>
            <p:nvPr/>
          </p:nvSpPr>
          <p:spPr>
            <a:xfrm>
              <a:off x="-533520" y="-604080"/>
              <a:ext cx="1851120" cy="37080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31"/>
            <p:cNvSpPr/>
            <p:nvPr/>
          </p:nvSpPr>
          <p:spPr>
            <a:xfrm>
              <a:off x="-529200" y="-662760"/>
              <a:ext cx="1846800" cy="37188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32"/>
            <p:cNvSpPr/>
            <p:nvPr/>
          </p:nvSpPr>
          <p:spPr>
            <a:xfrm>
              <a:off x="-537480" y="-711360"/>
              <a:ext cx="1850760" cy="36144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33"/>
            <p:cNvSpPr/>
            <p:nvPr/>
          </p:nvSpPr>
          <p:spPr>
            <a:xfrm>
              <a:off x="-554040" y="-747000"/>
              <a:ext cx="1856520" cy="33768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134"/>
            <p:cNvSpPr/>
            <p:nvPr/>
          </p:nvSpPr>
          <p:spPr>
            <a:xfrm>
              <a:off x="-576360" y="-774000"/>
              <a:ext cx="1863720" cy="30456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35"/>
            <p:cNvSpPr/>
            <p:nvPr/>
          </p:nvSpPr>
          <p:spPr>
            <a:xfrm>
              <a:off x="-602640" y="-833400"/>
              <a:ext cx="1872360" cy="30348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36"/>
            <p:cNvSpPr/>
            <p:nvPr/>
          </p:nvSpPr>
          <p:spPr>
            <a:xfrm>
              <a:off x="-630720" y="-923400"/>
              <a:ext cx="1881360" cy="33336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137"/>
            <p:cNvSpPr/>
            <p:nvPr/>
          </p:nvSpPr>
          <p:spPr>
            <a:xfrm>
              <a:off x="-658440" y="-1013760"/>
              <a:ext cx="1890000" cy="36324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138"/>
            <p:cNvSpPr/>
            <p:nvPr/>
          </p:nvSpPr>
          <p:spPr>
            <a:xfrm>
              <a:off x="-683640" y="-1117080"/>
              <a:ext cx="1898280" cy="40644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39"/>
            <p:cNvSpPr/>
            <p:nvPr/>
          </p:nvSpPr>
          <p:spPr>
            <a:xfrm>
              <a:off x="-704520" y="-1186920"/>
              <a:ext cx="1905120" cy="41652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40"/>
            <p:cNvSpPr/>
            <p:nvPr/>
          </p:nvSpPr>
          <p:spPr>
            <a:xfrm>
              <a:off x="-718560" y="-1266480"/>
              <a:ext cx="1910520" cy="43632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41"/>
            <p:cNvSpPr/>
            <p:nvPr/>
          </p:nvSpPr>
          <p:spPr>
            <a:xfrm>
              <a:off x="1100520" y="-898920"/>
              <a:ext cx="115920" cy="140688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42"/>
            <p:cNvSpPr/>
            <p:nvPr/>
          </p:nvSpPr>
          <p:spPr>
            <a:xfrm>
              <a:off x="1021680" y="-916920"/>
              <a:ext cx="147600" cy="142380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43"/>
            <p:cNvSpPr/>
            <p:nvPr/>
          </p:nvSpPr>
          <p:spPr>
            <a:xfrm>
              <a:off x="948600" y="-939960"/>
              <a:ext cx="180360" cy="143388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44"/>
            <p:cNvSpPr/>
            <p:nvPr/>
          </p:nvSpPr>
          <p:spPr>
            <a:xfrm>
              <a:off x="879120" y="-967680"/>
              <a:ext cx="215280" cy="143856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45"/>
            <p:cNvSpPr/>
            <p:nvPr/>
          </p:nvSpPr>
          <p:spPr>
            <a:xfrm>
              <a:off x="787320" y="-999000"/>
              <a:ext cx="276120" cy="143820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46"/>
            <p:cNvSpPr/>
            <p:nvPr/>
          </p:nvSpPr>
          <p:spPr>
            <a:xfrm>
              <a:off x="708120" y="-1032840"/>
              <a:ext cx="326160" cy="143388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47"/>
            <p:cNvSpPr/>
            <p:nvPr/>
          </p:nvSpPr>
          <p:spPr>
            <a:xfrm>
              <a:off x="630000" y="-1068480"/>
              <a:ext cx="378360" cy="142704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48"/>
            <p:cNvSpPr/>
            <p:nvPr/>
          </p:nvSpPr>
          <p:spPr>
            <a:xfrm>
              <a:off x="548280" y="-1104840"/>
              <a:ext cx="435960" cy="141840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149"/>
            <p:cNvSpPr/>
            <p:nvPr/>
          </p:nvSpPr>
          <p:spPr>
            <a:xfrm>
              <a:off x="487080" y="-1141200"/>
              <a:ext cx="476280" cy="140868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150"/>
            <p:cNvSpPr/>
            <p:nvPr/>
          </p:nvSpPr>
          <p:spPr>
            <a:xfrm>
              <a:off x="411840" y="-1176840"/>
              <a:ext cx="462240" cy="139968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51"/>
            <p:cNvSpPr/>
            <p:nvPr/>
          </p:nvSpPr>
          <p:spPr>
            <a:xfrm>
              <a:off x="345600" y="-1210320"/>
              <a:ext cx="491400" cy="139140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152"/>
            <p:cNvSpPr/>
            <p:nvPr/>
          </p:nvSpPr>
          <p:spPr>
            <a:xfrm>
              <a:off x="281520" y="-1240920"/>
              <a:ext cx="515520" cy="138528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153"/>
            <p:cNvSpPr/>
            <p:nvPr/>
          </p:nvSpPr>
          <p:spPr>
            <a:xfrm>
              <a:off x="216000" y="-1267560"/>
              <a:ext cx="539640" cy="138240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54"/>
            <p:cNvSpPr/>
            <p:nvPr/>
          </p:nvSpPr>
          <p:spPr>
            <a:xfrm>
              <a:off x="154080" y="-1289880"/>
              <a:ext cx="552240" cy="138312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55"/>
            <p:cNvSpPr/>
            <p:nvPr/>
          </p:nvSpPr>
          <p:spPr>
            <a:xfrm>
              <a:off x="94320" y="-1306080"/>
              <a:ext cx="554400" cy="138960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56"/>
            <p:cNvSpPr/>
            <p:nvPr/>
          </p:nvSpPr>
          <p:spPr>
            <a:xfrm>
              <a:off x="35280" y="-1316160"/>
              <a:ext cx="548640" cy="139896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57"/>
            <p:cNvSpPr/>
            <p:nvPr/>
          </p:nvSpPr>
          <p:spPr>
            <a:xfrm>
              <a:off x="-15480" y="-1313280"/>
              <a:ext cx="520920" cy="139788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58"/>
            <p:cNvSpPr/>
            <p:nvPr/>
          </p:nvSpPr>
          <p:spPr>
            <a:xfrm>
              <a:off x="-59400" y="-1297800"/>
              <a:ext cx="475560" cy="138636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59"/>
            <p:cNvSpPr/>
            <p:nvPr/>
          </p:nvSpPr>
          <p:spPr>
            <a:xfrm>
              <a:off x="-97560" y="-1272600"/>
              <a:ext cx="480240" cy="136764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60"/>
            <p:cNvSpPr/>
            <p:nvPr/>
          </p:nvSpPr>
          <p:spPr>
            <a:xfrm>
              <a:off x="-132840" y="-1239480"/>
              <a:ext cx="394200" cy="134388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61"/>
            <p:cNvSpPr/>
            <p:nvPr/>
          </p:nvSpPr>
          <p:spPr>
            <a:xfrm>
              <a:off x="-162360" y="-1200600"/>
              <a:ext cx="290520" cy="131760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62"/>
            <p:cNvSpPr/>
            <p:nvPr/>
          </p:nvSpPr>
          <p:spPr>
            <a:xfrm>
              <a:off x="-205200" y="-1158120"/>
              <a:ext cx="195840" cy="129132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63"/>
            <p:cNvSpPr/>
            <p:nvPr/>
          </p:nvSpPr>
          <p:spPr>
            <a:xfrm>
              <a:off x="-263880" y="-1114200"/>
              <a:ext cx="154440" cy="126828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64"/>
            <p:cNvSpPr/>
            <p:nvPr/>
          </p:nvSpPr>
          <p:spPr>
            <a:xfrm>
              <a:off x="-321480" y="-1071360"/>
              <a:ext cx="119160" cy="125028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65"/>
            <p:cNvSpPr/>
            <p:nvPr/>
          </p:nvSpPr>
          <p:spPr>
            <a:xfrm>
              <a:off x="-402120" y="-1031400"/>
              <a:ext cx="147600" cy="124056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66"/>
            <p:cNvSpPr/>
            <p:nvPr/>
          </p:nvSpPr>
          <p:spPr>
            <a:xfrm>
              <a:off x="-530280" y="-996480"/>
              <a:ext cx="244800" cy="124128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67"/>
            <p:cNvSpPr/>
            <p:nvPr/>
          </p:nvSpPr>
          <p:spPr>
            <a:xfrm>
              <a:off x="-650520" y="-968760"/>
              <a:ext cx="341280" cy="125496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68"/>
            <p:cNvSpPr/>
            <p:nvPr/>
          </p:nvSpPr>
          <p:spPr>
            <a:xfrm>
              <a:off x="-763920" y="-950760"/>
              <a:ext cx="422280" cy="128484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169"/>
            <p:cNvSpPr/>
            <p:nvPr/>
          </p:nvSpPr>
          <p:spPr>
            <a:xfrm>
              <a:off x="-866880" y="-944640"/>
              <a:ext cx="496800" cy="133272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70"/>
            <p:cNvSpPr/>
            <p:nvPr/>
          </p:nvSpPr>
          <p:spPr>
            <a:xfrm>
              <a:off x="-951120" y="-951840"/>
              <a:ext cx="533880" cy="140148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71"/>
            <p:cNvSpPr/>
            <p:nvPr/>
          </p:nvSpPr>
          <p:spPr>
            <a:xfrm>
              <a:off x="1185840" y="-1251360"/>
              <a:ext cx="1266840" cy="174564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172"/>
            <p:cNvSpPr/>
            <p:nvPr/>
          </p:nvSpPr>
          <p:spPr>
            <a:xfrm>
              <a:off x="1188360" y="130320"/>
              <a:ext cx="731160" cy="30600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173"/>
            <p:cNvSpPr/>
            <p:nvPr/>
          </p:nvSpPr>
          <p:spPr>
            <a:xfrm>
              <a:off x="1194480" y="105480"/>
              <a:ext cx="742320" cy="27900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74"/>
            <p:cNvSpPr/>
            <p:nvPr/>
          </p:nvSpPr>
          <p:spPr>
            <a:xfrm>
              <a:off x="1203120" y="91080"/>
              <a:ext cx="758520" cy="24696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75"/>
            <p:cNvSpPr/>
            <p:nvPr/>
          </p:nvSpPr>
          <p:spPr>
            <a:xfrm>
              <a:off x="1213560" y="82800"/>
              <a:ext cx="779040" cy="21204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76"/>
            <p:cNvSpPr/>
            <p:nvPr/>
          </p:nvSpPr>
          <p:spPr>
            <a:xfrm>
              <a:off x="1224720" y="77760"/>
              <a:ext cx="801360" cy="17604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77"/>
            <p:cNvSpPr/>
            <p:nvPr/>
          </p:nvSpPr>
          <p:spPr>
            <a:xfrm>
              <a:off x="1236240" y="69120"/>
              <a:ext cx="824040" cy="14400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78"/>
            <p:cNvSpPr/>
            <p:nvPr/>
          </p:nvSpPr>
          <p:spPr>
            <a:xfrm>
              <a:off x="1247040" y="57600"/>
              <a:ext cx="845280" cy="11304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79"/>
            <p:cNvSpPr/>
            <p:nvPr/>
          </p:nvSpPr>
          <p:spPr>
            <a:xfrm>
              <a:off x="1256400" y="29880"/>
              <a:ext cx="863280" cy="9576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80"/>
            <p:cNvSpPr/>
            <p:nvPr/>
          </p:nvSpPr>
          <p:spPr>
            <a:xfrm>
              <a:off x="1263240" y="5760"/>
              <a:ext cx="876240" cy="6984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81"/>
            <p:cNvSpPr/>
            <p:nvPr/>
          </p:nvSpPr>
          <p:spPr>
            <a:xfrm>
              <a:off x="1266840" y="-29520"/>
              <a:ext cx="882720" cy="4932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82"/>
            <p:cNvSpPr/>
            <p:nvPr/>
          </p:nvSpPr>
          <p:spPr>
            <a:xfrm>
              <a:off x="1267200" y="-90000"/>
              <a:ext cx="886320" cy="7452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183"/>
            <p:cNvSpPr/>
            <p:nvPr/>
          </p:nvSpPr>
          <p:spPr>
            <a:xfrm>
              <a:off x="1269720" y="-154440"/>
              <a:ext cx="900720" cy="12600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184"/>
            <p:cNvSpPr/>
            <p:nvPr/>
          </p:nvSpPr>
          <p:spPr>
            <a:xfrm>
              <a:off x="1274760" y="-213840"/>
              <a:ext cx="923760" cy="18432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185"/>
            <p:cNvSpPr/>
            <p:nvPr/>
          </p:nvSpPr>
          <p:spPr>
            <a:xfrm>
              <a:off x="1281600" y="-270000"/>
              <a:ext cx="952920" cy="19728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186"/>
            <p:cNvSpPr/>
            <p:nvPr/>
          </p:nvSpPr>
          <p:spPr>
            <a:xfrm>
              <a:off x="1289160" y="-330840"/>
              <a:ext cx="985680" cy="25956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187"/>
            <p:cNvSpPr/>
            <p:nvPr/>
          </p:nvSpPr>
          <p:spPr>
            <a:xfrm>
              <a:off x="1297080" y="-391680"/>
              <a:ext cx="1019880" cy="32328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188"/>
            <p:cNvSpPr/>
            <p:nvPr/>
          </p:nvSpPr>
          <p:spPr>
            <a:xfrm>
              <a:off x="1304640" y="-452520"/>
              <a:ext cx="1053000" cy="38556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189"/>
            <p:cNvSpPr/>
            <p:nvPr/>
          </p:nvSpPr>
          <p:spPr>
            <a:xfrm>
              <a:off x="1311120" y="-513720"/>
              <a:ext cx="1082160" cy="44100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190"/>
            <p:cNvSpPr/>
            <p:nvPr/>
          </p:nvSpPr>
          <p:spPr>
            <a:xfrm>
              <a:off x="1316160" y="-574560"/>
              <a:ext cx="1104840" cy="48600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191"/>
            <p:cNvSpPr/>
            <p:nvPr/>
          </p:nvSpPr>
          <p:spPr>
            <a:xfrm>
              <a:off x="1318680" y="-635760"/>
              <a:ext cx="1119240" cy="46440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192"/>
            <p:cNvSpPr/>
            <p:nvPr/>
          </p:nvSpPr>
          <p:spPr>
            <a:xfrm>
              <a:off x="1318680" y="-696240"/>
              <a:ext cx="1119600" cy="47376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193"/>
            <p:cNvSpPr/>
            <p:nvPr/>
          </p:nvSpPr>
          <p:spPr>
            <a:xfrm>
              <a:off x="1314360" y="-749880"/>
              <a:ext cx="1083240" cy="46152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194"/>
            <p:cNvSpPr/>
            <p:nvPr/>
          </p:nvSpPr>
          <p:spPr>
            <a:xfrm>
              <a:off x="1303560" y="-796320"/>
              <a:ext cx="1015920" cy="44460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195"/>
            <p:cNvSpPr/>
            <p:nvPr/>
          </p:nvSpPr>
          <p:spPr>
            <a:xfrm>
              <a:off x="1288800" y="-838800"/>
              <a:ext cx="929520" cy="42408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196"/>
            <p:cNvSpPr/>
            <p:nvPr/>
          </p:nvSpPr>
          <p:spPr>
            <a:xfrm>
              <a:off x="1270800" y="-880200"/>
              <a:ext cx="836280" cy="40320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197"/>
            <p:cNvSpPr/>
            <p:nvPr/>
          </p:nvSpPr>
          <p:spPr>
            <a:xfrm>
              <a:off x="1251720" y="-924840"/>
              <a:ext cx="748080" cy="38484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198"/>
            <p:cNvSpPr/>
            <p:nvPr/>
          </p:nvSpPr>
          <p:spPr>
            <a:xfrm>
              <a:off x="1232640" y="-970920"/>
              <a:ext cx="677880" cy="36792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99"/>
            <p:cNvSpPr/>
            <p:nvPr/>
          </p:nvSpPr>
          <p:spPr>
            <a:xfrm>
              <a:off x="1215360" y="-1024560"/>
              <a:ext cx="637200" cy="35820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200"/>
            <p:cNvSpPr/>
            <p:nvPr/>
          </p:nvSpPr>
          <p:spPr>
            <a:xfrm>
              <a:off x="1201680" y="-1087560"/>
              <a:ext cx="638640" cy="35460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201"/>
            <p:cNvSpPr/>
            <p:nvPr/>
          </p:nvSpPr>
          <p:spPr>
            <a:xfrm>
              <a:off x="1193040" y="-1162080"/>
              <a:ext cx="693720" cy="36036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202"/>
            <p:cNvSpPr/>
            <p:nvPr/>
          </p:nvSpPr>
          <p:spPr>
            <a:xfrm>
              <a:off x="1729440" y="-1248840"/>
              <a:ext cx="660960" cy="146232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203"/>
            <p:cNvSpPr/>
            <p:nvPr/>
          </p:nvSpPr>
          <p:spPr>
            <a:xfrm>
              <a:off x="1659960" y="-1236960"/>
              <a:ext cx="657720" cy="144288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204"/>
            <p:cNvSpPr/>
            <p:nvPr/>
          </p:nvSpPr>
          <p:spPr>
            <a:xfrm>
              <a:off x="1598040" y="-1217520"/>
              <a:ext cx="647640" cy="142308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205"/>
            <p:cNvSpPr/>
            <p:nvPr/>
          </p:nvSpPr>
          <p:spPr>
            <a:xfrm>
              <a:off x="1562400" y="-1191240"/>
              <a:ext cx="611280" cy="140364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206"/>
            <p:cNvSpPr/>
            <p:nvPr/>
          </p:nvSpPr>
          <p:spPr>
            <a:xfrm>
              <a:off x="1532520" y="-1159920"/>
              <a:ext cx="577800" cy="138492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207"/>
            <p:cNvSpPr/>
            <p:nvPr/>
          </p:nvSpPr>
          <p:spPr>
            <a:xfrm>
              <a:off x="1505880" y="-1125360"/>
              <a:ext cx="529200" cy="136764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208"/>
            <p:cNvSpPr/>
            <p:nvPr/>
          </p:nvSpPr>
          <p:spPr>
            <a:xfrm>
              <a:off x="1485000" y="-1088280"/>
              <a:ext cx="500760" cy="135180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209"/>
            <p:cNvSpPr/>
            <p:nvPr/>
          </p:nvSpPr>
          <p:spPr>
            <a:xfrm>
              <a:off x="1462680" y="-1050480"/>
              <a:ext cx="438480" cy="133884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10"/>
            <p:cNvSpPr/>
            <p:nvPr/>
          </p:nvSpPr>
          <p:spPr>
            <a:xfrm>
              <a:off x="1439280" y="-1013040"/>
              <a:ext cx="378720" cy="132840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211"/>
            <p:cNvSpPr/>
            <p:nvPr/>
          </p:nvSpPr>
          <p:spPr>
            <a:xfrm>
              <a:off x="1416960" y="-978120"/>
              <a:ext cx="323640" cy="132156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212"/>
            <p:cNvSpPr/>
            <p:nvPr/>
          </p:nvSpPr>
          <p:spPr>
            <a:xfrm>
              <a:off x="1393560" y="-946440"/>
              <a:ext cx="282600" cy="131868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213"/>
            <p:cNvSpPr/>
            <p:nvPr/>
          </p:nvSpPr>
          <p:spPr>
            <a:xfrm>
              <a:off x="1367640" y="-919440"/>
              <a:ext cx="239040" cy="132012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214"/>
            <p:cNvSpPr/>
            <p:nvPr/>
          </p:nvSpPr>
          <p:spPr>
            <a:xfrm>
              <a:off x="1336680" y="-898920"/>
              <a:ext cx="207360" cy="132660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215"/>
            <p:cNvSpPr/>
            <p:nvPr/>
          </p:nvSpPr>
          <p:spPr>
            <a:xfrm>
              <a:off x="1291680" y="-885960"/>
              <a:ext cx="187920" cy="133848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216"/>
            <p:cNvSpPr/>
            <p:nvPr/>
          </p:nvSpPr>
          <p:spPr>
            <a:xfrm>
              <a:off x="1252440" y="-882000"/>
              <a:ext cx="168480" cy="135648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9" name="Group 217"/>
          <p:cNvGrpSpPr/>
          <p:nvPr/>
        </p:nvGrpSpPr>
        <p:grpSpPr>
          <a:xfrm>
            <a:off x="-390960" y="539280"/>
            <a:ext cx="973800" cy="973800"/>
            <a:chOff x="-390960" y="539280"/>
            <a:chExt cx="973800" cy="973800"/>
          </a:xfrm>
        </p:grpSpPr>
        <p:sp>
          <p:nvSpPr>
            <p:cNvPr id="640" name="CustomShape 218"/>
            <p:cNvSpPr/>
            <p:nvPr/>
          </p:nvSpPr>
          <p:spPr>
            <a:xfrm>
              <a:off x="-390960" y="539280"/>
              <a:ext cx="973800" cy="97380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219"/>
            <p:cNvSpPr/>
            <p:nvPr/>
          </p:nvSpPr>
          <p:spPr>
            <a:xfrm>
              <a:off x="-309960" y="620280"/>
              <a:ext cx="811440" cy="81144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220"/>
            <p:cNvSpPr/>
            <p:nvPr/>
          </p:nvSpPr>
          <p:spPr>
            <a:xfrm>
              <a:off x="-228960" y="701280"/>
              <a:ext cx="649440" cy="64944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221"/>
            <p:cNvSpPr/>
            <p:nvPr/>
          </p:nvSpPr>
          <p:spPr>
            <a:xfrm>
              <a:off x="-148320" y="781920"/>
              <a:ext cx="488160" cy="48816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222"/>
            <p:cNvSpPr/>
            <p:nvPr/>
          </p:nvSpPr>
          <p:spPr>
            <a:xfrm>
              <a:off x="-68400" y="861840"/>
              <a:ext cx="328320" cy="32832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223"/>
            <p:cNvSpPr/>
            <p:nvPr/>
          </p:nvSpPr>
          <p:spPr>
            <a:xfrm>
              <a:off x="8280" y="938520"/>
              <a:ext cx="175680" cy="17568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224"/>
            <p:cNvSpPr/>
            <p:nvPr/>
          </p:nvSpPr>
          <p:spPr>
            <a:xfrm>
              <a:off x="54360" y="984960"/>
              <a:ext cx="82800" cy="8244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7" name="Group 225"/>
          <p:cNvGrpSpPr/>
          <p:nvPr/>
        </p:nvGrpSpPr>
        <p:grpSpPr>
          <a:xfrm>
            <a:off x="8560800" y="3629520"/>
            <a:ext cx="974160" cy="973800"/>
            <a:chOff x="8560800" y="3629520"/>
            <a:chExt cx="974160" cy="973800"/>
          </a:xfrm>
        </p:grpSpPr>
        <p:sp>
          <p:nvSpPr>
            <p:cNvPr id="648" name="CustomShape 226"/>
            <p:cNvSpPr/>
            <p:nvPr/>
          </p:nvSpPr>
          <p:spPr>
            <a:xfrm rot="5400000">
              <a:off x="8560800" y="3629520"/>
              <a:ext cx="973800" cy="97344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227"/>
            <p:cNvSpPr/>
            <p:nvPr/>
          </p:nvSpPr>
          <p:spPr>
            <a:xfrm rot="5400000">
              <a:off x="8600760" y="3663360"/>
              <a:ext cx="898560" cy="89892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228"/>
            <p:cNvSpPr/>
            <p:nvPr/>
          </p:nvSpPr>
          <p:spPr>
            <a:xfrm rot="5400000">
              <a:off x="8644320" y="3690360"/>
              <a:ext cx="823680" cy="82620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229"/>
            <p:cNvSpPr/>
            <p:nvPr/>
          </p:nvSpPr>
          <p:spPr>
            <a:xfrm rot="5400000">
              <a:off x="8692560" y="3714480"/>
              <a:ext cx="748800" cy="75096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230"/>
            <p:cNvSpPr/>
            <p:nvPr/>
          </p:nvSpPr>
          <p:spPr>
            <a:xfrm rot="5400000">
              <a:off x="8742240" y="3733560"/>
              <a:ext cx="673920" cy="67788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231"/>
            <p:cNvSpPr/>
            <p:nvPr/>
          </p:nvSpPr>
          <p:spPr>
            <a:xfrm rot="5400000">
              <a:off x="8794440" y="3752280"/>
              <a:ext cx="600480" cy="60048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232"/>
            <p:cNvSpPr/>
            <p:nvPr/>
          </p:nvSpPr>
          <p:spPr>
            <a:xfrm rot="5400000">
              <a:off x="8848080" y="3769560"/>
              <a:ext cx="523800" cy="52380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233"/>
            <p:cNvSpPr/>
            <p:nvPr/>
          </p:nvSpPr>
          <p:spPr>
            <a:xfrm rot="5400000">
              <a:off x="8901360" y="3785040"/>
              <a:ext cx="448920" cy="44892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234"/>
            <p:cNvSpPr/>
            <p:nvPr/>
          </p:nvSpPr>
          <p:spPr>
            <a:xfrm rot="5400000">
              <a:off x="8952120" y="3800880"/>
              <a:ext cx="377280" cy="37512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235"/>
            <p:cNvSpPr/>
            <p:nvPr/>
          </p:nvSpPr>
          <p:spPr>
            <a:xfrm rot="5400000">
              <a:off x="9005040" y="3817440"/>
              <a:ext cx="300240" cy="30060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236"/>
            <p:cNvSpPr/>
            <p:nvPr/>
          </p:nvSpPr>
          <p:spPr>
            <a:xfrm rot="5400000">
              <a:off x="9054720" y="3838680"/>
              <a:ext cx="225000" cy="22536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237"/>
            <p:cNvSpPr/>
            <p:nvPr/>
          </p:nvSpPr>
          <p:spPr>
            <a:xfrm rot="5400000">
              <a:off x="9102240" y="3861360"/>
              <a:ext cx="150120" cy="15120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238"/>
            <p:cNvSpPr/>
            <p:nvPr/>
          </p:nvSpPr>
          <p:spPr>
            <a:xfrm rot="5400000">
              <a:off x="9146880" y="3890880"/>
              <a:ext cx="75240" cy="7488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239"/>
            <p:cNvSpPr/>
            <p:nvPr/>
          </p:nvSpPr>
          <p:spPr>
            <a:xfrm rot="5400000">
              <a:off x="8778240" y="3708000"/>
              <a:ext cx="190080" cy="62532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240"/>
            <p:cNvSpPr/>
            <p:nvPr/>
          </p:nvSpPr>
          <p:spPr>
            <a:xfrm rot="5400000">
              <a:off x="8870760" y="3609360"/>
              <a:ext cx="74880" cy="55656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241"/>
            <p:cNvSpPr/>
            <p:nvPr/>
          </p:nvSpPr>
          <p:spPr>
            <a:xfrm rot="5400000">
              <a:off x="8880120" y="3618360"/>
              <a:ext cx="234720" cy="37800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242"/>
            <p:cNvSpPr/>
            <p:nvPr/>
          </p:nvSpPr>
          <p:spPr>
            <a:xfrm rot="5400000">
              <a:off x="8969400" y="3708000"/>
              <a:ext cx="295200" cy="13788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243"/>
            <p:cNvSpPr/>
            <p:nvPr/>
          </p:nvSpPr>
          <p:spPr>
            <a:xfrm rot="5400000">
              <a:off x="9123120" y="3753720"/>
              <a:ext cx="234720" cy="10692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244"/>
            <p:cNvSpPr/>
            <p:nvPr/>
          </p:nvSpPr>
          <p:spPr>
            <a:xfrm rot="5400000">
              <a:off x="9302040" y="3753720"/>
              <a:ext cx="56520" cy="28548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245"/>
            <p:cNvSpPr/>
            <p:nvPr/>
          </p:nvSpPr>
          <p:spPr>
            <a:xfrm rot="5400000">
              <a:off x="9266400" y="3846960"/>
              <a:ext cx="189720" cy="34740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246"/>
            <p:cNvSpPr/>
            <p:nvPr/>
          </p:nvSpPr>
          <p:spPr>
            <a:xfrm rot="5400000">
              <a:off x="9115920" y="3997440"/>
              <a:ext cx="428760" cy="28548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247"/>
            <p:cNvSpPr/>
            <p:nvPr/>
          </p:nvSpPr>
          <p:spPr>
            <a:xfrm rot="5400000">
              <a:off x="8937000" y="4175640"/>
              <a:ext cx="606960" cy="10692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248"/>
            <p:cNvSpPr/>
            <p:nvPr/>
          </p:nvSpPr>
          <p:spPr>
            <a:xfrm rot="5400000">
              <a:off x="8778960" y="4195440"/>
              <a:ext cx="677160" cy="13788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249"/>
            <p:cNvSpPr/>
            <p:nvPr/>
          </p:nvSpPr>
          <p:spPr>
            <a:xfrm rot="5400000">
              <a:off x="8694000" y="4040280"/>
              <a:ext cx="606960" cy="37800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250"/>
            <p:cNvSpPr/>
            <p:nvPr/>
          </p:nvSpPr>
          <p:spPr>
            <a:xfrm rot="5400000">
              <a:off x="8693280" y="3861720"/>
              <a:ext cx="428760" cy="55656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3" name="Group 251"/>
          <p:cNvGrpSpPr/>
          <p:nvPr/>
        </p:nvGrpSpPr>
        <p:grpSpPr>
          <a:xfrm>
            <a:off x="8663400" y="1056240"/>
            <a:ext cx="177480" cy="588960"/>
            <a:chOff x="8663400" y="1056240"/>
            <a:chExt cx="177480" cy="588960"/>
          </a:xfrm>
        </p:grpSpPr>
        <p:sp>
          <p:nvSpPr>
            <p:cNvPr id="674" name="CustomShape 252"/>
            <p:cNvSpPr/>
            <p:nvPr/>
          </p:nvSpPr>
          <p:spPr>
            <a:xfrm rot="10800000">
              <a:off x="8807760" y="14767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253"/>
            <p:cNvSpPr/>
            <p:nvPr/>
          </p:nvSpPr>
          <p:spPr>
            <a:xfrm rot="10800000">
              <a:off x="8735760" y="14767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254"/>
            <p:cNvSpPr/>
            <p:nvPr/>
          </p:nvSpPr>
          <p:spPr>
            <a:xfrm rot="10800000">
              <a:off x="8663400" y="14767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255"/>
            <p:cNvSpPr/>
            <p:nvPr/>
          </p:nvSpPr>
          <p:spPr>
            <a:xfrm rot="10800000">
              <a:off x="8807760" y="14068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256"/>
            <p:cNvSpPr/>
            <p:nvPr/>
          </p:nvSpPr>
          <p:spPr>
            <a:xfrm rot="10800000">
              <a:off x="8735760" y="14068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257"/>
            <p:cNvSpPr/>
            <p:nvPr/>
          </p:nvSpPr>
          <p:spPr>
            <a:xfrm rot="10800000">
              <a:off x="8663400" y="14068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258"/>
            <p:cNvSpPr/>
            <p:nvPr/>
          </p:nvSpPr>
          <p:spPr>
            <a:xfrm rot="10800000">
              <a:off x="8807760" y="15469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259"/>
            <p:cNvSpPr/>
            <p:nvPr/>
          </p:nvSpPr>
          <p:spPr>
            <a:xfrm rot="10800000">
              <a:off x="8735760" y="15469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260"/>
            <p:cNvSpPr/>
            <p:nvPr/>
          </p:nvSpPr>
          <p:spPr>
            <a:xfrm rot="10800000">
              <a:off x="8663400" y="15469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261"/>
            <p:cNvSpPr/>
            <p:nvPr/>
          </p:nvSpPr>
          <p:spPr>
            <a:xfrm rot="10800000">
              <a:off x="8807760" y="16171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262"/>
            <p:cNvSpPr/>
            <p:nvPr/>
          </p:nvSpPr>
          <p:spPr>
            <a:xfrm rot="10800000">
              <a:off x="8735760" y="16171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263"/>
            <p:cNvSpPr/>
            <p:nvPr/>
          </p:nvSpPr>
          <p:spPr>
            <a:xfrm rot="10800000">
              <a:off x="8663400" y="16171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264"/>
            <p:cNvSpPr/>
            <p:nvPr/>
          </p:nvSpPr>
          <p:spPr>
            <a:xfrm rot="10800000">
              <a:off x="8807760" y="13366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265"/>
            <p:cNvSpPr/>
            <p:nvPr/>
          </p:nvSpPr>
          <p:spPr>
            <a:xfrm rot="10800000">
              <a:off x="8735760" y="13366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266"/>
            <p:cNvSpPr/>
            <p:nvPr/>
          </p:nvSpPr>
          <p:spPr>
            <a:xfrm rot="10800000">
              <a:off x="8663400" y="13366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267"/>
            <p:cNvSpPr/>
            <p:nvPr/>
          </p:nvSpPr>
          <p:spPr>
            <a:xfrm rot="10800000">
              <a:off x="8807760" y="12664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268"/>
            <p:cNvSpPr/>
            <p:nvPr/>
          </p:nvSpPr>
          <p:spPr>
            <a:xfrm rot="10800000">
              <a:off x="8735760" y="12664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269"/>
            <p:cNvSpPr/>
            <p:nvPr/>
          </p:nvSpPr>
          <p:spPr>
            <a:xfrm rot="10800000">
              <a:off x="8663400" y="12664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270"/>
            <p:cNvSpPr/>
            <p:nvPr/>
          </p:nvSpPr>
          <p:spPr>
            <a:xfrm rot="10800000">
              <a:off x="8807760" y="119664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271"/>
            <p:cNvSpPr/>
            <p:nvPr/>
          </p:nvSpPr>
          <p:spPr>
            <a:xfrm rot="10800000">
              <a:off x="8735760" y="119664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272"/>
            <p:cNvSpPr/>
            <p:nvPr/>
          </p:nvSpPr>
          <p:spPr>
            <a:xfrm rot="10800000">
              <a:off x="8663400" y="119664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273"/>
            <p:cNvSpPr/>
            <p:nvPr/>
          </p:nvSpPr>
          <p:spPr>
            <a:xfrm rot="10800000">
              <a:off x="8807760" y="112644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274"/>
            <p:cNvSpPr/>
            <p:nvPr/>
          </p:nvSpPr>
          <p:spPr>
            <a:xfrm rot="10800000">
              <a:off x="8735760" y="112644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275"/>
            <p:cNvSpPr/>
            <p:nvPr/>
          </p:nvSpPr>
          <p:spPr>
            <a:xfrm rot="10800000">
              <a:off x="8663400" y="112644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276"/>
            <p:cNvSpPr/>
            <p:nvPr/>
          </p:nvSpPr>
          <p:spPr>
            <a:xfrm rot="10800000">
              <a:off x="8807760" y="1056240"/>
              <a:ext cx="33120" cy="2808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277"/>
            <p:cNvSpPr/>
            <p:nvPr/>
          </p:nvSpPr>
          <p:spPr>
            <a:xfrm rot="10800000">
              <a:off x="8735760" y="1056240"/>
              <a:ext cx="33120" cy="2808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278"/>
            <p:cNvSpPr/>
            <p:nvPr/>
          </p:nvSpPr>
          <p:spPr>
            <a:xfrm rot="10800000">
              <a:off x="8663400" y="1056240"/>
              <a:ext cx="33120" cy="2808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1" name="Group 279"/>
          <p:cNvGrpSpPr/>
          <p:nvPr/>
        </p:nvGrpSpPr>
        <p:grpSpPr>
          <a:xfrm>
            <a:off x="8578800" y="101520"/>
            <a:ext cx="347040" cy="347040"/>
            <a:chOff x="8578800" y="101520"/>
            <a:chExt cx="347040" cy="347040"/>
          </a:xfrm>
        </p:grpSpPr>
        <p:sp>
          <p:nvSpPr>
            <p:cNvPr id="702" name="CustomShape 280"/>
            <p:cNvSpPr/>
            <p:nvPr/>
          </p:nvSpPr>
          <p:spPr>
            <a:xfrm rot="10800000">
              <a:off x="8753400" y="275760"/>
              <a:ext cx="172440" cy="17244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281"/>
            <p:cNvSpPr/>
            <p:nvPr/>
          </p:nvSpPr>
          <p:spPr>
            <a:xfrm rot="10800000">
              <a:off x="8578800" y="101160"/>
              <a:ext cx="172440" cy="17244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4" name="Group 282"/>
          <p:cNvGrpSpPr/>
          <p:nvPr/>
        </p:nvGrpSpPr>
        <p:grpSpPr>
          <a:xfrm>
            <a:off x="183600" y="3088080"/>
            <a:ext cx="262080" cy="681120"/>
            <a:chOff x="183600" y="3088080"/>
            <a:chExt cx="262080" cy="681120"/>
          </a:xfrm>
        </p:grpSpPr>
        <p:sp>
          <p:nvSpPr>
            <p:cNvPr id="705" name="CustomShape 283"/>
            <p:cNvSpPr/>
            <p:nvPr/>
          </p:nvSpPr>
          <p:spPr>
            <a:xfrm rot="10800000">
              <a:off x="183600" y="3341160"/>
              <a:ext cx="262080" cy="26208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284"/>
            <p:cNvSpPr/>
            <p:nvPr/>
          </p:nvSpPr>
          <p:spPr>
            <a:xfrm rot="10800000">
              <a:off x="227160" y="3088080"/>
              <a:ext cx="174600" cy="17460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285"/>
            <p:cNvSpPr/>
            <p:nvPr/>
          </p:nvSpPr>
          <p:spPr>
            <a:xfrm rot="10800000">
              <a:off x="217440" y="3717360"/>
              <a:ext cx="194400" cy="5184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8" name="CustomShape 286"/>
          <p:cNvSpPr/>
          <p:nvPr/>
        </p:nvSpPr>
        <p:spPr>
          <a:xfrm rot="10800000">
            <a:off x="5197320" y="4853520"/>
            <a:ext cx="689760" cy="4032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87"/>
          <p:cNvSpPr/>
          <p:nvPr/>
        </p:nvSpPr>
        <p:spPr>
          <a:xfrm rot="10800000">
            <a:off x="3258000" y="254520"/>
            <a:ext cx="689760" cy="4032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0" name="Group 288"/>
          <p:cNvGrpSpPr/>
          <p:nvPr/>
        </p:nvGrpSpPr>
        <p:grpSpPr>
          <a:xfrm>
            <a:off x="140040" y="4699080"/>
            <a:ext cx="347040" cy="347040"/>
            <a:chOff x="140040" y="4699080"/>
            <a:chExt cx="347040" cy="347040"/>
          </a:xfrm>
        </p:grpSpPr>
        <p:sp>
          <p:nvSpPr>
            <p:cNvPr id="711" name="CustomShape 289"/>
            <p:cNvSpPr/>
            <p:nvPr/>
          </p:nvSpPr>
          <p:spPr>
            <a:xfrm>
              <a:off x="140040" y="4699080"/>
              <a:ext cx="172440" cy="17244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290"/>
            <p:cNvSpPr/>
            <p:nvPr/>
          </p:nvSpPr>
          <p:spPr>
            <a:xfrm>
              <a:off x="314640" y="4873680"/>
              <a:ext cx="172440" cy="17244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3" name="PlaceHolder 2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714" name="PlaceHolder 2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roup 1"/>
          <p:cNvGrpSpPr/>
          <p:nvPr/>
        </p:nvGrpSpPr>
        <p:grpSpPr>
          <a:xfrm>
            <a:off x="6690240" y="4608720"/>
            <a:ext cx="3480120" cy="1877760"/>
            <a:chOff x="6690240" y="4608720"/>
            <a:chExt cx="3480120" cy="1877760"/>
          </a:xfrm>
        </p:grpSpPr>
        <p:sp>
          <p:nvSpPr>
            <p:cNvPr id="752" name="CustomShape 2"/>
            <p:cNvSpPr/>
            <p:nvPr/>
          </p:nvSpPr>
          <p:spPr>
            <a:xfrm>
              <a:off x="6690240" y="4608720"/>
              <a:ext cx="2361960" cy="187776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"/>
            <p:cNvSpPr/>
            <p:nvPr/>
          </p:nvSpPr>
          <p:spPr>
            <a:xfrm>
              <a:off x="7176600" y="5972760"/>
              <a:ext cx="1728360" cy="44784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4"/>
            <p:cNvSpPr/>
            <p:nvPr/>
          </p:nvSpPr>
          <p:spPr>
            <a:xfrm>
              <a:off x="7170840" y="5923440"/>
              <a:ext cx="1740240" cy="44028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5"/>
            <p:cNvSpPr/>
            <p:nvPr/>
          </p:nvSpPr>
          <p:spPr>
            <a:xfrm>
              <a:off x="7140240" y="5893560"/>
              <a:ext cx="1779120" cy="41832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6"/>
            <p:cNvSpPr/>
            <p:nvPr/>
          </p:nvSpPr>
          <p:spPr>
            <a:xfrm>
              <a:off x="7092000" y="5884920"/>
              <a:ext cx="1837800" cy="37980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7"/>
            <p:cNvSpPr/>
            <p:nvPr/>
          </p:nvSpPr>
          <p:spPr>
            <a:xfrm>
              <a:off x="7031880" y="5870160"/>
              <a:ext cx="1909080" cy="34992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8"/>
            <p:cNvSpPr/>
            <p:nvPr/>
          </p:nvSpPr>
          <p:spPr>
            <a:xfrm>
              <a:off x="6966720" y="5857200"/>
              <a:ext cx="1986120" cy="31860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9"/>
            <p:cNvSpPr/>
            <p:nvPr/>
          </p:nvSpPr>
          <p:spPr>
            <a:xfrm>
              <a:off x="6902640" y="5842440"/>
              <a:ext cx="2061000" cy="28728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10"/>
            <p:cNvSpPr/>
            <p:nvPr/>
          </p:nvSpPr>
          <p:spPr>
            <a:xfrm>
              <a:off x="6846120" y="5821560"/>
              <a:ext cx="2126520" cy="25848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11"/>
            <p:cNvSpPr/>
            <p:nvPr/>
          </p:nvSpPr>
          <p:spPr>
            <a:xfrm>
              <a:off x="6803640" y="5785920"/>
              <a:ext cx="2175840" cy="23940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2"/>
            <p:cNvSpPr/>
            <p:nvPr/>
          </p:nvSpPr>
          <p:spPr>
            <a:xfrm>
              <a:off x="6782040" y="5745960"/>
              <a:ext cx="2201400" cy="22140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3"/>
            <p:cNvSpPr/>
            <p:nvPr/>
          </p:nvSpPr>
          <p:spPr>
            <a:xfrm>
              <a:off x="6785280" y="5693040"/>
              <a:ext cx="2198520" cy="21672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4"/>
            <p:cNvSpPr/>
            <p:nvPr/>
          </p:nvSpPr>
          <p:spPr>
            <a:xfrm>
              <a:off x="6809040" y="5650920"/>
              <a:ext cx="2177280" cy="21744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5"/>
            <p:cNvSpPr/>
            <p:nvPr/>
          </p:nvSpPr>
          <p:spPr>
            <a:xfrm>
              <a:off x="6848280" y="5624640"/>
              <a:ext cx="2143080" cy="21708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6"/>
            <p:cNvSpPr/>
            <p:nvPr/>
          </p:nvSpPr>
          <p:spPr>
            <a:xfrm>
              <a:off x="6898320" y="5609520"/>
              <a:ext cx="2099520" cy="21600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7"/>
            <p:cNvSpPr/>
            <p:nvPr/>
          </p:nvSpPr>
          <p:spPr>
            <a:xfrm>
              <a:off x="6955200" y="5579280"/>
              <a:ext cx="2050200" cy="23652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18"/>
            <p:cNvSpPr/>
            <p:nvPr/>
          </p:nvSpPr>
          <p:spPr>
            <a:xfrm>
              <a:off x="7014240" y="5537520"/>
              <a:ext cx="1999080" cy="27108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19"/>
            <p:cNvSpPr/>
            <p:nvPr/>
          </p:nvSpPr>
          <p:spPr>
            <a:xfrm>
              <a:off x="7071120" y="5493240"/>
              <a:ext cx="1949760" cy="30528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20"/>
            <p:cNvSpPr/>
            <p:nvPr/>
          </p:nvSpPr>
          <p:spPr>
            <a:xfrm>
              <a:off x="7121160" y="5447520"/>
              <a:ext cx="1906200" cy="33516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21"/>
            <p:cNvSpPr/>
            <p:nvPr/>
          </p:nvSpPr>
          <p:spPr>
            <a:xfrm>
              <a:off x="7160400" y="5398200"/>
              <a:ext cx="1872000" cy="35784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22"/>
            <p:cNvSpPr/>
            <p:nvPr/>
          </p:nvSpPr>
          <p:spPr>
            <a:xfrm>
              <a:off x="7183800" y="5344200"/>
              <a:ext cx="1851120" cy="37080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23"/>
            <p:cNvSpPr/>
            <p:nvPr/>
          </p:nvSpPr>
          <p:spPr>
            <a:xfrm>
              <a:off x="7188480" y="5285520"/>
              <a:ext cx="1846800" cy="37188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24"/>
            <p:cNvSpPr/>
            <p:nvPr/>
          </p:nvSpPr>
          <p:spPr>
            <a:xfrm>
              <a:off x="7180200" y="5236920"/>
              <a:ext cx="1850760" cy="36144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25"/>
            <p:cNvSpPr/>
            <p:nvPr/>
          </p:nvSpPr>
          <p:spPr>
            <a:xfrm>
              <a:off x="7163640" y="5200920"/>
              <a:ext cx="1856520" cy="33768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26"/>
            <p:cNvSpPr/>
            <p:nvPr/>
          </p:nvSpPr>
          <p:spPr>
            <a:xfrm>
              <a:off x="7141320" y="5174280"/>
              <a:ext cx="1863720" cy="30456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27"/>
            <p:cNvSpPr/>
            <p:nvPr/>
          </p:nvSpPr>
          <p:spPr>
            <a:xfrm>
              <a:off x="7115040" y="5114880"/>
              <a:ext cx="1872360" cy="30348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28"/>
            <p:cNvSpPr/>
            <p:nvPr/>
          </p:nvSpPr>
          <p:spPr>
            <a:xfrm>
              <a:off x="7086960" y="5024520"/>
              <a:ext cx="1881360" cy="33336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29"/>
            <p:cNvSpPr/>
            <p:nvPr/>
          </p:nvSpPr>
          <p:spPr>
            <a:xfrm>
              <a:off x="7059240" y="4934160"/>
              <a:ext cx="1890000" cy="36324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30"/>
            <p:cNvSpPr/>
            <p:nvPr/>
          </p:nvSpPr>
          <p:spPr>
            <a:xfrm>
              <a:off x="7033680" y="4830840"/>
              <a:ext cx="1898280" cy="40644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31"/>
            <p:cNvSpPr/>
            <p:nvPr/>
          </p:nvSpPr>
          <p:spPr>
            <a:xfrm>
              <a:off x="7013160" y="4761000"/>
              <a:ext cx="1905120" cy="41652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32"/>
            <p:cNvSpPr/>
            <p:nvPr/>
          </p:nvSpPr>
          <p:spPr>
            <a:xfrm>
              <a:off x="6999120" y="4681800"/>
              <a:ext cx="1910520" cy="43632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33"/>
            <p:cNvSpPr/>
            <p:nvPr/>
          </p:nvSpPr>
          <p:spPr>
            <a:xfrm>
              <a:off x="8818200" y="5049000"/>
              <a:ext cx="115920" cy="140688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34"/>
            <p:cNvSpPr/>
            <p:nvPr/>
          </p:nvSpPr>
          <p:spPr>
            <a:xfrm>
              <a:off x="8739360" y="5031360"/>
              <a:ext cx="147600" cy="142380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35"/>
            <p:cNvSpPr/>
            <p:nvPr/>
          </p:nvSpPr>
          <p:spPr>
            <a:xfrm>
              <a:off x="8666280" y="5007960"/>
              <a:ext cx="180360" cy="143388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36"/>
            <p:cNvSpPr/>
            <p:nvPr/>
          </p:nvSpPr>
          <p:spPr>
            <a:xfrm>
              <a:off x="8596440" y="4980240"/>
              <a:ext cx="215280" cy="143856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37"/>
            <p:cNvSpPr/>
            <p:nvPr/>
          </p:nvSpPr>
          <p:spPr>
            <a:xfrm>
              <a:off x="8505000" y="4949280"/>
              <a:ext cx="276120" cy="143820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38"/>
            <p:cNvSpPr/>
            <p:nvPr/>
          </p:nvSpPr>
          <p:spPr>
            <a:xfrm>
              <a:off x="8425440" y="4915080"/>
              <a:ext cx="326160" cy="143388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39"/>
            <p:cNvSpPr/>
            <p:nvPr/>
          </p:nvSpPr>
          <p:spPr>
            <a:xfrm>
              <a:off x="8347680" y="4879440"/>
              <a:ext cx="378360" cy="142704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40"/>
            <p:cNvSpPr/>
            <p:nvPr/>
          </p:nvSpPr>
          <p:spPr>
            <a:xfrm>
              <a:off x="8265600" y="4843080"/>
              <a:ext cx="435960" cy="141840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41"/>
            <p:cNvSpPr/>
            <p:nvPr/>
          </p:nvSpPr>
          <p:spPr>
            <a:xfrm>
              <a:off x="8204400" y="4806720"/>
              <a:ext cx="476280" cy="140868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42"/>
            <p:cNvSpPr/>
            <p:nvPr/>
          </p:nvSpPr>
          <p:spPr>
            <a:xfrm>
              <a:off x="8129520" y="4771440"/>
              <a:ext cx="462240" cy="139968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43"/>
            <p:cNvSpPr/>
            <p:nvPr/>
          </p:nvSpPr>
          <p:spPr>
            <a:xfrm>
              <a:off x="8063280" y="4737960"/>
              <a:ext cx="491400" cy="139140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44"/>
            <p:cNvSpPr/>
            <p:nvPr/>
          </p:nvSpPr>
          <p:spPr>
            <a:xfrm>
              <a:off x="7998840" y="4707360"/>
              <a:ext cx="515520" cy="138528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45"/>
            <p:cNvSpPr/>
            <p:nvPr/>
          </p:nvSpPr>
          <p:spPr>
            <a:xfrm>
              <a:off x="7933320" y="4680360"/>
              <a:ext cx="539640" cy="138240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46"/>
            <p:cNvSpPr/>
            <p:nvPr/>
          </p:nvSpPr>
          <p:spPr>
            <a:xfrm>
              <a:off x="7871760" y="4658400"/>
              <a:ext cx="552240" cy="138312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47"/>
            <p:cNvSpPr/>
            <p:nvPr/>
          </p:nvSpPr>
          <p:spPr>
            <a:xfrm>
              <a:off x="7811640" y="4641840"/>
              <a:ext cx="554400" cy="138960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48"/>
            <p:cNvSpPr/>
            <p:nvPr/>
          </p:nvSpPr>
          <p:spPr>
            <a:xfrm>
              <a:off x="7752960" y="4631760"/>
              <a:ext cx="548640" cy="139896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49"/>
            <p:cNvSpPr/>
            <p:nvPr/>
          </p:nvSpPr>
          <p:spPr>
            <a:xfrm>
              <a:off x="7702200" y="4634640"/>
              <a:ext cx="520920" cy="139788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50"/>
            <p:cNvSpPr/>
            <p:nvPr/>
          </p:nvSpPr>
          <p:spPr>
            <a:xfrm>
              <a:off x="7657920" y="4650120"/>
              <a:ext cx="475560" cy="138636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51"/>
            <p:cNvSpPr/>
            <p:nvPr/>
          </p:nvSpPr>
          <p:spPr>
            <a:xfrm>
              <a:off x="7620120" y="4675320"/>
              <a:ext cx="480240" cy="136764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52"/>
            <p:cNvSpPr/>
            <p:nvPr/>
          </p:nvSpPr>
          <p:spPr>
            <a:xfrm>
              <a:off x="7584840" y="4708440"/>
              <a:ext cx="394200" cy="134388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53"/>
            <p:cNvSpPr/>
            <p:nvPr/>
          </p:nvSpPr>
          <p:spPr>
            <a:xfrm>
              <a:off x="7555320" y="4747320"/>
              <a:ext cx="290520" cy="131760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54"/>
            <p:cNvSpPr/>
            <p:nvPr/>
          </p:nvSpPr>
          <p:spPr>
            <a:xfrm>
              <a:off x="7512480" y="4789800"/>
              <a:ext cx="195840" cy="129132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55"/>
            <p:cNvSpPr/>
            <p:nvPr/>
          </p:nvSpPr>
          <p:spPr>
            <a:xfrm>
              <a:off x="7453800" y="4833720"/>
              <a:ext cx="154440" cy="126828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56"/>
            <p:cNvSpPr/>
            <p:nvPr/>
          </p:nvSpPr>
          <p:spPr>
            <a:xfrm>
              <a:off x="7396200" y="4876920"/>
              <a:ext cx="119160" cy="125028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57"/>
            <p:cNvSpPr/>
            <p:nvPr/>
          </p:nvSpPr>
          <p:spPr>
            <a:xfrm>
              <a:off x="7315560" y="4916880"/>
              <a:ext cx="147600" cy="124056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58"/>
            <p:cNvSpPr/>
            <p:nvPr/>
          </p:nvSpPr>
          <p:spPr>
            <a:xfrm>
              <a:off x="7187400" y="4951800"/>
              <a:ext cx="244800" cy="124128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59"/>
            <p:cNvSpPr/>
            <p:nvPr/>
          </p:nvSpPr>
          <p:spPr>
            <a:xfrm>
              <a:off x="7067160" y="4979160"/>
              <a:ext cx="341280" cy="125496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60"/>
            <p:cNvSpPr/>
            <p:nvPr/>
          </p:nvSpPr>
          <p:spPr>
            <a:xfrm>
              <a:off x="6953760" y="4997160"/>
              <a:ext cx="422280" cy="128484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61"/>
            <p:cNvSpPr/>
            <p:nvPr/>
          </p:nvSpPr>
          <p:spPr>
            <a:xfrm>
              <a:off x="6850440" y="5003640"/>
              <a:ext cx="496800" cy="133272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62"/>
            <p:cNvSpPr/>
            <p:nvPr/>
          </p:nvSpPr>
          <p:spPr>
            <a:xfrm>
              <a:off x="6766200" y="4996080"/>
              <a:ext cx="533880" cy="140148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63"/>
            <p:cNvSpPr/>
            <p:nvPr/>
          </p:nvSpPr>
          <p:spPr>
            <a:xfrm>
              <a:off x="8903520" y="4696920"/>
              <a:ext cx="1266840" cy="174564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64"/>
            <p:cNvSpPr/>
            <p:nvPr/>
          </p:nvSpPr>
          <p:spPr>
            <a:xfrm>
              <a:off x="8906040" y="6078240"/>
              <a:ext cx="731160" cy="30600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65"/>
            <p:cNvSpPr/>
            <p:nvPr/>
          </p:nvSpPr>
          <p:spPr>
            <a:xfrm>
              <a:off x="8911800" y="6053760"/>
              <a:ext cx="742320" cy="27900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66"/>
            <p:cNvSpPr/>
            <p:nvPr/>
          </p:nvSpPr>
          <p:spPr>
            <a:xfrm>
              <a:off x="8920440" y="6039000"/>
              <a:ext cx="758520" cy="24696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67"/>
            <p:cNvSpPr/>
            <p:nvPr/>
          </p:nvSpPr>
          <p:spPr>
            <a:xfrm>
              <a:off x="8930880" y="6031080"/>
              <a:ext cx="779040" cy="21204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68"/>
            <p:cNvSpPr/>
            <p:nvPr/>
          </p:nvSpPr>
          <p:spPr>
            <a:xfrm>
              <a:off x="8942400" y="6025680"/>
              <a:ext cx="801360" cy="17604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69"/>
            <p:cNvSpPr/>
            <p:nvPr/>
          </p:nvSpPr>
          <p:spPr>
            <a:xfrm>
              <a:off x="8953920" y="6017040"/>
              <a:ext cx="824040" cy="14400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70"/>
            <p:cNvSpPr/>
            <p:nvPr/>
          </p:nvSpPr>
          <p:spPr>
            <a:xfrm>
              <a:off x="8964720" y="6005880"/>
              <a:ext cx="845280" cy="11304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71"/>
            <p:cNvSpPr/>
            <p:nvPr/>
          </p:nvSpPr>
          <p:spPr>
            <a:xfrm>
              <a:off x="8973720" y="5977800"/>
              <a:ext cx="863280" cy="9576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72"/>
            <p:cNvSpPr/>
            <p:nvPr/>
          </p:nvSpPr>
          <p:spPr>
            <a:xfrm>
              <a:off x="8980560" y="5953680"/>
              <a:ext cx="876240" cy="6984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73"/>
            <p:cNvSpPr/>
            <p:nvPr/>
          </p:nvSpPr>
          <p:spPr>
            <a:xfrm>
              <a:off x="8984520" y="5918400"/>
              <a:ext cx="882720" cy="4932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74"/>
            <p:cNvSpPr/>
            <p:nvPr/>
          </p:nvSpPr>
          <p:spPr>
            <a:xfrm>
              <a:off x="8984880" y="5857920"/>
              <a:ext cx="886320" cy="7452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75"/>
            <p:cNvSpPr/>
            <p:nvPr/>
          </p:nvSpPr>
          <p:spPr>
            <a:xfrm>
              <a:off x="8987400" y="5793840"/>
              <a:ext cx="900720" cy="12600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76"/>
            <p:cNvSpPr/>
            <p:nvPr/>
          </p:nvSpPr>
          <p:spPr>
            <a:xfrm>
              <a:off x="8992440" y="5734080"/>
              <a:ext cx="923760" cy="18432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77"/>
            <p:cNvSpPr/>
            <p:nvPr/>
          </p:nvSpPr>
          <p:spPr>
            <a:xfrm>
              <a:off x="8998920" y="5678280"/>
              <a:ext cx="952920" cy="19728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78"/>
            <p:cNvSpPr/>
            <p:nvPr/>
          </p:nvSpPr>
          <p:spPr>
            <a:xfrm>
              <a:off x="9006480" y="5617440"/>
              <a:ext cx="985680" cy="25956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79"/>
            <p:cNvSpPr/>
            <p:nvPr/>
          </p:nvSpPr>
          <p:spPr>
            <a:xfrm>
              <a:off x="9014400" y="5556600"/>
              <a:ext cx="1019880" cy="32328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80"/>
            <p:cNvSpPr/>
            <p:nvPr/>
          </p:nvSpPr>
          <p:spPr>
            <a:xfrm>
              <a:off x="9021960" y="5495400"/>
              <a:ext cx="1053000" cy="38556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81"/>
            <p:cNvSpPr/>
            <p:nvPr/>
          </p:nvSpPr>
          <p:spPr>
            <a:xfrm>
              <a:off x="9028800" y="5434560"/>
              <a:ext cx="1082160" cy="44100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82"/>
            <p:cNvSpPr/>
            <p:nvPr/>
          </p:nvSpPr>
          <p:spPr>
            <a:xfrm>
              <a:off x="9033480" y="5373360"/>
              <a:ext cx="1104840" cy="48600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83"/>
            <p:cNvSpPr/>
            <p:nvPr/>
          </p:nvSpPr>
          <p:spPr>
            <a:xfrm>
              <a:off x="9036360" y="5312160"/>
              <a:ext cx="1119240" cy="46440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84"/>
            <p:cNvSpPr/>
            <p:nvPr/>
          </p:nvSpPr>
          <p:spPr>
            <a:xfrm>
              <a:off x="9036360" y="5251680"/>
              <a:ext cx="1119600" cy="47376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85"/>
            <p:cNvSpPr/>
            <p:nvPr/>
          </p:nvSpPr>
          <p:spPr>
            <a:xfrm>
              <a:off x="9031680" y="5198040"/>
              <a:ext cx="1083240" cy="46152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86"/>
            <p:cNvSpPr/>
            <p:nvPr/>
          </p:nvSpPr>
          <p:spPr>
            <a:xfrm>
              <a:off x="9021240" y="5151600"/>
              <a:ext cx="1015920" cy="44460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87"/>
            <p:cNvSpPr/>
            <p:nvPr/>
          </p:nvSpPr>
          <p:spPr>
            <a:xfrm>
              <a:off x="9006480" y="5109120"/>
              <a:ext cx="929520" cy="42408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88"/>
            <p:cNvSpPr/>
            <p:nvPr/>
          </p:nvSpPr>
          <p:spPr>
            <a:xfrm>
              <a:off x="8988480" y="5067720"/>
              <a:ext cx="836280" cy="40320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89"/>
            <p:cNvSpPr/>
            <p:nvPr/>
          </p:nvSpPr>
          <p:spPr>
            <a:xfrm>
              <a:off x="8969040" y="5023080"/>
              <a:ext cx="748080" cy="38484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90"/>
            <p:cNvSpPr/>
            <p:nvPr/>
          </p:nvSpPr>
          <p:spPr>
            <a:xfrm>
              <a:off x="8950320" y="4977000"/>
              <a:ext cx="677880" cy="36792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91"/>
            <p:cNvSpPr/>
            <p:nvPr/>
          </p:nvSpPr>
          <p:spPr>
            <a:xfrm>
              <a:off x="8933040" y="4923360"/>
              <a:ext cx="637200" cy="35820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92"/>
            <p:cNvSpPr/>
            <p:nvPr/>
          </p:nvSpPr>
          <p:spPr>
            <a:xfrm>
              <a:off x="8919360" y="4860720"/>
              <a:ext cx="638640" cy="35460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93"/>
            <p:cNvSpPr/>
            <p:nvPr/>
          </p:nvSpPr>
          <p:spPr>
            <a:xfrm>
              <a:off x="8910720" y="4785840"/>
              <a:ext cx="693720" cy="36036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94"/>
            <p:cNvSpPr/>
            <p:nvPr/>
          </p:nvSpPr>
          <p:spPr>
            <a:xfrm>
              <a:off x="9446760" y="4699440"/>
              <a:ext cx="660960" cy="146232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95"/>
            <p:cNvSpPr/>
            <p:nvPr/>
          </p:nvSpPr>
          <p:spPr>
            <a:xfrm>
              <a:off x="9377640" y="4710960"/>
              <a:ext cx="657720" cy="144288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96"/>
            <p:cNvSpPr/>
            <p:nvPr/>
          </p:nvSpPr>
          <p:spPr>
            <a:xfrm>
              <a:off x="9315720" y="4730760"/>
              <a:ext cx="647640" cy="142308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97"/>
            <p:cNvSpPr/>
            <p:nvPr/>
          </p:nvSpPr>
          <p:spPr>
            <a:xfrm>
              <a:off x="9279720" y="4756680"/>
              <a:ext cx="611280" cy="140364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98"/>
            <p:cNvSpPr/>
            <p:nvPr/>
          </p:nvSpPr>
          <p:spPr>
            <a:xfrm>
              <a:off x="9250200" y="4788000"/>
              <a:ext cx="577800" cy="138492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99"/>
            <p:cNvSpPr/>
            <p:nvPr/>
          </p:nvSpPr>
          <p:spPr>
            <a:xfrm>
              <a:off x="9223560" y="4822920"/>
              <a:ext cx="529200" cy="136764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00"/>
            <p:cNvSpPr/>
            <p:nvPr/>
          </p:nvSpPr>
          <p:spPr>
            <a:xfrm>
              <a:off x="9202680" y="4860000"/>
              <a:ext cx="500760" cy="135180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01"/>
            <p:cNvSpPr/>
            <p:nvPr/>
          </p:nvSpPr>
          <p:spPr>
            <a:xfrm>
              <a:off x="9180000" y="4897800"/>
              <a:ext cx="438480" cy="133884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02"/>
            <p:cNvSpPr/>
            <p:nvPr/>
          </p:nvSpPr>
          <p:spPr>
            <a:xfrm>
              <a:off x="9156960" y="4934880"/>
              <a:ext cx="378720" cy="132840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103"/>
            <p:cNvSpPr/>
            <p:nvPr/>
          </p:nvSpPr>
          <p:spPr>
            <a:xfrm>
              <a:off x="9134640" y="4970160"/>
              <a:ext cx="323640" cy="132156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104"/>
            <p:cNvSpPr/>
            <p:nvPr/>
          </p:nvSpPr>
          <p:spPr>
            <a:xfrm>
              <a:off x="9111240" y="5001840"/>
              <a:ext cx="282600" cy="131868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05"/>
            <p:cNvSpPr/>
            <p:nvPr/>
          </p:nvSpPr>
          <p:spPr>
            <a:xfrm>
              <a:off x="9085320" y="5028480"/>
              <a:ext cx="239040" cy="132012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106"/>
            <p:cNvSpPr/>
            <p:nvPr/>
          </p:nvSpPr>
          <p:spPr>
            <a:xfrm>
              <a:off x="9054000" y="5049000"/>
              <a:ext cx="207360" cy="132660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107"/>
            <p:cNvSpPr/>
            <p:nvPr/>
          </p:nvSpPr>
          <p:spPr>
            <a:xfrm>
              <a:off x="9009360" y="5061960"/>
              <a:ext cx="187920" cy="133848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108"/>
            <p:cNvSpPr/>
            <p:nvPr/>
          </p:nvSpPr>
          <p:spPr>
            <a:xfrm>
              <a:off x="8970120" y="5065920"/>
              <a:ext cx="168480" cy="135648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9" name="Group 109"/>
          <p:cNvGrpSpPr/>
          <p:nvPr/>
        </p:nvGrpSpPr>
        <p:grpSpPr>
          <a:xfrm>
            <a:off x="-1027080" y="-1339560"/>
            <a:ext cx="3479760" cy="1877760"/>
            <a:chOff x="-1027080" y="-1339560"/>
            <a:chExt cx="3479760" cy="1877760"/>
          </a:xfrm>
        </p:grpSpPr>
        <p:sp>
          <p:nvSpPr>
            <p:cNvPr id="860" name="CustomShape 110"/>
            <p:cNvSpPr/>
            <p:nvPr/>
          </p:nvSpPr>
          <p:spPr>
            <a:xfrm>
              <a:off x="-1027080" y="-1339560"/>
              <a:ext cx="2361960" cy="187776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11"/>
            <p:cNvSpPr/>
            <p:nvPr/>
          </p:nvSpPr>
          <p:spPr>
            <a:xfrm>
              <a:off x="-541080" y="24840"/>
              <a:ext cx="1728360" cy="44784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12"/>
            <p:cNvSpPr/>
            <p:nvPr/>
          </p:nvSpPr>
          <p:spPr>
            <a:xfrm>
              <a:off x="-546840" y="-24840"/>
              <a:ext cx="1740240" cy="44028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13"/>
            <p:cNvSpPr/>
            <p:nvPr/>
          </p:nvSpPr>
          <p:spPr>
            <a:xfrm>
              <a:off x="-577080" y="-54360"/>
              <a:ext cx="1779120" cy="41832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14"/>
            <p:cNvSpPr/>
            <p:nvPr/>
          </p:nvSpPr>
          <p:spPr>
            <a:xfrm>
              <a:off x="-625680" y="-63000"/>
              <a:ext cx="1837800" cy="37980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15"/>
            <p:cNvSpPr/>
            <p:nvPr/>
          </p:nvSpPr>
          <p:spPr>
            <a:xfrm>
              <a:off x="-685440" y="-77760"/>
              <a:ext cx="1909080" cy="34992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16"/>
            <p:cNvSpPr/>
            <p:nvPr/>
          </p:nvSpPr>
          <p:spPr>
            <a:xfrm>
              <a:off x="-750960" y="-91080"/>
              <a:ext cx="1986120" cy="31860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17"/>
            <p:cNvSpPr/>
            <p:nvPr/>
          </p:nvSpPr>
          <p:spPr>
            <a:xfrm>
              <a:off x="-815040" y="-105840"/>
              <a:ext cx="2061000" cy="28728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18"/>
            <p:cNvSpPr/>
            <p:nvPr/>
          </p:nvSpPr>
          <p:spPr>
            <a:xfrm>
              <a:off x="-871560" y="-126360"/>
              <a:ext cx="2126520" cy="25848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19"/>
            <p:cNvSpPr/>
            <p:nvPr/>
          </p:nvSpPr>
          <p:spPr>
            <a:xfrm>
              <a:off x="-913680" y="-162000"/>
              <a:ext cx="2175840" cy="23940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20"/>
            <p:cNvSpPr/>
            <p:nvPr/>
          </p:nvSpPr>
          <p:spPr>
            <a:xfrm>
              <a:off x="-935640" y="-201960"/>
              <a:ext cx="2201400" cy="22140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21"/>
            <p:cNvSpPr/>
            <p:nvPr/>
          </p:nvSpPr>
          <p:spPr>
            <a:xfrm>
              <a:off x="-932040" y="-255240"/>
              <a:ext cx="2198520" cy="21672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122"/>
            <p:cNvSpPr/>
            <p:nvPr/>
          </p:nvSpPr>
          <p:spPr>
            <a:xfrm>
              <a:off x="-908280" y="-297360"/>
              <a:ext cx="2177280" cy="21744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123"/>
            <p:cNvSpPr/>
            <p:nvPr/>
          </p:nvSpPr>
          <p:spPr>
            <a:xfrm>
              <a:off x="-869400" y="-323640"/>
              <a:ext cx="2143080" cy="21708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24"/>
            <p:cNvSpPr/>
            <p:nvPr/>
          </p:nvSpPr>
          <p:spPr>
            <a:xfrm>
              <a:off x="-819000" y="-338760"/>
              <a:ext cx="2099520" cy="21600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25"/>
            <p:cNvSpPr/>
            <p:nvPr/>
          </p:nvSpPr>
          <p:spPr>
            <a:xfrm>
              <a:off x="-762120" y="-368640"/>
              <a:ext cx="2050200" cy="23652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26"/>
            <p:cNvSpPr/>
            <p:nvPr/>
          </p:nvSpPr>
          <p:spPr>
            <a:xfrm>
              <a:off x="-703080" y="-410760"/>
              <a:ext cx="1999080" cy="27108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27"/>
            <p:cNvSpPr/>
            <p:nvPr/>
          </p:nvSpPr>
          <p:spPr>
            <a:xfrm>
              <a:off x="-646560" y="-454680"/>
              <a:ext cx="1949760" cy="30528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28"/>
            <p:cNvSpPr/>
            <p:nvPr/>
          </p:nvSpPr>
          <p:spPr>
            <a:xfrm>
              <a:off x="-596160" y="-500760"/>
              <a:ext cx="1906200" cy="33516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129"/>
            <p:cNvSpPr/>
            <p:nvPr/>
          </p:nvSpPr>
          <p:spPr>
            <a:xfrm>
              <a:off x="-557280" y="-550080"/>
              <a:ext cx="1872000" cy="35784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130"/>
            <p:cNvSpPr/>
            <p:nvPr/>
          </p:nvSpPr>
          <p:spPr>
            <a:xfrm>
              <a:off x="-533520" y="-604080"/>
              <a:ext cx="1851120" cy="37080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31"/>
            <p:cNvSpPr/>
            <p:nvPr/>
          </p:nvSpPr>
          <p:spPr>
            <a:xfrm>
              <a:off x="-529200" y="-662760"/>
              <a:ext cx="1846800" cy="37188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132"/>
            <p:cNvSpPr/>
            <p:nvPr/>
          </p:nvSpPr>
          <p:spPr>
            <a:xfrm>
              <a:off x="-537480" y="-711360"/>
              <a:ext cx="1850760" cy="36144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133"/>
            <p:cNvSpPr/>
            <p:nvPr/>
          </p:nvSpPr>
          <p:spPr>
            <a:xfrm>
              <a:off x="-554040" y="-747000"/>
              <a:ext cx="1856520" cy="33768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134"/>
            <p:cNvSpPr/>
            <p:nvPr/>
          </p:nvSpPr>
          <p:spPr>
            <a:xfrm>
              <a:off x="-576360" y="-774000"/>
              <a:ext cx="1863720" cy="30456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135"/>
            <p:cNvSpPr/>
            <p:nvPr/>
          </p:nvSpPr>
          <p:spPr>
            <a:xfrm>
              <a:off x="-602640" y="-833400"/>
              <a:ext cx="1872360" cy="30348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136"/>
            <p:cNvSpPr/>
            <p:nvPr/>
          </p:nvSpPr>
          <p:spPr>
            <a:xfrm>
              <a:off x="-630720" y="-923400"/>
              <a:ext cx="1881360" cy="33336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137"/>
            <p:cNvSpPr/>
            <p:nvPr/>
          </p:nvSpPr>
          <p:spPr>
            <a:xfrm>
              <a:off x="-658440" y="-1013760"/>
              <a:ext cx="1890000" cy="36324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138"/>
            <p:cNvSpPr/>
            <p:nvPr/>
          </p:nvSpPr>
          <p:spPr>
            <a:xfrm>
              <a:off x="-683640" y="-1117080"/>
              <a:ext cx="1898280" cy="40644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139"/>
            <p:cNvSpPr/>
            <p:nvPr/>
          </p:nvSpPr>
          <p:spPr>
            <a:xfrm>
              <a:off x="-704520" y="-1186920"/>
              <a:ext cx="1905120" cy="41652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40"/>
            <p:cNvSpPr/>
            <p:nvPr/>
          </p:nvSpPr>
          <p:spPr>
            <a:xfrm>
              <a:off x="-718560" y="-1266480"/>
              <a:ext cx="1910520" cy="43632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41"/>
            <p:cNvSpPr/>
            <p:nvPr/>
          </p:nvSpPr>
          <p:spPr>
            <a:xfrm>
              <a:off x="1100520" y="-898920"/>
              <a:ext cx="115920" cy="140688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42"/>
            <p:cNvSpPr/>
            <p:nvPr/>
          </p:nvSpPr>
          <p:spPr>
            <a:xfrm>
              <a:off x="1021680" y="-916920"/>
              <a:ext cx="147600" cy="142380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143"/>
            <p:cNvSpPr/>
            <p:nvPr/>
          </p:nvSpPr>
          <p:spPr>
            <a:xfrm>
              <a:off x="948600" y="-939960"/>
              <a:ext cx="180360" cy="143388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144"/>
            <p:cNvSpPr/>
            <p:nvPr/>
          </p:nvSpPr>
          <p:spPr>
            <a:xfrm>
              <a:off x="879120" y="-967680"/>
              <a:ext cx="215280" cy="143856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45"/>
            <p:cNvSpPr/>
            <p:nvPr/>
          </p:nvSpPr>
          <p:spPr>
            <a:xfrm>
              <a:off x="787320" y="-999000"/>
              <a:ext cx="276120" cy="143820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146"/>
            <p:cNvSpPr/>
            <p:nvPr/>
          </p:nvSpPr>
          <p:spPr>
            <a:xfrm>
              <a:off x="708120" y="-1032840"/>
              <a:ext cx="326160" cy="143388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147"/>
            <p:cNvSpPr/>
            <p:nvPr/>
          </p:nvSpPr>
          <p:spPr>
            <a:xfrm>
              <a:off x="630000" y="-1068480"/>
              <a:ext cx="378360" cy="142704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148"/>
            <p:cNvSpPr/>
            <p:nvPr/>
          </p:nvSpPr>
          <p:spPr>
            <a:xfrm>
              <a:off x="548280" y="-1104840"/>
              <a:ext cx="435960" cy="141840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149"/>
            <p:cNvSpPr/>
            <p:nvPr/>
          </p:nvSpPr>
          <p:spPr>
            <a:xfrm>
              <a:off x="487080" y="-1141200"/>
              <a:ext cx="476280" cy="140868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150"/>
            <p:cNvSpPr/>
            <p:nvPr/>
          </p:nvSpPr>
          <p:spPr>
            <a:xfrm>
              <a:off x="411840" y="-1176840"/>
              <a:ext cx="462240" cy="139968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151"/>
            <p:cNvSpPr/>
            <p:nvPr/>
          </p:nvSpPr>
          <p:spPr>
            <a:xfrm>
              <a:off x="345600" y="-1210320"/>
              <a:ext cx="491400" cy="139140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152"/>
            <p:cNvSpPr/>
            <p:nvPr/>
          </p:nvSpPr>
          <p:spPr>
            <a:xfrm>
              <a:off x="281520" y="-1240920"/>
              <a:ext cx="515520" cy="138528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53"/>
            <p:cNvSpPr/>
            <p:nvPr/>
          </p:nvSpPr>
          <p:spPr>
            <a:xfrm>
              <a:off x="216000" y="-1267560"/>
              <a:ext cx="539640" cy="138240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54"/>
            <p:cNvSpPr/>
            <p:nvPr/>
          </p:nvSpPr>
          <p:spPr>
            <a:xfrm>
              <a:off x="154080" y="-1289880"/>
              <a:ext cx="552240" cy="138312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55"/>
            <p:cNvSpPr/>
            <p:nvPr/>
          </p:nvSpPr>
          <p:spPr>
            <a:xfrm>
              <a:off x="94320" y="-1306080"/>
              <a:ext cx="554400" cy="138960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56"/>
            <p:cNvSpPr/>
            <p:nvPr/>
          </p:nvSpPr>
          <p:spPr>
            <a:xfrm>
              <a:off x="35280" y="-1316160"/>
              <a:ext cx="548640" cy="139896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57"/>
            <p:cNvSpPr/>
            <p:nvPr/>
          </p:nvSpPr>
          <p:spPr>
            <a:xfrm>
              <a:off x="-15480" y="-1313280"/>
              <a:ext cx="520920" cy="139788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58"/>
            <p:cNvSpPr/>
            <p:nvPr/>
          </p:nvSpPr>
          <p:spPr>
            <a:xfrm>
              <a:off x="-59400" y="-1297800"/>
              <a:ext cx="475560" cy="138636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159"/>
            <p:cNvSpPr/>
            <p:nvPr/>
          </p:nvSpPr>
          <p:spPr>
            <a:xfrm>
              <a:off x="-97560" y="-1272600"/>
              <a:ext cx="480240" cy="136764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60"/>
            <p:cNvSpPr/>
            <p:nvPr/>
          </p:nvSpPr>
          <p:spPr>
            <a:xfrm>
              <a:off x="-132840" y="-1239480"/>
              <a:ext cx="394200" cy="134388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61"/>
            <p:cNvSpPr/>
            <p:nvPr/>
          </p:nvSpPr>
          <p:spPr>
            <a:xfrm>
              <a:off x="-162360" y="-1200600"/>
              <a:ext cx="290520" cy="131760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62"/>
            <p:cNvSpPr/>
            <p:nvPr/>
          </p:nvSpPr>
          <p:spPr>
            <a:xfrm>
              <a:off x="-205200" y="-1158120"/>
              <a:ext cx="195840" cy="129132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163"/>
            <p:cNvSpPr/>
            <p:nvPr/>
          </p:nvSpPr>
          <p:spPr>
            <a:xfrm>
              <a:off x="-263880" y="-1114200"/>
              <a:ext cx="154440" cy="126828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64"/>
            <p:cNvSpPr/>
            <p:nvPr/>
          </p:nvSpPr>
          <p:spPr>
            <a:xfrm>
              <a:off x="-321480" y="-1071360"/>
              <a:ext cx="119160" cy="125028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165"/>
            <p:cNvSpPr/>
            <p:nvPr/>
          </p:nvSpPr>
          <p:spPr>
            <a:xfrm>
              <a:off x="-402120" y="-1031400"/>
              <a:ext cx="147600" cy="124056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166"/>
            <p:cNvSpPr/>
            <p:nvPr/>
          </p:nvSpPr>
          <p:spPr>
            <a:xfrm>
              <a:off x="-530280" y="-996480"/>
              <a:ext cx="244800" cy="124128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67"/>
            <p:cNvSpPr/>
            <p:nvPr/>
          </p:nvSpPr>
          <p:spPr>
            <a:xfrm>
              <a:off x="-650520" y="-968760"/>
              <a:ext cx="341280" cy="125496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168"/>
            <p:cNvSpPr/>
            <p:nvPr/>
          </p:nvSpPr>
          <p:spPr>
            <a:xfrm>
              <a:off x="-763920" y="-950760"/>
              <a:ext cx="422280" cy="128484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169"/>
            <p:cNvSpPr/>
            <p:nvPr/>
          </p:nvSpPr>
          <p:spPr>
            <a:xfrm>
              <a:off x="-866880" y="-944640"/>
              <a:ext cx="496800" cy="133272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170"/>
            <p:cNvSpPr/>
            <p:nvPr/>
          </p:nvSpPr>
          <p:spPr>
            <a:xfrm>
              <a:off x="-951120" y="-951840"/>
              <a:ext cx="533880" cy="140148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71"/>
            <p:cNvSpPr/>
            <p:nvPr/>
          </p:nvSpPr>
          <p:spPr>
            <a:xfrm>
              <a:off x="1185840" y="-1251360"/>
              <a:ext cx="1266840" cy="174564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172"/>
            <p:cNvSpPr/>
            <p:nvPr/>
          </p:nvSpPr>
          <p:spPr>
            <a:xfrm>
              <a:off x="1188360" y="130320"/>
              <a:ext cx="731160" cy="30600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173"/>
            <p:cNvSpPr/>
            <p:nvPr/>
          </p:nvSpPr>
          <p:spPr>
            <a:xfrm>
              <a:off x="1194480" y="105480"/>
              <a:ext cx="742320" cy="27900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174"/>
            <p:cNvSpPr/>
            <p:nvPr/>
          </p:nvSpPr>
          <p:spPr>
            <a:xfrm>
              <a:off x="1203120" y="91080"/>
              <a:ext cx="758520" cy="24696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175"/>
            <p:cNvSpPr/>
            <p:nvPr/>
          </p:nvSpPr>
          <p:spPr>
            <a:xfrm>
              <a:off x="1213560" y="82800"/>
              <a:ext cx="779040" cy="21204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176"/>
            <p:cNvSpPr/>
            <p:nvPr/>
          </p:nvSpPr>
          <p:spPr>
            <a:xfrm>
              <a:off x="1224720" y="77760"/>
              <a:ext cx="801360" cy="17604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177"/>
            <p:cNvSpPr/>
            <p:nvPr/>
          </p:nvSpPr>
          <p:spPr>
            <a:xfrm>
              <a:off x="1236240" y="69120"/>
              <a:ext cx="824040" cy="14400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178"/>
            <p:cNvSpPr/>
            <p:nvPr/>
          </p:nvSpPr>
          <p:spPr>
            <a:xfrm>
              <a:off x="1247040" y="57600"/>
              <a:ext cx="845280" cy="11304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179"/>
            <p:cNvSpPr/>
            <p:nvPr/>
          </p:nvSpPr>
          <p:spPr>
            <a:xfrm>
              <a:off x="1256400" y="29880"/>
              <a:ext cx="863280" cy="9576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180"/>
            <p:cNvSpPr/>
            <p:nvPr/>
          </p:nvSpPr>
          <p:spPr>
            <a:xfrm>
              <a:off x="1263240" y="5760"/>
              <a:ext cx="876240" cy="6984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181"/>
            <p:cNvSpPr/>
            <p:nvPr/>
          </p:nvSpPr>
          <p:spPr>
            <a:xfrm>
              <a:off x="1266840" y="-29520"/>
              <a:ext cx="882720" cy="4932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82"/>
            <p:cNvSpPr/>
            <p:nvPr/>
          </p:nvSpPr>
          <p:spPr>
            <a:xfrm>
              <a:off x="1267200" y="-90000"/>
              <a:ext cx="886320" cy="7452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83"/>
            <p:cNvSpPr/>
            <p:nvPr/>
          </p:nvSpPr>
          <p:spPr>
            <a:xfrm>
              <a:off x="1269720" y="-154440"/>
              <a:ext cx="900720" cy="12600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84"/>
            <p:cNvSpPr/>
            <p:nvPr/>
          </p:nvSpPr>
          <p:spPr>
            <a:xfrm>
              <a:off x="1274760" y="-213840"/>
              <a:ext cx="923760" cy="18432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85"/>
            <p:cNvSpPr/>
            <p:nvPr/>
          </p:nvSpPr>
          <p:spPr>
            <a:xfrm>
              <a:off x="1281600" y="-270000"/>
              <a:ext cx="952920" cy="19728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86"/>
            <p:cNvSpPr/>
            <p:nvPr/>
          </p:nvSpPr>
          <p:spPr>
            <a:xfrm>
              <a:off x="1289160" y="-330840"/>
              <a:ext cx="985680" cy="25956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87"/>
            <p:cNvSpPr/>
            <p:nvPr/>
          </p:nvSpPr>
          <p:spPr>
            <a:xfrm>
              <a:off x="1297080" y="-391680"/>
              <a:ext cx="1019880" cy="32328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188"/>
            <p:cNvSpPr/>
            <p:nvPr/>
          </p:nvSpPr>
          <p:spPr>
            <a:xfrm>
              <a:off x="1304640" y="-452520"/>
              <a:ext cx="1053000" cy="38556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189"/>
            <p:cNvSpPr/>
            <p:nvPr/>
          </p:nvSpPr>
          <p:spPr>
            <a:xfrm>
              <a:off x="1311120" y="-513720"/>
              <a:ext cx="1082160" cy="44100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190"/>
            <p:cNvSpPr/>
            <p:nvPr/>
          </p:nvSpPr>
          <p:spPr>
            <a:xfrm>
              <a:off x="1316160" y="-574560"/>
              <a:ext cx="1104840" cy="48600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191"/>
            <p:cNvSpPr/>
            <p:nvPr/>
          </p:nvSpPr>
          <p:spPr>
            <a:xfrm>
              <a:off x="1318680" y="-635760"/>
              <a:ext cx="1119240" cy="46440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92"/>
            <p:cNvSpPr/>
            <p:nvPr/>
          </p:nvSpPr>
          <p:spPr>
            <a:xfrm>
              <a:off x="1318680" y="-696240"/>
              <a:ext cx="1119600" cy="47376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193"/>
            <p:cNvSpPr/>
            <p:nvPr/>
          </p:nvSpPr>
          <p:spPr>
            <a:xfrm>
              <a:off x="1314360" y="-749880"/>
              <a:ext cx="1083240" cy="46152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194"/>
            <p:cNvSpPr/>
            <p:nvPr/>
          </p:nvSpPr>
          <p:spPr>
            <a:xfrm>
              <a:off x="1303560" y="-796320"/>
              <a:ext cx="1015920" cy="44460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95"/>
            <p:cNvSpPr/>
            <p:nvPr/>
          </p:nvSpPr>
          <p:spPr>
            <a:xfrm>
              <a:off x="1288800" y="-838800"/>
              <a:ext cx="929520" cy="42408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196"/>
            <p:cNvSpPr/>
            <p:nvPr/>
          </p:nvSpPr>
          <p:spPr>
            <a:xfrm>
              <a:off x="1270800" y="-880200"/>
              <a:ext cx="836280" cy="40320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197"/>
            <p:cNvSpPr/>
            <p:nvPr/>
          </p:nvSpPr>
          <p:spPr>
            <a:xfrm>
              <a:off x="1251720" y="-924840"/>
              <a:ext cx="748080" cy="38484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98"/>
            <p:cNvSpPr/>
            <p:nvPr/>
          </p:nvSpPr>
          <p:spPr>
            <a:xfrm>
              <a:off x="1232640" y="-970920"/>
              <a:ext cx="677880" cy="36792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99"/>
            <p:cNvSpPr/>
            <p:nvPr/>
          </p:nvSpPr>
          <p:spPr>
            <a:xfrm>
              <a:off x="1215360" y="-1024560"/>
              <a:ext cx="637200" cy="35820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200"/>
            <p:cNvSpPr/>
            <p:nvPr/>
          </p:nvSpPr>
          <p:spPr>
            <a:xfrm>
              <a:off x="1201680" y="-1087560"/>
              <a:ext cx="638640" cy="35460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201"/>
            <p:cNvSpPr/>
            <p:nvPr/>
          </p:nvSpPr>
          <p:spPr>
            <a:xfrm>
              <a:off x="1193040" y="-1162080"/>
              <a:ext cx="693720" cy="36036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202"/>
            <p:cNvSpPr/>
            <p:nvPr/>
          </p:nvSpPr>
          <p:spPr>
            <a:xfrm>
              <a:off x="1729440" y="-1248840"/>
              <a:ext cx="660960" cy="146232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203"/>
            <p:cNvSpPr/>
            <p:nvPr/>
          </p:nvSpPr>
          <p:spPr>
            <a:xfrm>
              <a:off x="1659960" y="-1236960"/>
              <a:ext cx="657720" cy="144288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204"/>
            <p:cNvSpPr/>
            <p:nvPr/>
          </p:nvSpPr>
          <p:spPr>
            <a:xfrm>
              <a:off x="1598040" y="-1217520"/>
              <a:ext cx="647640" cy="142308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205"/>
            <p:cNvSpPr/>
            <p:nvPr/>
          </p:nvSpPr>
          <p:spPr>
            <a:xfrm>
              <a:off x="1562400" y="-1191240"/>
              <a:ext cx="611280" cy="140364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206"/>
            <p:cNvSpPr/>
            <p:nvPr/>
          </p:nvSpPr>
          <p:spPr>
            <a:xfrm>
              <a:off x="1532520" y="-1159920"/>
              <a:ext cx="577800" cy="138492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207"/>
            <p:cNvSpPr/>
            <p:nvPr/>
          </p:nvSpPr>
          <p:spPr>
            <a:xfrm>
              <a:off x="1505880" y="-1125360"/>
              <a:ext cx="529200" cy="136764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208"/>
            <p:cNvSpPr/>
            <p:nvPr/>
          </p:nvSpPr>
          <p:spPr>
            <a:xfrm>
              <a:off x="1485000" y="-1088280"/>
              <a:ext cx="500760" cy="135180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209"/>
            <p:cNvSpPr/>
            <p:nvPr/>
          </p:nvSpPr>
          <p:spPr>
            <a:xfrm>
              <a:off x="1462680" y="-1050480"/>
              <a:ext cx="438480" cy="133884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210"/>
            <p:cNvSpPr/>
            <p:nvPr/>
          </p:nvSpPr>
          <p:spPr>
            <a:xfrm>
              <a:off x="1439280" y="-1013040"/>
              <a:ext cx="378720" cy="132840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211"/>
            <p:cNvSpPr/>
            <p:nvPr/>
          </p:nvSpPr>
          <p:spPr>
            <a:xfrm>
              <a:off x="1416960" y="-978120"/>
              <a:ext cx="323640" cy="132156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212"/>
            <p:cNvSpPr/>
            <p:nvPr/>
          </p:nvSpPr>
          <p:spPr>
            <a:xfrm>
              <a:off x="1393560" y="-946440"/>
              <a:ext cx="282600" cy="131868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213"/>
            <p:cNvSpPr/>
            <p:nvPr/>
          </p:nvSpPr>
          <p:spPr>
            <a:xfrm>
              <a:off x="1367640" y="-919440"/>
              <a:ext cx="239040" cy="132012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214"/>
            <p:cNvSpPr/>
            <p:nvPr/>
          </p:nvSpPr>
          <p:spPr>
            <a:xfrm>
              <a:off x="1336680" y="-898920"/>
              <a:ext cx="207360" cy="132660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215"/>
            <p:cNvSpPr/>
            <p:nvPr/>
          </p:nvSpPr>
          <p:spPr>
            <a:xfrm>
              <a:off x="1291680" y="-885960"/>
              <a:ext cx="187920" cy="133848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216"/>
            <p:cNvSpPr/>
            <p:nvPr/>
          </p:nvSpPr>
          <p:spPr>
            <a:xfrm>
              <a:off x="1252440" y="-882000"/>
              <a:ext cx="168480" cy="135648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7" name="Group 217"/>
          <p:cNvGrpSpPr/>
          <p:nvPr/>
        </p:nvGrpSpPr>
        <p:grpSpPr>
          <a:xfrm>
            <a:off x="-390960" y="539280"/>
            <a:ext cx="973800" cy="973800"/>
            <a:chOff x="-390960" y="539280"/>
            <a:chExt cx="973800" cy="973800"/>
          </a:xfrm>
        </p:grpSpPr>
        <p:sp>
          <p:nvSpPr>
            <p:cNvPr id="968" name="CustomShape 218"/>
            <p:cNvSpPr/>
            <p:nvPr/>
          </p:nvSpPr>
          <p:spPr>
            <a:xfrm>
              <a:off x="-390960" y="539280"/>
              <a:ext cx="973800" cy="97380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219"/>
            <p:cNvSpPr/>
            <p:nvPr/>
          </p:nvSpPr>
          <p:spPr>
            <a:xfrm>
              <a:off x="-309960" y="620280"/>
              <a:ext cx="811440" cy="81144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220"/>
            <p:cNvSpPr/>
            <p:nvPr/>
          </p:nvSpPr>
          <p:spPr>
            <a:xfrm>
              <a:off x="-228960" y="701280"/>
              <a:ext cx="649440" cy="64944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221"/>
            <p:cNvSpPr/>
            <p:nvPr/>
          </p:nvSpPr>
          <p:spPr>
            <a:xfrm>
              <a:off x="-148320" y="781920"/>
              <a:ext cx="488160" cy="48816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222"/>
            <p:cNvSpPr/>
            <p:nvPr/>
          </p:nvSpPr>
          <p:spPr>
            <a:xfrm>
              <a:off x="-68400" y="861840"/>
              <a:ext cx="328320" cy="32832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223"/>
            <p:cNvSpPr/>
            <p:nvPr/>
          </p:nvSpPr>
          <p:spPr>
            <a:xfrm>
              <a:off x="8280" y="938520"/>
              <a:ext cx="175680" cy="17568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224"/>
            <p:cNvSpPr/>
            <p:nvPr/>
          </p:nvSpPr>
          <p:spPr>
            <a:xfrm>
              <a:off x="54360" y="984960"/>
              <a:ext cx="82800" cy="8244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roup 225"/>
          <p:cNvGrpSpPr/>
          <p:nvPr/>
        </p:nvGrpSpPr>
        <p:grpSpPr>
          <a:xfrm>
            <a:off x="8560800" y="3629520"/>
            <a:ext cx="974160" cy="973800"/>
            <a:chOff x="8560800" y="3629520"/>
            <a:chExt cx="974160" cy="973800"/>
          </a:xfrm>
        </p:grpSpPr>
        <p:sp>
          <p:nvSpPr>
            <p:cNvPr id="976" name="CustomShape 226"/>
            <p:cNvSpPr/>
            <p:nvPr/>
          </p:nvSpPr>
          <p:spPr>
            <a:xfrm rot="5400000">
              <a:off x="8560800" y="3629520"/>
              <a:ext cx="973800" cy="97344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227"/>
            <p:cNvSpPr/>
            <p:nvPr/>
          </p:nvSpPr>
          <p:spPr>
            <a:xfrm rot="5400000">
              <a:off x="8600760" y="3663360"/>
              <a:ext cx="898560" cy="89892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228"/>
            <p:cNvSpPr/>
            <p:nvPr/>
          </p:nvSpPr>
          <p:spPr>
            <a:xfrm rot="5400000">
              <a:off x="8644320" y="3690360"/>
              <a:ext cx="823680" cy="82620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229"/>
            <p:cNvSpPr/>
            <p:nvPr/>
          </p:nvSpPr>
          <p:spPr>
            <a:xfrm rot="5400000">
              <a:off x="8692560" y="3714480"/>
              <a:ext cx="748800" cy="75096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230"/>
            <p:cNvSpPr/>
            <p:nvPr/>
          </p:nvSpPr>
          <p:spPr>
            <a:xfrm rot="5400000">
              <a:off x="8742240" y="3733560"/>
              <a:ext cx="673920" cy="67788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231"/>
            <p:cNvSpPr/>
            <p:nvPr/>
          </p:nvSpPr>
          <p:spPr>
            <a:xfrm rot="5400000">
              <a:off x="8794440" y="3752280"/>
              <a:ext cx="600480" cy="60048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232"/>
            <p:cNvSpPr/>
            <p:nvPr/>
          </p:nvSpPr>
          <p:spPr>
            <a:xfrm rot="5400000">
              <a:off x="8848080" y="3769560"/>
              <a:ext cx="523800" cy="52380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233"/>
            <p:cNvSpPr/>
            <p:nvPr/>
          </p:nvSpPr>
          <p:spPr>
            <a:xfrm rot="5400000">
              <a:off x="8901360" y="3785040"/>
              <a:ext cx="448920" cy="44892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234"/>
            <p:cNvSpPr/>
            <p:nvPr/>
          </p:nvSpPr>
          <p:spPr>
            <a:xfrm rot="5400000">
              <a:off x="8952120" y="3800880"/>
              <a:ext cx="377280" cy="37512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235"/>
            <p:cNvSpPr/>
            <p:nvPr/>
          </p:nvSpPr>
          <p:spPr>
            <a:xfrm rot="5400000">
              <a:off x="9005040" y="3817440"/>
              <a:ext cx="300240" cy="30060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236"/>
            <p:cNvSpPr/>
            <p:nvPr/>
          </p:nvSpPr>
          <p:spPr>
            <a:xfrm rot="5400000">
              <a:off x="9054720" y="3838680"/>
              <a:ext cx="225000" cy="22536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237"/>
            <p:cNvSpPr/>
            <p:nvPr/>
          </p:nvSpPr>
          <p:spPr>
            <a:xfrm rot="5400000">
              <a:off x="9102240" y="3861360"/>
              <a:ext cx="150120" cy="15120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238"/>
            <p:cNvSpPr/>
            <p:nvPr/>
          </p:nvSpPr>
          <p:spPr>
            <a:xfrm rot="5400000">
              <a:off x="9146880" y="3890880"/>
              <a:ext cx="75240" cy="7488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239"/>
            <p:cNvSpPr/>
            <p:nvPr/>
          </p:nvSpPr>
          <p:spPr>
            <a:xfrm rot="5400000">
              <a:off x="8778240" y="3708000"/>
              <a:ext cx="190080" cy="62532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240"/>
            <p:cNvSpPr/>
            <p:nvPr/>
          </p:nvSpPr>
          <p:spPr>
            <a:xfrm rot="5400000">
              <a:off x="8870760" y="3609360"/>
              <a:ext cx="74880" cy="55656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241"/>
            <p:cNvSpPr/>
            <p:nvPr/>
          </p:nvSpPr>
          <p:spPr>
            <a:xfrm rot="5400000">
              <a:off x="8880120" y="3618360"/>
              <a:ext cx="234720" cy="37800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242"/>
            <p:cNvSpPr/>
            <p:nvPr/>
          </p:nvSpPr>
          <p:spPr>
            <a:xfrm rot="5400000">
              <a:off x="8969400" y="3708000"/>
              <a:ext cx="295200" cy="13788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243"/>
            <p:cNvSpPr/>
            <p:nvPr/>
          </p:nvSpPr>
          <p:spPr>
            <a:xfrm rot="5400000">
              <a:off x="9123120" y="3753720"/>
              <a:ext cx="234720" cy="10692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244"/>
            <p:cNvSpPr/>
            <p:nvPr/>
          </p:nvSpPr>
          <p:spPr>
            <a:xfrm rot="5400000">
              <a:off x="9302040" y="3753720"/>
              <a:ext cx="56520" cy="28548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245"/>
            <p:cNvSpPr/>
            <p:nvPr/>
          </p:nvSpPr>
          <p:spPr>
            <a:xfrm rot="5400000">
              <a:off x="9266400" y="3846960"/>
              <a:ext cx="189720" cy="34740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46"/>
            <p:cNvSpPr/>
            <p:nvPr/>
          </p:nvSpPr>
          <p:spPr>
            <a:xfrm rot="5400000">
              <a:off x="9115920" y="3997440"/>
              <a:ext cx="428760" cy="28548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247"/>
            <p:cNvSpPr/>
            <p:nvPr/>
          </p:nvSpPr>
          <p:spPr>
            <a:xfrm rot="5400000">
              <a:off x="8937000" y="4175640"/>
              <a:ext cx="606960" cy="10692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248"/>
            <p:cNvSpPr/>
            <p:nvPr/>
          </p:nvSpPr>
          <p:spPr>
            <a:xfrm rot="5400000">
              <a:off x="8778960" y="4195440"/>
              <a:ext cx="677160" cy="13788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249"/>
            <p:cNvSpPr/>
            <p:nvPr/>
          </p:nvSpPr>
          <p:spPr>
            <a:xfrm rot="5400000">
              <a:off x="8694000" y="4040280"/>
              <a:ext cx="606960" cy="37800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250"/>
            <p:cNvSpPr/>
            <p:nvPr/>
          </p:nvSpPr>
          <p:spPr>
            <a:xfrm rot="5400000">
              <a:off x="8693280" y="3861720"/>
              <a:ext cx="428760" cy="55656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1" name="Group 251"/>
          <p:cNvGrpSpPr/>
          <p:nvPr/>
        </p:nvGrpSpPr>
        <p:grpSpPr>
          <a:xfrm>
            <a:off x="8663400" y="1056240"/>
            <a:ext cx="177480" cy="588960"/>
            <a:chOff x="8663400" y="1056240"/>
            <a:chExt cx="177480" cy="588960"/>
          </a:xfrm>
        </p:grpSpPr>
        <p:sp>
          <p:nvSpPr>
            <p:cNvPr id="1002" name="CustomShape 252"/>
            <p:cNvSpPr/>
            <p:nvPr/>
          </p:nvSpPr>
          <p:spPr>
            <a:xfrm rot="10800000">
              <a:off x="8807760" y="14767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253"/>
            <p:cNvSpPr/>
            <p:nvPr/>
          </p:nvSpPr>
          <p:spPr>
            <a:xfrm rot="10800000">
              <a:off x="8735760" y="14767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254"/>
            <p:cNvSpPr/>
            <p:nvPr/>
          </p:nvSpPr>
          <p:spPr>
            <a:xfrm rot="10800000">
              <a:off x="8663400" y="14767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255"/>
            <p:cNvSpPr/>
            <p:nvPr/>
          </p:nvSpPr>
          <p:spPr>
            <a:xfrm rot="10800000">
              <a:off x="8807760" y="14068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256"/>
            <p:cNvSpPr/>
            <p:nvPr/>
          </p:nvSpPr>
          <p:spPr>
            <a:xfrm rot="10800000">
              <a:off x="8735760" y="14068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257"/>
            <p:cNvSpPr/>
            <p:nvPr/>
          </p:nvSpPr>
          <p:spPr>
            <a:xfrm rot="10800000">
              <a:off x="8663400" y="14068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258"/>
            <p:cNvSpPr/>
            <p:nvPr/>
          </p:nvSpPr>
          <p:spPr>
            <a:xfrm rot="10800000">
              <a:off x="8807760" y="15469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259"/>
            <p:cNvSpPr/>
            <p:nvPr/>
          </p:nvSpPr>
          <p:spPr>
            <a:xfrm rot="10800000">
              <a:off x="8735760" y="15469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260"/>
            <p:cNvSpPr/>
            <p:nvPr/>
          </p:nvSpPr>
          <p:spPr>
            <a:xfrm rot="10800000">
              <a:off x="8663400" y="15469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261"/>
            <p:cNvSpPr/>
            <p:nvPr/>
          </p:nvSpPr>
          <p:spPr>
            <a:xfrm rot="10800000">
              <a:off x="8807760" y="16171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262"/>
            <p:cNvSpPr/>
            <p:nvPr/>
          </p:nvSpPr>
          <p:spPr>
            <a:xfrm rot="10800000">
              <a:off x="8735760" y="16171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263"/>
            <p:cNvSpPr/>
            <p:nvPr/>
          </p:nvSpPr>
          <p:spPr>
            <a:xfrm rot="10800000">
              <a:off x="8663400" y="16171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264"/>
            <p:cNvSpPr/>
            <p:nvPr/>
          </p:nvSpPr>
          <p:spPr>
            <a:xfrm rot="10800000">
              <a:off x="8807760" y="13366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265"/>
            <p:cNvSpPr/>
            <p:nvPr/>
          </p:nvSpPr>
          <p:spPr>
            <a:xfrm rot="10800000">
              <a:off x="8735760" y="13366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266"/>
            <p:cNvSpPr/>
            <p:nvPr/>
          </p:nvSpPr>
          <p:spPr>
            <a:xfrm rot="10800000">
              <a:off x="8663400" y="13366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267"/>
            <p:cNvSpPr/>
            <p:nvPr/>
          </p:nvSpPr>
          <p:spPr>
            <a:xfrm rot="10800000">
              <a:off x="8807760" y="12664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68"/>
            <p:cNvSpPr/>
            <p:nvPr/>
          </p:nvSpPr>
          <p:spPr>
            <a:xfrm rot="10800000">
              <a:off x="8735760" y="12664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269"/>
            <p:cNvSpPr/>
            <p:nvPr/>
          </p:nvSpPr>
          <p:spPr>
            <a:xfrm rot="10800000">
              <a:off x="8663400" y="12664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270"/>
            <p:cNvSpPr/>
            <p:nvPr/>
          </p:nvSpPr>
          <p:spPr>
            <a:xfrm rot="10800000">
              <a:off x="8807760" y="119664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271"/>
            <p:cNvSpPr/>
            <p:nvPr/>
          </p:nvSpPr>
          <p:spPr>
            <a:xfrm rot="10800000">
              <a:off x="8735760" y="119664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72"/>
            <p:cNvSpPr/>
            <p:nvPr/>
          </p:nvSpPr>
          <p:spPr>
            <a:xfrm rot="10800000">
              <a:off x="8663400" y="119664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73"/>
            <p:cNvSpPr/>
            <p:nvPr/>
          </p:nvSpPr>
          <p:spPr>
            <a:xfrm rot="10800000">
              <a:off x="8807760" y="112644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74"/>
            <p:cNvSpPr/>
            <p:nvPr/>
          </p:nvSpPr>
          <p:spPr>
            <a:xfrm rot="10800000">
              <a:off x="8735760" y="112644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75"/>
            <p:cNvSpPr/>
            <p:nvPr/>
          </p:nvSpPr>
          <p:spPr>
            <a:xfrm rot="10800000">
              <a:off x="8663400" y="112644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76"/>
            <p:cNvSpPr/>
            <p:nvPr/>
          </p:nvSpPr>
          <p:spPr>
            <a:xfrm rot="10800000">
              <a:off x="8807760" y="1056240"/>
              <a:ext cx="33120" cy="2808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77"/>
            <p:cNvSpPr/>
            <p:nvPr/>
          </p:nvSpPr>
          <p:spPr>
            <a:xfrm rot="10800000">
              <a:off x="8735760" y="1056240"/>
              <a:ext cx="33120" cy="2808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78"/>
            <p:cNvSpPr/>
            <p:nvPr/>
          </p:nvSpPr>
          <p:spPr>
            <a:xfrm rot="10800000">
              <a:off x="8663400" y="1056240"/>
              <a:ext cx="33120" cy="2808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9" name="Group 279"/>
          <p:cNvGrpSpPr/>
          <p:nvPr/>
        </p:nvGrpSpPr>
        <p:grpSpPr>
          <a:xfrm>
            <a:off x="8578800" y="101520"/>
            <a:ext cx="347040" cy="347040"/>
            <a:chOff x="8578800" y="101520"/>
            <a:chExt cx="347040" cy="347040"/>
          </a:xfrm>
        </p:grpSpPr>
        <p:sp>
          <p:nvSpPr>
            <p:cNvPr id="1030" name="CustomShape 280"/>
            <p:cNvSpPr/>
            <p:nvPr/>
          </p:nvSpPr>
          <p:spPr>
            <a:xfrm rot="10800000">
              <a:off x="8753400" y="275760"/>
              <a:ext cx="172440" cy="17244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81"/>
            <p:cNvSpPr/>
            <p:nvPr/>
          </p:nvSpPr>
          <p:spPr>
            <a:xfrm rot="10800000">
              <a:off x="8578800" y="101160"/>
              <a:ext cx="172440" cy="17244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2" name="Group 282"/>
          <p:cNvGrpSpPr/>
          <p:nvPr/>
        </p:nvGrpSpPr>
        <p:grpSpPr>
          <a:xfrm>
            <a:off x="183600" y="3088080"/>
            <a:ext cx="262080" cy="681120"/>
            <a:chOff x="183600" y="3088080"/>
            <a:chExt cx="262080" cy="681120"/>
          </a:xfrm>
        </p:grpSpPr>
        <p:sp>
          <p:nvSpPr>
            <p:cNvPr id="1033" name="CustomShape 283"/>
            <p:cNvSpPr/>
            <p:nvPr/>
          </p:nvSpPr>
          <p:spPr>
            <a:xfrm rot="10800000">
              <a:off x="183600" y="3341160"/>
              <a:ext cx="262080" cy="26208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284"/>
            <p:cNvSpPr/>
            <p:nvPr/>
          </p:nvSpPr>
          <p:spPr>
            <a:xfrm rot="10800000">
              <a:off x="227160" y="3088080"/>
              <a:ext cx="174600" cy="17460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285"/>
            <p:cNvSpPr/>
            <p:nvPr/>
          </p:nvSpPr>
          <p:spPr>
            <a:xfrm rot="10800000">
              <a:off x="217440" y="3717360"/>
              <a:ext cx="194400" cy="5184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6" name="CustomShape 286"/>
          <p:cNvSpPr/>
          <p:nvPr/>
        </p:nvSpPr>
        <p:spPr>
          <a:xfrm rot="10800000">
            <a:off x="5197320" y="4853520"/>
            <a:ext cx="689760" cy="4032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287"/>
          <p:cNvSpPr/>
          <p:nvPr/>
        </p:nvSpPr>
        <p:spPr>
          <a:xfrm rot="10800000">
            <a:off x="3258000" y="254520"/>
            <a:ext cx="689760" cy="4032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8" name="Group 288"/>
          <p:cNvGrpSpPr/>
          <p:nvPr/>
        </p:nvGrpSpPr>
        <p:grpSpPr>
          <a:xfrm>
            <a:off x="140040" y="4699080"/>
            <a:ext cx="347040" cy="347040"/>
            <a:chOff x="140040" y="4699080"/>
            <a:chExt cx="347040" cy="347040"/>
          </a:xfrm>
        </p:grpSpPr>
        <p:sp>
          <p:nvSpPr>
            <p:cNvPr id="1039" name="CustomShape 289"/>
            <p:cNvSpPr/>
            <p:nvPr/>
          </p:nvSpPr>
          <p:spPr>
            <a:xfrm>
              <a:off x="140040" y="4699080"/>
              <a:ext cx="172440" cy="17244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290"/>
            <p:cNvSpPr/>
            <p:nvPr/>
          </p:nvSpPr>
          <p:spPr>
            <a:xfrm>
              <a:off x="314640" y="4873680"/>
              <a:ext cx="172440" cy="17244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1" name="PlaceHolder 2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042" name="PlaceHolder 2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roup 1"/>
          <p:cNvGrpSpPr/>
          <p:nvPr/>
        </p:nvGrpSpPr>
        <p:grpSpPr>
          <a:xfrm>
            <a:off x="6690240" y="4608720"/>
            <a:ext cx="3480120" cy="1877760"/>
            <a:chOff x="6690240" y="4608720"/>
            <a:chExt cx="3480120" cy="1877760"/>
          </a:xfrm>
        </p:grpSpPr>
        <p:sp>
          <p:nvSpPr>
            <p:cNvPr id="1080" name="CustomShape 2"/>
            <p:cNvSpPr/>
            <p:nvPr/>
          </p:nvSpPr>
          <p:spPr>
            <a:xfrm>
              <a:off x="6690240" y="4608720"/>
              <a:ext cx="2361960" cy="187776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3"/>
            <p:cNvSpPr/>
            <p:nvPr/>
          </p:nvSpPr>
          <p:spPr>
            <a:xfrm>
              <a:off x="7176600" y="5972760"/>
              <a:ext cx="1728360" cy="44784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4"/>
            <p:cNvSpPr/>
            <p:nvPr/>
          </p:nvSpPr>
          <p:spPr>
            <a:xfrm>
              <a:off x="7170840" y="5923440"/>
              <a:ext cx="1740240" cy="44028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5"/>
            <p:cNvSpPr/>
            <p:nvPr/>
          </p:nvSpPr>
          <p:spPr>
            <a:xfrm>
              <a:off x="7140240" y="5893560"/>
              <a:ext cx="1779120" cy="41832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6"/>
            <p:cNvSpPr/>
            <p:nvPr/>
          </p:nvSpPr>
          <p:spPr>
            <a:xfrm>
              <a:off x="7092000" y="5884920"/>
              <a:ext cx="1837800" cy="37980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7"/>
            <p:cNvSpPr/>
            <p:nvPr/>
          </p:nvSpPr>
          <p:spPr>
            <a:xfrm>
              <a:off x="7031880" y="5870160"/>
              <a:ext cx="1909080" cy="34992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8"/>
            <p:cNvSpPr/>
            <p:nvPr/>
          </p:nvSpPr>
          <p:spPr>
            <a:xfrm>
              <a:off x="6966720" y="5857200"/>
              <a:ext cx="1986120" cy="31860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9"/>
            <p:cNvSpPr/>
            <p:nvPr/>
          </p:nvSpPr>
          <p:spPr>
            <a:xfrm>
              <a:off x="6902640" y="5842440"/>
              <a:ext cx="2061000" cy="28728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10"/>
            <p:cNvSpPr/>
            <p:nvPr/>
          </p:nvSpPr>
          <p:spPr>
            <a:xfrm>
              <a:off x="6846120" y="5821560"/>
              <a:ext cx="2126520" cy="25848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11"/>
            <p:cNvSpPr/>
            <p:nvPr/>
          </p:nvSpPr>
          <p:spPr>
            <a:xfrm>
              <a:off x="6803640" y="5785920"/>
              <a:ext cx="2175840" cy="23940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12"/>
            <p:cNvSpPr/>
            <p:nvPr/>
          </p:nvSpPr>
          <p:spPr>
            <a:xfrm>
              <a:off x="6782040" y="5745960"/>
              <a:ext cx="2201400" cy="22140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13"/>
            <p:cNvSpPr/>
            <p:nvPr/>
          </p:nvSpPr>
          <p:spPr>
            <a:xfrm>
              <a:off x="6785280" y="5693040"/>
              <a:ext cx="2198520" cy="21672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14"/>
            <p:cNvSpPr/>
            <p:nvPr/>
          </p:nvSpPr>
          <p:spPr>
            <a:xfrm>
              <a:off x="6809040" y="5650920"/>
              <a:ext cx="2177280" cy="21744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15"/>
            <p:cNvSpPr/>
            <p:nvPr/>
          </p:nvSpPr>
          <p:spPr>
            <a:xfrm>
              <a:off x="6848280" y="5624640"/>
              <a:ext cx="2143080" cy="21708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16"/>
            <p:cNvSpPr/>
            <p:nvPr/>
          </p:nvSpPr>
          <p:spPr>
            <a:xfrm>
              <a:off x="6898320" y="5609520"/>
              <a:ext cx="2099520" cy="21600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17"/>
            <p:cNvSpPr/>
            <p:nvPr/>
          </p:nvSpPr>
          <p:spPr>
            <a:xfrm>
              <a:off x="6955200" y="5579280"/>
              <a:ext cx="2050200" cy="23652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18"/>
            <p:cNvSpPr/>
            <p:nvPr/>
          </p:nvSpPr>
          <p:spPr>
            <a:xfrm>
              <a:off x="7014240" y="5537520"/>
              <a:ext cx="1999080" cy="27108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19"/>
            <p:cNvSpPr/>
            <p:nvPr/>
          </p:nvSpPr>
          <p:spPr>
            <a:xfrm>
              <a:off x="7071120" y="5493240"/>
              <a:ext cx="1949760" cy="30528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0"/>
            <p:cNvSpPr/>
            <p:nvPr/>
          </p:nvSpPr>
          <p:spPr>
            <a:xfrm>
              <a:off x="7121160" y="5447520"/>
              <a:ext cx="1906200" cy="33516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1"/>
            <p:cNvSpPr/>
            <p:nvPr/>
          </p:nvSpPr>
          <p:spPr>
            <a:xfrm>
              <a:off x="7160400" y="5398200"/>
              <a:ext cx="1872000" cy="35784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22"/>
            <p:cNvSpPr/>
            <p:nvPr/>
          </p:nvSpPr>
          <p:spPr>
            <a:xfrm>
              <a:off x="7183800" y="5344200"/>
              <a:ext cx="1851120" cy="37080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23"/>
            <p:cNvSpPr/>
            <p:nvPr/>
          </p:nvSpPr>
          <p:spPr>
            <a:xfrm>
              <a:off x="7188480" y="5285520"/>
              <a:ext cx="1846800" cy="37188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24"/>
            <p:cNvSpPr/>
            <p:nvPr/>
          </p:nvSpPr>
          <p:spPr>
            <a:xfrm>
              <a:off x="7180200" y="5236920"/>
              <a:ext cx="1850760" cy="36144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25"/>
            <p:cNvSpPr/>
            <p:nvPr/>
          </p:nvSpPr>
          <p:spPr>
            <a:xfrm>
              <a:off x="7163640" y="5200920"/>
              <a:ext cx="1856520" cy="33768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26"/>
            <p:cNvSpPr/>
            <p:nvPr/>
          </p:nvSpPr>
          <p:spPr>
            <a:xfrm>
              <a:off x="7141320" y="5174280"/>
              <a:ext cx="1863720" cy="30456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27"/>
            <p:cNvSpPr/>
            <p:nvPr/>
          </p:nvSpPr>
          <p:spPr>
            <a:xfrm>
              <a:off x="7115040" y="5114880"/>
              <a:ext cx="1872360" cy="30348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28"/>
            <p:cNvSpPr/>
            <p:nvPr/>
          </p:nvSpPr>
          <p:spPr>
            <a:xfrm>
              <a:off x="7086960" y="5024520"/>
              <a:ext cx="1881360" cy="33336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29"/>
            <p:cNvSpPr/>
            <p:nvPr/>
          </p:nvSpPr>
          <p:spPr>
            <a:xfrm>
              <a:off x="7059240" y="4934160"/>
              <a:ext cx="1890000" cy="36324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30"/>
            <p:cNvSpPr/>
            <p:nvPr/>
          </p:nvSpPr>
          <p:spPr>
            <a:xfrm>
              <a:off x="7033680" y="4830840"/>
              <a:ext cx="1898280" cy="40644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31"/>
            <p:cNvSpPr/>
            <p:nvPr/>
          </p:nvSpPr>
          <p:spPr>
            <a:xfrm>
              <a:off x="7013160" y="4761000"/>
              <a:ext cx="1905120" cy="41652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32"/>
            <p:cNvSpPr/>
            <p:nvPr/>
          </p:nvSpPr>
          <p:spPr>
            <a:xfrm>
              <a:off x="6999120" y="4681800"/>
              <a:ext cx="1910520" cy="43632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33"/>
            <p:cNvSpPr/>
            <p:nvPr/>
          </p:nvSpPr>
          <p:spPr>
            <a:xfrm>
              <a:off x="8818200" y="5049000"/>
              <a:ext cx="115920" cy="140688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34"/>
            <p:cNvSpPr/>
            <p:nvPr/>
          </p:nvSpPr>
          <p:spPr>
            <a:xfrm>
              <a:off x="8739360" y="5031360"/>
              <a:ext cx="147600" cy="142380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35"/>
            <p:cNvSpPr/>
            <p:nvPr/>
          </p:nvSpPr>
          <p:spPr>
            <a:xfrm>
              <a:off x="8666280" y="5007960"/>
              <a:ext cx="180360" cy="143388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36"/>
            <p:cNvSpPr/>
            <p:nvPr/>
          </p:nvSpPr>
          <p:spPr>
            <a:xfrm>
              <a:off x="8596440" y="4980240"/>
              <a:ext cx="215280" cy="143856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37"/>
            <p:cNvSpPr/>
            <p:nvPr/>
          </p:nvSpPr>
          <p:spPr>
            <a:xfrm>
              <a:off x="8505000" y="4949280"/>
              <a:ext cx="276120" cy="143820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38"/>
            <p:cNvSpPr/>
            <p:nvPr/>
          </p:nvSpPr>
          <p:spPr>
            <a:xfrm>
              <a:off x="8425440" y="4915080"/>
              <a:ext cx="326160" cy="143388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39"/>
            <p:cNvSpPr/>
            <p:nvPr/>
          </p:nvSpPr>
          <p:spPr>
            <a:xfrm>
              <a:off x="8347680" y="4879440"/>
              <a:ext cx="378360" cy="142704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40"/>
            <p:cNvSpPr/>
            <p:nvPr/>
          </p:nvSpPr>
          <p:spPr>
            <a:xfrm>
              <a:off x="8265600" y="4843080"/>
              <a:ext cx="435960" cy="141840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41"/>
            <p:cNvSpPr/>
            <p:nvPr/>
          </p:nvSpPr>
          <p:spPr>
            <a:xfrm>
              <a:off x="8204400" y="4806720"/>
              <a:ext cx="476280" cy="140868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42"/>
            <p:cNvSpPr/>
            <p:nvPr/>
          </p:nvSpPr>
          <p:spPr>
            <a:xfrm>
              <a:off x="8129520" y="4771440"/>
              <a:ext cx="462240" cy="139968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43"/>
            <p:cNvSpPr/>
            <p:nvPr/>
          </p:nvSpPr>
          <p:spPr>
            <a:xfrm>
              <a:off x="8063280" y="4737960"/>
              <a:ext cx="491400" cy="139140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44"/>
            <p:cNvSpPr/>
            <p:nvPr/>
          </p:nvSpPr>
          <p:spPr>
            <a:xfrm>
              <a:off x="7998840" y="4707360"/>
              <a:ext cx="515520" cy="138528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45"/>
            <p:cNvSpPr/>
            <p:nvPr/>
          </p:nvSpPr>
          <p:spPr>
            <a:xfrm>
              <a:off x="7933320" y="4680360"/>
              <a:ext cx="539640" cy="138240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46"/>
            <p:cNvSpPr/>
            <p:nvPr/>
          </p:nvSpPr>
          <p:spPr>
            <a:xfrm>
              <a:off x="7871760" y="4658400"/>
              <a:ext cx="552240" cy="138312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47"/>
            <p:cNvSpPr/>
            <p:nvPr/>
          </p:nvSpPr>
          <p:spPr>
            <a:xfrm>
              <a:off x="7811640" y="4641840"/>
              <a:ext cx="554400" cy="138960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48"/>
            <p:cNvSpPr/>
            <p:nvPr/>
          </p:nvSpPr>
          <p:spPr>
            <a:xfrm>
              <a:off x="7752960" y="4631760"/>
              <a:ext cx="548640" cy="139896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49"/>
            <p:cNvSpPr/>
            <p:nvPr/>
          </p:nvSpPr>
          <p:spPr>
            <a:xfrm>
              <a:off x="7702200" y="4634640"/>
              <a:ext cx="520920" cy="139788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50"/>
            <p:cNvSpPr/>
            <p:nvPr/>
          </p:nvSpPr>
          <p:spPr>
            <a:xfrm>
              <a:off x="7657920" y="4650120"/>
              <a:ext cx="475560" cy="138636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51"/>
            <p:cNvSpPr/>
            <p:nvPr/>
          </p:nvSpPr>
          <p:spPr>
            <a:xfrm>
              <a:off x="7620120" y="4675320"/>
              <a:ext cx="480240" cy="136764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52"/>
            <p:cNvSpPr/>
            <p:nvPr/>
          </p:nvSpPr>
          <p:spPr>
            <a:xfrm>
              <a:off x="7584840" y="4708440"/>
              <a:ext cx="394200" cy="134388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53"/>
            <p:cNvSpPr/>
            <p:nvPr/>
          </p:nvSpPr>
          <p:spPr>
            <a:xfrm>
              <a:off x="7555320" y="4747320"/>
              <a:ext cx="290520" cy="131760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54"/>
            <p:cNvSpPr/>
            <p:nvPr/>
          </p:nvSpPr>
          <p:spPr>
            <a:xfrm>
              <a:off x="7512480" y="4789800"/>
              <a:ext cx="195840" cy="129132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55"/>
            <p:cNvSpPr/>
            <p:nvPr/>
          </p:nvSpPr>
          <p:spPr>
            <a:xfrm>
              <a:off x="7453800" y="4833720"/>
              <a:ext cx="154440" cy="126828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56"/>
            <p:cNvSpPr/>
            <p:nvPr/>
          </p:nvSpPr>
          <p:spPr>
            <a:xfrm>
              <a:off x="7396200" y="4876920"/>
              <a:ext cx="119160" cy="125028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57"/>
            <p:cNvSpPr/>
            <p:nvPr/>
          </p:nvSpPr>
          <p:spPr>
            <a:xfrm>
              <a:off x="7315560" y="4916880"/>
              <a:ext cx="147600" cy="124056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58"/>
            <p:cNvSpPr/>
            <p:nvPr/>
          </p:nvSpPr>
          <p:spPr>
            <a:xfrm>
              <a:off x="7187400" y="4951800"/>
              <a:ext cx="244800" cy="124128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59"/>
            <p:cNvSpPr/>
            <p:nvPr/>
          </p:nvSpPr>
          <p:spPr>
            <a:xfrm>
              <a:off x="7067160" y="4979160"/>
              <a:ext cx="341280" cy="125496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60"/>
            <p:cNvSpPr/>
            <p:nvPr/>
          </p:nvSpPr>
          <p:spPr>
            <a:xfrm>
              <a:off x="6953760" y="4997160"/>
              <a:ext cx="422280" cy="128484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61"/>
            <p:cNvSpPr/>
            <p:nvPr/>
          </p:nvSpPr>
          <p:spPr>
            <a:xfrm>
              <a:off x="6850440" y="5003640"/>
              <a:ext cx="496800" cy="133272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62"/>
            <p:cNvSpPr/>
            <p:nvPr/>
          </p:nvSpPr>
          <p:spPr>
            <a:xfrm>
              <a:off x="6766200" y="4996080"/>
              <a:ext cx="533880" cy="140148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63"/>
            <p:cNvSpPr/>
            <p:nvPr/>
          </p:nvSpPr>
          <p:spPr>
            <a:xfrm>
              <a:off x="8903520" y="4696920"/>
              <a:ext cx="1266840" cy="174564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64"/>
            <p:cNvSpPr/>
            <p:nvPr/>
          </p:nvSpPr>
          <p:spPr>
            <a:xfrm>
              <a:off x="8906040" y="6078240"/>
              <a:ext cx="731160" cy="30600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65"/>
            <p:cNvSpPr/>
            <p:nvPr/>
          </p:nvSpPr>
          <p:spPr>
            <a:xfrm>
              <a:off x="8911800" y="6053760"/>
              <a:ext cx="742320" cy="27900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66"/>
            <p:cNvSpPr/>
            <p:nvPr/>
          </p:nvSpPr>
          <p:spPr>
            <a:xfrm>
              <a:off x="8920440" y="6039000"/>
              <a:ext cx="758520" cy="24696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67"/>
            <p:cNvSpPr/>
            <p:nvPr/>
          </p:nvSpPr>
          <p:spPr>
            <a:xfrm>
              <a:off x="8930880" y="6031080"/>
              <a:ext cx="779040" cy="21204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68"/>
            <p:cNvSpPr/>
            <p:nvPr/>
          </p:nvSpPr>
          <p:spPr>
            <a:xfrm>
              <a:off x="8942400" y="6025680"/>
              <a:ext cx="801360" cy="17604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69"/>
            <p:cNvSpPr/>
            <p:nvPr/>
          </p:nvSpPr>
          <p:spPr>
            <a:xfrm>
              <a:off x="8953920" y="6017040"/>
              <a:ext cx="824040" cy="14400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70"/>
            <p:cNvSpPr/>
            <p:nvPr/>
          </p:nvSpPr>
          <p:spPr>
            <a:xfrm>
              <a:off x="8964720" y="6005880"/>
              <a:ext cx="845280" cy="11304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71"/>
            <p:cNvSpPr/>
            <p:nvPr/>
          </p:nvSpPr>
          <p:spPr>
            <a:xfrm>
              <a:off x="8973720" y="5977800"/>
              <a:ext cx="863280" cy="9576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72"/>
            <p:cNvSpPr/>
            <p:nvPr/>
          </p:nvSpPr>
          <p:spPr>
            <a:xfrm>
              <a:off x="8980560" y="5953680"/>
              <a:ext cx="876240" cy="6984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73"/>
            <p:cNvSpPr/>
            <p:nvPr/>
          </p:nvSpPr>
          <p:spPr>
            <a:xfrm>
              <a:off x="8984520" y="5918400"/>
              <a:ext cx="882720" cy="4932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74"/>
            <p:cNvSpPr/>
            <p:nvPr/>
          </p:nvSpPr>
          <p:spPr>
            <a:xfrm>
              <a:off x="8984880" y="5857920"/>
              <a:ext cx="886320" cy="7452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75"/>
            <p:cNvSpPr/>
            <p:nvPr/>
          </p:nvSpPr>
          <p:spPr>
            <a:xfrm>
              <a:off x="8987400" y="5793840"/>
              <a:ext cx="900720" cy="12600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76"/>
            <p:cNvSpPr/>
            <p:nvPr/>
          </p:nvSpPr>
          <p:spPr>
            <a:xfrm>
              <a:off x="8992440" y="5734080"/>
              <a:ext cx="923760" cy="18432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77"/>
            <p:cNvSpPr/>
            <p:nvPr/>
          </p:nvSpPr>
          <p:spPr>
            <a:xfrm>
              <a:off x="8998920" y="5678280"/>
              <a:ext cx="952920" cy="19728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78"/>
            <p:cNvSpPr/>
            <p:nvPr/>
          </p:nvSpPr>
          <p:spPr>
            <a:xfrm>
              <a:off x="9006480" y="5617440"/>
              <a:ext cx="985680" cy="25956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79"/>
            <p:cNvSpPr/>
            <p:nvPr/>
          </p:nvSpPr>
          <p:spPr>
            <a:xfrm>
              <a:off x="9014400" y="5556600"/>
              <a:ext cx="1019880" cy="32328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80"/>
            <p:cNvSpPr/>
            <p:nvPr/>
          </p:nvSpPr>
          <p:spPr>
            <a:xfrm>
              <a:off x="9021960" y="5495400"/>
              <a:ext cx="1053000" cy="38556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81"/>
            <p:cNvSpPr/>
            <p:nvPr/>
          </p:nvSpPr>
          <p:spPr>
            <a:xfrm>
              <a:off x="9028800" y="5434560"/>
              <a:ext cx="1082160" cy="44100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82"/>
            <p:cNvSpPr/>
            <p:nvPr/>
          </p:nvSpPr>
          <p:spPr>
            <a:xfrm>
              <a:off x="9033480" y="5373360"/>
              <a:ext cx="1104840" cy="48600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83"/>
            <p:cNvSpPr/>
            <p:nvPr/>
          </p:nvSpPr>
          <p:spPr>
            <a:xfrm>
              <a:off x="9036360" y="5312160"/>
              <a:ext cx="1119240" cy="46440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84"/>
            <p:cNvSpPr/>
            <p:nvPr/>
          </p:nvSpPr>
          <p:spPr>
            <a:xfrm>
              <a:off x="9036360" y="5251680"/>
              <a:ext cx="1119600" cy="47376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85"/>
            <p:cNvSpPr/>
            <p:nvPr/>
          </p:nvSpPr>
          <p:spPr>
            <a:xfrm>
              <a:off x="9031680" y="5198040"/>
              <a:ext cx="1083240" cy="46152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86"/>
            <p:cNvSpPr/>
            <p:nvPr/>
          </p:nvSpPr>
          <p:spPr>
            <a:xfrm>
              <a:off x="9021240" y="5151600"/>
              <a:ext cx="1015920" cy="44460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87"/>
            <p:cNvSpPr/>
            <p:nvPr/>
          </p:nvSpPr>
          <p:spPr>
            <a:xfrm>
              <a:off x="9006480" y="5109120"/>
              <a:ext cx="929520" cy="42408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88"/>
            <p:cNvSpPr/>
            <p:nvPr/>
          </p:nvSpPr>
          <p:spPr>
            <a:xfrm>
              <a:off x="8988480" y="5067720"/>
              <a:ext cx="836280" cy="40320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89"/>
            <p:cNvSpPr/>
            <p:nvPr/>
          </p:nvSpPr>
          <p:spPr>
            <a:xfrm>
              <a:off x="8969040" y="5023080"/>
              <a:ext cx="748080" cy="38484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90"/>
            <p:cNvSpPr/>
            <p:nvPr/>
          </p:nvSpPr>
          <p:spPr>
            <a:xfrm>
              <a:off x="8950320" y="4977000"/>
              <a:ext cx="677880" cy="36792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91"/>
            <p:cNvSpPr/>
            <p:nvPr/>
          </p:nvSpPr>
          <p:spPr>
            <a:xfrm>
              <a:off x="8933040" y="4923360"/>
              <a:ext cx="637200" cy="35820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92"/>
            <p:cNvSpPr/>
            <p:nvPr/>
          </p:nvSpPr>
          <p:spPr>
            <a:xfrm>
              <a:off x="8919360" y="4860720"/>
              <a:ext cx="638640" cy="35460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93"/>
            <p:cNvSpPr/>
            <p:nvPr/>
          </p:nvSpPr>
          <p:spPr>
            <a:xfrm>
              <a:off x="8910720" y="4785840"/>
              <a:ext cx="693720" cy="36036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94"/>
            <p:cNvSpPr/>
            <p:nvPr/>
          </p:nvSpPr>
          <p:spPr>
            <a:xfrm>
              <a:off x="9446760" y="4699440"/>
              <a:ext cx="660960" cy="146232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95"/>
            <p:cNvSpPr/>
            <p:nvPr/>
          </p:nvSpPr>
          <p:spPr>
            <a:xfrm>
              <a:off x="9377640" y="4710960"/>
              <a:ext cx="657720" cy="144288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96"/>
            <p:cNvSpPr/>
            <p:nvPr/>
          </p:nvSpPr>
          <p:spPr>
            <a:xfrm>
              <a:off x="9315720" y="4730760"/>
              <a:ext cx="647640" cy="142308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97"/>
            <p:cNvSpPr/>
            <p:nvPr/>
          </p:nvSpPr>
          <p:spPr>
            <a:xfrm>
              <a:off x="9279720" y="4756680"/>
              <a:ext cx="611280" cy="140364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98"/>
            <p:cNvSpPr/>
            <p:nvPr/>
          </p:nvSpPr>
          <p:spPr>
            <a:xfrm>
              <a:off x="9250200" y="4788000"/>
              <a:ext cx="577800" cy="138492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99"/>
            <p:cNvSpPr/>
            <p:nvPr/>
          </p:nvSpPr>
          <p:spPr>
            <a:xfrm>
              <a:off x="9223560" y="4822920"/>
              <a:ext cx="529200" cy="136764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100"/>
            <p:cNvSpPr/>
            <p:nvPr/>
          </p:nvSpPr>
          <p:spPr>
            <a:xfrm>
              <a:off x="9202680" y="4860000"/>
              <a:ext cx="500760" cy="135180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101"/>
            <p:cNvSpPr/>
            <p:nvPr/>
          </p:nvSpPr>
          <p:spPr>
            <a:xfrm>
              <a:off x="9180000" y="4897800"/>
              <a:ext cx="438480" cy="133884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102"/>
            <p:cNvSpPr/>
            <p:nvPr/>
          </p:nvSpPr>
          <p:spPr>
            <a:xfrm>
              <a:off x="9156960" y="4934880"/>
              <a:ext cx="378720" cy="132840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103"/>
            <p:cNvSpPr/>
            <p:nvPr/>
          </p:nvSpPr>
          <p:spPr>
            <a:xfrm>
              <a:off x="9134640" y="4970160"/>
              <a:ext cx="323640" cy="132156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104"/>
            <p:cNvSpPr/>
            <p:nvPr/>
          </p:nvSpPr>
          <p:spPr>
            <a:xfrm>
              <a:off x="9111240" y="5001840"/>
              <a:ext cx="282600" cy="131868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105"/>
            <p:cNvSpPr/>
            <p:nvPr/>
          </p:nvSpPr>
          <p:spPr>
            <a:xfrm>
              <a:off x="9085320" y="5028480"/>
              <a:ext cx="239040" cy="132012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106"/>
            <p:cNvSpPr/>
            <p:nvPr/>
          </p:nvSpPr>
          <p:spPr>
            <a:xfrm>
              <a:off x="9054000" y="5049000"/>
              <a:ext cx="207360" cy="132660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107"/>
            <p:cNvSpPr/>
            <p:nvPr/>
          </p:nvSpPr>
          <p:spPr>
            <a:xfrm>
              <a:off x="9009360" y="5061960"/>
              <a:ext cx="187920" cy="133848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108"/>
            <p:cNvSpPr/>
            <p:nvPr/>
          </p:nvSpPr>
          <p:spPr>
            <a:xfrm>
              <a:off x="8970120" y="5065920"/>
              <a:ext cx="168480" cy="135648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7" name="Group 109"/>
          <p:cNvGrpSpPr/>
          <p:nvPr/>
        </p:nvGrpSpPr>
        <p:grpSpPr>
          <a:xfrm>
            <a:off x="-1027080" y="-1339560"/>
            <a:ext cx="3479760" cy="1877760"/>
            <a:chOff x="-1027080" y="-1339560"/>
            <a:chExt cx="3479760" cy="1877760"/>
          </a:xfrm>
        </p:grpSpPr>
        <p:sp>
          <p:nvSpPr>
            <p:cNvPr id="1188" name="CustomShape 110"/>
            <p:cNvSpPr/>
            <p:nvPr/>
          </p:nvSpPr>
          <p:spPr>
            <a:xfrm>
              <a:off x="-1027080" y="-1339560"/>
              <a:ext cx="2361960" cy="187776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111"/>
            <p:cNvSpPr/>
            <p:nvPr/>
          </p:nvSpPr>
          <p:spPr>
            <a:xfrm>
              <a:off x="-541080" y="24840"/>
              <a:ext cx="1728360" cy="44784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112"/>
            <p:cNvSpPr/>
            <p:nvPr/>
          </p:nvSpPr>
          <p:spPr>
            <a:xfrm>
              <a:off x="-546840" y="-24840"/>
              <a:ext cx="1740240" cy="44028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113"/>
            <p:cNvSpPr/>
            <p:nvPr/>
          </p:nvSpPr>
          <p:spPr>
            <a:xfrm>
              <a:off x="-577080" y="-54360"/>
              <a:ext cx="1779120" cy="41832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114"/>
            <p:cNvSpPr/>
            <p:nvPr/>
          </p:nvSpPr>
          <p:spPr>
            <a:xfrm>
              <a:off x="-625680" y="-63000"/>
              <a:ext cx="1837800" cy="37980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115"/>
            <p:cNvSpPr/>
            <p:nvPr/>
          </p:nvSpPr>
          <p:spPr>
            <a:xfrm>
              <a:off x="-685440" y="-77760"/>
              <a:ext cx="1909080" cy="34992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116"/>
            <p:cNvSpPr/>
            <p:nvPr/>
          </p:nvSpPr>
          <p:spPr>
            <a:xfrm>
              <a:off x="-750960" y="-91080"/>
              <a:ext cx="1986120" cy="31860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117"/>
            <p:cNvSpPr/>
            <p:nvPr/>
          </p:nvSpPr>
          <p:spPr>
            <a:xfrm>
              <a:off x="-815040" y="-105840"/>
              <a:ext cx="2061000" cy="28728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118"/>
            <p:cNvSpPr/>
            <p:nvPr/>
          </p:nvSpPr>
          <p:spPr>
            <a:xfrm>
              <a:off x="-871560" y="-126360"/>
              <a:ext cx="2126520" cy="25848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119"/>
            <p:cNvSpPr/>
            <p:nvPr/>
          </p:nvSpPr>
          <p:spPr>
            <a:xfrm>
              <a:off x="-913680" y="-162000"/>
              <a:ext cx="2175840" cy="23940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120"/>
            <p:cNvSpPr/>
            <p:nvPr/>
          </p:nvSpPr>
          <p:spPr>
            <a:xfrm>
              <a:off x="-935640" y="-201960"/>
              <a:ext cx="2201400" cy="22140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121"/>
            <p:cNvSpPr/>
            <p:nvPr/>
          </p:nvSpPr>
          <p:spPr>
            <a:xfrm>
              <a:off x="-932040" y="-255240"/>
              <a:ext cx="2198520" cy="21672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122"/>
            <p:cNvSpPr/>
            <p:nvPr/>
          </p:nvSpPr>
          <p:spPr>
            <a:xfrm>
              <a:off x="-908280" y="-297360"/>
              <a:ext cx="2177280" cy="21744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123"/>
            <p:cNvSpPr/>
            <p:nvPr/>
          </p:nvSpPr>
          <p:spPr>
            <a:xfrm>
              <a:off x="-869400" y="-323640"/>
              <a:ext cx="2143080" cy="21708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124"/>
            <p:cNvSpPr/>
            <p:nvPr/>
          </p:nvSpPr>
          <p:spPr>
            <a:xfrm>
              <a:off x="-819000" y="-338760"/>
              <a:ext cx="2099520" cy="21600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125"/>
            <p:cNvSpPr/>
            <p:nvPr/>
          </p:nvSpPr>
          <p:spPr>
            <a:xfrm>
              <a:off x="-762120" y="-368640"/>
              <a:ext cx="2050200" cy="23652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126"/>
            <p:cNvSpPr/>
            <p:nvPr/>
          </p:nvSpPr>
          <p:spPr>
            <a:xfrm>
              <a:off x="-703080" y="-410760"/>
              <a:ext cx="1999080" cy="27108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127"/>
            <p:cNvSpPr/>
            <p:nvPr/>
          </p:nvSpPr>
          <p:spPr>
            <a:xfrm>
              <a:off x="-646560" y="-454680"/>
              <a:ext cx="1949760" cy="30528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128"/>
            <p:cNvSpPr/>
            <p:nvPr/>
          </p:nvSpPr>
          <p:spPr>
            <a:xfrm>
              <a:off x="-596160" y="-500760"/>
              <a:ext cx="1906200" cy="33516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129"/>
            <p:cNvSpPr/>
            <p:nvPr/>
          </p:nvSpPr>
          <p:spPr>
            <a:xfrm>
              <a:off x="-557280" y="-550080"/>
              <a:ext cx="1872000" cy="35784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130"/>
            <p:cNvSpPr/>
            <p:nvPr/>
          </p:nvSpPr>
          <p:spPr>
            <a:xfrm>
              <a:off x="-533520" y="-604080"/>
              <a:ext cx="1851120" cy="37080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131"/>
            <p:cNvSpPr/>
            <p:nvPr/>
          </p:nvSpPr>
          <p:spPr>
            <a:xfrm>
              <a:off x="-529200" y="-662760"/>
              <a:ext cx="1846800" cy="37188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132"/>
            <p:cNvSpPr/>
            <p:nvPr/>
          </p:nvSpPr>
          <p:spPr>
            <a:xfrm>
              <a:off x="-537480" y="-711360"/>
              <a:ext cx="1850760" cy="36144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133"/>
            <p:cNvSpPr/>
            <p:nvPr/>
          </p:nvSpPr>
          <p:spPr>
            <a:xfrm>
              <a:off x="-554040" y="-747000"/>
              <a:ext cx="1856520" cy="33768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134"/>
            <p:cNvSpPr/>
            <p:nvPr/>
          </p:nvSpPr>
          <p:spPr>
            <a:xfrm>
              <a:off x="-576360" y="-774000"/>
              <a:ext cx="1863720" cy="30456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135"/>
            <p:cNvSpPr/>
            <p:nvPr/>
          </p:nvSpPr>
          <p:spPr>
            <a:xfrm>
              <a:off x="-602640" y="-833400"/>
              <a:ext cx="1872360" cy="30348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136"/>
            <p:cNvSpPr/>
            <p:nvPr/>
          </p:nvSpPr>
          <p:spPr>
            <a:xfrm>
              <a:off x="-630720" y="-923400"/>
              <a:ext cx="1881360" cy="33336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137"/>
            <p:cNvSpPr/>
            <p:nvPr/>
          </p:nvSpPr>
          <p:spPr>
            <a:xfrm>
              <a:off x="-658440" y="-1013760"/>
              <a:ext cx="1890000" cy="36324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138"/>
            <p:cNvSpPr/>
            <p:nvPr/>
          </p:nvSpPr>
          <p:spPr>
            <a:xfrm>
              <a:off x="-683640" y="-1117080"/>
              <a:ext cx="1898280" cy="40644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139"/>
            <p:cNvSpPr/>
            <p:nvPr/>
          </p:nvSpPr>
          <p:spPr>
            <a:xfrm>
              <a:off x="-704520" y="-1186920"/>
              <a:ext cx="1905120" cy="41652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140"/>
            <p:cNvSpPr/>
            <p:nvPr/>
          </p:nvSpPr>
          <p:spPr>
            <a:xfrm>
              <a:off x="-718560" y="-1266480"/>
              <a:ext cx="1910520" cy="43632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141"/>
            <p:cNvSpPr/>
            <p:nvPr/>
          </p:nvSpPr>
          <p:spPr>
            <a:xfrm>
              <a:off x="1100520" y="-898920"/>
              <a:ext cx="115920" cy="140688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142"/>
            <p:cNvSpPr/>
            <p:nvPr/>
          </p:nvSpPr>
          <p:spPr>
            <a:xfrm>
              <a:off x="1021680" y="-916920"/>
              <a:ext cx="147600" cy="142380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143"/>
            <p:cNvSpPr/>
            <p:nvPr/>
          </p:nvSpPr>
          <p:spPr>
            <a:xfrm>
              <a:off x="948600" y="-939960"/>
              <a:ext cx="180360" cy="143388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144"/>
            <p:cNvSpPr/>
            <p:nvPr/>
          </p:nvSpPr>
          <p:spPr>
            <a:xfrm>
              <a:off x="879120" y="-967680"/>
              <a:ext cx="215280" cy="143856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145"/>
            <p:cNvSpPr/>
            <p:nvPr/>
          </p:nvSpPr>
          <p:spPr>
            <a:xfrm>
              <a:off x="787320" y="-999000"/>
              <a:ext cx="276120" cy="143820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146"/>
            <p:cNvSpPr/>
            <p:nvPr/>
          </p:nvSpPr>
          <p:spPr>
            <a:xfrm>
              <a:off x="708120" y="-1032840"/>
              <a:ext cx="326160" cy="143388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147"/>
            <p:cNvSpPr/>
            <p:nvPr/>
          </p:nvSpPr>
          <p:spPr>
            <a:xfrm>
              <a:off x="630000" y="-1068480"/>
              <a:ext cx="378360" cy="142704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148"/>
            <p:cNvSpPr/>
            <p:nvPr/>
          </p:nvSpPr>
          <p:spPr>
            <a:xfrm>
              <a:off x="548280" y="-1104840"/>
              <a:ext cx="435960" cy="141840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149"/>
            <p:cNvSpPr/>
            <p:nvPr/>
          </p:nvSpPr>
          <p:spPr>
            <a:xfrm>
              <a:off x="487080" y="-1141200"/>
              <a:ext cx="476280" cy="140868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150"/>
            <p:cNvSpPr/>
            <p:nvPr/>
          </p:nvSpPr>
          <p:spPr>
            <a:xfrm>
              <a:off x="411840" y="-1176840"/>
              <a:ext cx="462240" cy="139968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151"/>
            <p:cNvSpPr/>
            <p:nvPr/>
          </p:nvSpPr>
          <p:spPr>
            <a:xfrm>
              <a:off x="345600" y="-1210320"/>
              <a:ext cx="491400" cy="139140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152"/>
            <p:cNvSpPr/>
            <p:nvPr/>
          </p:nvSpPr>
          <p:spPr>
            <a:xfrm>
              <a:off x="281520" y="-1240920"/>
              <a:ext cx="515520" cy="138528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153"/>
            <p:cNvSpPr/>
            <p:nvPr/>
          </p:nvSpPr>
          <p:spPr>
            <a:xfrm>
              <a:off x="216000" y="-1267560"/>
              <a:ext cx="539640" cy="138240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154"/>
            <p:cNvSpPr/>
            <p:nvPr/>
          </p:nvSpPr>
          <p:spPr>
            <a:xfrm>
              <a:off x="154080" y="-1289880"/>
              <a:ext cx="552240" cy="138312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155"/>
            <p:cNvSpPr/>
            <p:nvPr/>
          </p:nvSpPr>
          <p:spPr>
            <a:xfrm>
              <a:off x="94320" y="-1306080"/>
              <a:ext cx="554400" cy="138960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156"/>
            <p:cNvSpPr/>
            <p:nvPr/>
          </p:nvSpPr>
          <p:spPr>
            <a:xfrm>
              <a:off x="35280" y="-1316160"/>
              <a:ext cx="548640" cy="139896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157"/>
            <p:cNvSpPr/>
            <p:nvPr/>
          </p:nvSpPr>
          <p:spPr>
            <a:xfrm>
              <a:off x="-15480" y="-1313280"/>
              <a:ext cx="520920" cy="139788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158"/>
            <p:cNvSpPr/>
            <p:nvPr/>
          </p:nvSpPr>
          <p:spPr>
            <a:xfrm>
              <a:off x="-59400" y="-1297800"/>
              <a:ext cx="475560" cy="138636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159"/>
            <p:cNvSpPr/>
            <p:nvPr/>
          </p:nvSpPr>
          <p:spPr>
            <a:xfrm>
              <a:off x="-97560" y="-1272600"/>
              <a:ext cx="480240" cy="136764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160"/>
            <p:cNvSpPr/>
            <p:nvPr/>
          </p:nvSpPr>
          <p:spPr>
            <a:xfrm>
              <a:off x="-132840" y="-1239480"/>
              <a:ext cx="394200" cy="134388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161"/>
            <p:cNvSpPr/>
            <p:nvPr/>
          </p:nvSpPr>
          <p:spPr>
            <a:xfrm>
              <a:off x="-162360" y="-1200600"/>
              <a:ext cx="290520" cy="131760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162"/>
            <p:cNvSpPr/>
            <p:nvPr/>
          </p:nvSpPr>
          <p:spPr>
            <a:xfrm>
              <a:off x="-205200" y="-1158120"/>
              <a:ext cx="195840" cy="129132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63"/>
            <p:cNvSpPr/>
            <p:nvPr/>
          </p:nvSpPr>
          <p:spPr>
            <a:xfrm>
              <a:off x="-263880" y="-1114200"/>
              <a:ext cx="154440" cy="126828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64"/>
            <p:cNvSpPr/>
            <p:nvPr/>
          </p:nvSpPr>
          <p:spPr>
            <a:xfrm>
              <a:off x="-321480" y="-1071360"/>
              <a:ext cx="119160" cy="125028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65"/>
            <p:cNvSpPr/>
            <p:nvPr/>
          </p:nvSpPr>
          <p:spPr>
            <a:xfrm>
              <a:off x="-402120" y="-1031400"/>
              <a:ext cx="147600" cy="124056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66"/>
            <p:cNvSpPr/>
            <p:nvPr/>
          </p:nvSpPr>
          <p:spPr>
            <a:xfrm>
              <a:off x="-530280" y="-996480"/>
              <a:ext cx="244800" cy="124128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167"/>
            <p:cNvSpPr/>
            <p:nvPr/>
          </p:nvSpPr>
          <p:spPr>
            <a:xfrm>
              <a:off x="-650520" y="-968760"/>
              <a:ext cx="341280" cy="125496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168"/>
            <p:cNvSpPr/>
            <p:nvPr/>
          </p:nvSpPr>
          <p:spPr>
            <a:xfrm>
              <a:off x="-763920" y="-950760"/>
              <a:ext cx="422280" cy="128484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69"/>
            <p:cNvSpPr/>
            <p:nvPr/>
          </p:nvSpPr>
          <p:spPr>
            <a:xfrm>
              <a:off x="-866880" y="-944640"/>
              <a:ext cx="496800" cy="133272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70"/>
            <p:cNvSpPr/>
            <p:nvPr/>
          </p:nvSpPr>
          <p:spPr>
            <a:xfrm>
              <a:off x="-951120" y="-951840"/>
              <a:ext cx="533880" cy="140148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71"/>
            <p:cNvSpPr/>
            <p:nvPr/>
          </p:nvSpPr>
          <p:spPr>
            <a:xfrm>
              <a:off x="1185840" y="-1251360"/>
              <a:ext cx="1266840" cy="174564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72"/>
            <p:cNvSpPr/>
            <p:nvPr/>
          </p:nvSpPr>
          <p:spPr>
            <a:xfrm>
              <a:off x="1188360" y="130320"/>
              <a:ext cx="731160" cy="30600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73"/>
            <p:cNvSpPr/>
            <p:nvPr/>
          </p:nvSpPr>
          <p:spPr>
            <a:xfrm>
              <a:off x="1194480" y="105480"/>
              <a:ext cx="742320" cy="27900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74"/>
            <p:cNvSpPr/>
            <p:nvPr/>
          </p:nvSpPr>
          <p:spPr>
            <a:xfrm>
              <a:off x="1203120" y="91080"/>
              <a:ext cx="758520" cy="24696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175"/>
            <p:cNvSpPr/>
            <p:nvPr/>
          </p:nvSpPr>
          <p:spPr>
            <a:xfrm>
              <a:off x="1213560" y="82800"/>
              <a:ext cx="779040" cy="21204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76"/>
            <p:cNvSpPr/>
            <p:nvPr/>
          </p:nvSpPr>
          <p:spPr>
            <a:xfrm>
              <a:off x="1224720" y="77760"/>
              <a:ext cx="801360" cy="17604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77"/>
            <p:cNvSpPr/>
            <p:nvPr/>
          </p:nvSpPr>
          <p:spPr>
            <a:xfrm>
              <a:off x="1236240" y="69120"/>
              <a:ext cx="824040" cy="14400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78"/>
            <p:cNvSpPr/>
            <p:nvPr/>
          </p:nvSpPr>
          <p:spPr>
            <a:xfrm>
              <a:off x="1247040" y="57600"/>
              <a:ext cx="845280" cy="11304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179"/>
            <p:cNvSpPr/>
            <p:nvPr/>
          </p:nvSpPr>
          <p:spPr>
            <a:xfrm>
              <a:off x="1256400" y="29880"/>
              <a:ext cx="863280" cy="9576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180"/>
            <p:cNvSpPr/>
            <p:nvPr/>
          </p:nvSpPr>
          <p:spPr>
            <a:xfrm>
              <a:off x="1263240" y="5760"/>
              <a:ext cx="876240" cy="6984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81"/>
            <p:cNvSpPr/>
            <p:nvPr/>
          </p:nvSpPr>
          <p:spPr>
            <a:xfrm>
              <a:off x="1266840" y="-29520"/>
              <a:ext cx="882720" cy="4932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82"/>
            <p:cNvSpPr/>
            <p:nvPr/>
          </p:nvSpPr>
          <p:spPr>
            <a:xfrm>
              <a:off x="1267200" y="-90000"/>
              <a:ext cx="886320" cy="7452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183"/>
            <p:cNvSpPr/>
            <p:nvPr/>
          </p:nvSpPr>
          <p:spPr>
            <a:xfrm>
              <a:off x="1269720" y="-154440"/>
              <a:ext cx="900720" cy="12600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84"/>
            <p:cNvSpPr/>
            <p:nvPr/>
          </p:nvSpPr>
          <p:spPr>
            <a:xfrm>
              <a:off x="1274760" y="-213840"/>
              <a:ext cx="923760" cy="18432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185"/>
            <p:cNvSpPr/>
            <p:nvPr/>
          </p:nvSpPr>
          <p:spPr>
            <a:xfrm>
              <a:off x="1281600" y="-270000"/>
              <a:ext cx="952920" cy="19728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86"/>
            <p:cNvSpPr/>
            <p:nvPr/>
          </p:nvSpPr>
          <p:spPr>
            <a:xfrm>
              <a:off x="1289160" y="-330840"/>
              <a:ext cx="985680" cy="25956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87"/>
            <p:cNvSpPr/>
            <p:nvPr/>
          </p:nvSpPr>
          <p:spPr>
            <a:xfrm>
              <a:off x="1297080" y="-391680"/>
              <a:ext cx="1019880" cy="32328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88"/>
            <p:cNvSpPr/>
            <p:nvPr/>
          </p:nvSpPr>
          <p:spPr>
            <a:xfrm>
              <a:off x="1304640" y="-452520"/>
              <a:ext cx="1053000" cy="38556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89"/>
            <p:cNvSpPr/>
            <p:nvPr/>
          </p:nvSpPr>
          <p:spPr>
            <a:xfrm>
              <a:off x="1311120" y="-513720"/>
              <a:ext cx="1082160" cy="44100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90"/>
            <p:cNvSpPr/>
            <p:nvPr/>
          </p:nvSpPr>
          <p:spPr>
            <a:xfrm>
              <a:off x="1316160" y="-574560"/>
              <a:ext cx="1104840" cy="48600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191"/>
            <p:cNvSpPr/>
            <p:nvPr/>
          </p:nvSpPr>
          <p:spPr>
            <a:xfrm>
              <a:off x="1318680" y="-635760"/>
              <a:ext cx="1119240" cy="46440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192"/>
            <p:cNvSpPr/>
            <p:nvPr/>
          </p:nvSpPr>
          <p:spPr>
            <a:xfrm>
              <a:off x="1318680" y="-696240"/>
              <a:ext cx="1119600" cy="47376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193"/>
            <p:cNvSpPr/>
            <p:nvPr/>
          </p:nvSpPr>
          <p:spPr>
            <a:xfrm>
              <a:off x="1314360" y="-749880"/>
              <a:ext cx="1083240" cy="46152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194"/>
            <p:cNvSpPr/>
            <p:nvPr/>
          </p:nvSpPr>
          <p:spPr>
            <a:xfrm>
              <a:off x="1303560" y="-796320"/>
              <a:ext cx="1015920" cy="44460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195"/>
            <p:cNvSpPr/>
            <p:nvPr/>
          </p:nvSpPr>
          <p:spPr>
            <a:xfrm>
              <a:off x="1288800" y="-838800"/>
              <a:ext cx="929520" cy="42408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96"/>
            <p:cNvSpPr/>
            <p:nvPr/>
          </p:nvSpPr>
          <p:spPr>
            <a:xfrm>
              <a:off x="1270800" y="-880200"/>
              <a:ext cx="836280" cy="40320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97"/>
            <p:cNvSpPr/>
            <p:nvPr/>
          </p:nvSpPr>
          <p:spPr>
            <a:xfrm>
              <a:off x="1251720" y="-924840"/>
              <a:ext cx="748080" cy="38484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98"/>
            <p:cNvSpPr/>
            <p:nvPr/>
          </p:nvSpPr>
          <p:spPr>
            <a:xfrm>
              <a:off x="1232640" y="-970920"/>
              <a:ext cx="677880" cy="36792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99"/>
            <p:cNvSpPr/>
            <p:nvPr/>
          </p:nvSpPr>
          <p:spPr>
            <a:xfrm>
              <a:off x="1215360" y="-1024560"/>
              <a:ext cx="637200" cy="35820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200"/>
            <p:cNvSpPr/>
            <p:nvPr/>
          </p:nvSpPr>
          <p:spPr>
            <a:xfrm>
              <a:off x="1201680" y="-1087560"/>
              <a:ext cx="638640" cy="35460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201"/>
            <p:cNvSpPr/>
            <p:nvPr/>
          </p:nvSpPr>
          <p:spPr>
            <a:xfrm>
              <a:off x="1193040" y="-1162080"/>
              <a:ext cx="693720" cy="36036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202"/>
            <p:cNvSpPr/>
            <p:nvPr/>
          </p:nvSpPr>
          <p:spPr>
            <a:xfrm>
              <a:off x="1729440" y="-1248840"/>
              <a:ext cx="660960" cy="146232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203"/>
            <p:cNvSpPr/>
            <p:nvPr/>
          </p:nvSpPr>
          <p:spPr>
            <a:xfrm>
              <a:off x="1659960" y="-1236960"/>
              <a:ext cx="657720" cy="144288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204"/>
            <p:cNvSpPr/>
            <p:nvPr/>
          </p:nvSpPr>
          <p:spPr>
            <a:xfrm>
              <a:off x="1598040" y="-1217520"/>
              <a:ext cx="647640" cy="142308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205"/>
            <p:cNvSpPr/>
            <p:nvPr/>
          </p:nvSpPr>
          <p:spPr>
            <a:xfrm>
              <a:off x="1562400" y="-1191240"/>
              <a:ext cx="611280" cy="140364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206"/>
            <p:cNvSpPr/>
            <p:nvPr/>
          </p:nvSpPr>
          <p:spPr>
            <a:xfrm>
              <a:off x="1532520" y="-1159920"/>
              <a:ext cx="577800" cy="138492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207"/>
            <p:cNvSpPr/>
            <p:nvPr/>
          </p:nvSpPr>
          <p:spPr>
            <a:xfrm>
              <a:off x="1505880" y="-1125360"/>
              <a:ext cx="529200" cy="136764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208"/>
            <p:cNvSpPr/>
            <p:nvPr/>
          </p:nvSpPr>
          <p:spPr>
            <a:xfrm>
              <a:off x="1485000" y="-1088280"/>
              <a:ext cx="500760" cy="135180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209"/>
            <p:cNvSpPr/>
            <p:nvPr/>
          </p:nvSpPr>
          <p:spPr>
            <a:xfrm>
              <a:off x="1462680" y="-1050480"/>
              <a:ext cx="438480" cy="133884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210"/>
            <p:cNvSpPr/>
            <p:nvPr/>
          </p:nvSpPr>
          <p:spPr>
            <a:xfrm>
              <a:off x="1439280" y="-1013040"/>
              <a:ext cx="378720" cy="132840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211"/>
            <p:cNvSpPr/>
            <p:nvPr/>
          </p:nvSpPr>
          <p:spPr>
            <a:xfrm>
              <a:off x="1416960" y="-978120"/>
              <a:ext cx="323640" cy="132156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212"/>
            <p:cNvSpPr/>
            <p:nvPr/>
          </p:nvSpPr>
          <p:spPr>
            <a:xfrm>
              <a:off x="1393560" y="-946440"/>
              <a:ext cx="282600" cy="131868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213"/>
            <p:cNvSpPr/>
            <p:nvPr/>
          </p:nvSpPr>
          <p:spPr>
            <a:xfrm>
              <a:off x="1367640" y="-919440"/>
              <a:ext cx="239040" cy="132012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214"/>
            <p:cNvSpPr/>
            <p:nvPr/>
          </p:nvSpPr>
          <p:spPr>
            <a:xfrm>
              <a:off x="1336680" y="-898920"/>
              <a:ext cx="207360" cy="132660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215"/>
            <p:cNvSpPr/>
            <p:nvPr/>
          </p:nvSpPr>
          <p:spPr>
            <a:xfrm>
              <a:off x="1291680" y="-885960"/>
              <a:ext cx="187920" cy="133848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216"/>
            <p:cNvSpPr/>
            <p:nvPr/>
          </p:nvSpPr>
          <p:spPr>
            <a:xfrm>
              <a:off x="1252440" y="-882000"/>
              <a:ext cx="168480" cy="135648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5" name="Group 217"/>
          <p:cNvGrpSpPr/>
          <p:nvPr/>
        </p:nvGrpSpPr>
        <p:grpSpPr>
          <a:xfrm>
            <a:off x="-390960" y="539280"/>
            <a:ext cx="973800" cy="973800"/>
            <a:chOff x="-390960" y="539280"/>
            <a:chExt cx="973800" cy="973800"/>
          </a:xfrm>
        </p:grpSpPr>
        <p:sp>
          <p:nvSpPr>
            <p:cNvPr id="1296" name="CustomShape 218"/>
            <p:cNvSpPr/>
            <p:nvPr/>
          </p:nvSpPr>
          <p:spPr>
            <a:xfrm>
              <a:off x="-390960" y="539280"/>
              <a:ext cx="973800" cy="97380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219"/>
            <p:cNvSpPr/>
            <p:nvPr/>
          </p:nvSpPr>
          <p:spPr>
            <a:xfrm>
              <a:off x="-309960" y="620280"/>
              <a:ext cx="811440" cy="81144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220"/>
            <p:cNvSpPr/>
            <p:nvPr/>
          </p:nvSpPr>
          <p:spPr>
            <a:xfrm>
              <a:off x="-228960" y="701280"/>
              <a:ext cx="649440" cy="64944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221"/>
            <p:cNvSpPr/>
            <p:nvPr/>
          </p:nvSpPr>
          <p:spPr>
            <a:xfrm>
              <a:off x="-148320" y="781920"/>
              <a:ext cx="488160" cy="48816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222"/>
            <p:cNvSpPr/>
            <p:nvPr/>
          </p:nvSpPr>
          <p:spPr>
            <a:xfrm>
              <a:off x="-68400" y="861840"/>
              <a:ext cx="328320" cy="32832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223"/>
            <p:cNvSpPr/>
            <p:nvPr/>
          </p:nvSpPr>
          <p:spPr>
            <a:xfrm>
              <a:off x="8280" y="938520"/>
              <a:ext cx="175680" cy="17568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224"/>
            <p:cNvSpPr/>
            <p:nvPr/>
          </p:nvSpPr>
          <p:spPr>
            <a:xfrm>
              <a:off x="54360" y="984960"/>
              <a:ext cx="82800" cy="8244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3" name="Group 225"/>
          <p:cNvGrpSpPr/>
          <p:nvPr/>
        </p:nvGrpSpPr>
        <p:grpSpPr>
          <a:xfrm>
            <a:off x="8560800" y="3629520"/>
            <a:ext cx="974160" cy="973800"/>
            <a:chOff x="8560800" y="3629520"/>
            <a:chExt cx="974160" cy="973800"/>
          </a:xfrm>
        </p:grpSpPr>
        <p:sp>
          <p:nvSpPr>
            <p:cNvPr id="1304" name="CustomShape 226"/>
            <p:cNvSpPr/>
            <p:nvPr/>
          </p:nvSpPr>
          <p:spPr>
            <a:xfrm rot="5400000">
              <a:off x="8560800" y="3629520"/>
              <a:ext cx="973800" cy="97344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227"/>
            <p:cNvSpPr/>
            <p:nvPr/>
          </p:nvSpPr>
          <p:spPr>
            <a:xfrm rot="5400000">
              <a:off x="8600760" y="3663360"/>
              <a:ext cx="898560" cy="89892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228"/>
            <p:cNvSpPr/>
            <p:nvPr/>
          </p:nvSpPr>
          <p:spPr>
            <a:xfrm rot="5400000">
              <a:off x="8644320" y="3690360"/>
              <a:ext cx="823680" cy="82620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229"/>
            <p:cNvSpPr/>
            <p:nvPr/>
          </p:nvSpPr>
          <p:spPr>
            <a:xfrm rot="5400000">
              <a:off x="8692560" y="3714480"/>
              <a:ext cx="748800" cy="75096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230"/>
            <p:cNvSpPr/>
            <p:nvPr/>
          </p:nvSpPr>
          <p:spPr>
            <a:xfrm rot="5400000">
              <a:off x="8742240" y="3733560"/>
              <a:ext cx="673920" cy="67788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231"/>
            <p:cNvSpPr/>
            <p:nvPr/>
          </p:nvSpPr>
          <p:spPr>
            <a:xfrm rot="5400000">
              <a:off x="8794440" y="3752280"/>
              <a:ext cx="600480" cy="60048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232"/>
            <p:cNvSpPr/>
            <p:nvPr/>
          </p:nvSpPr>
          <p:spPr>
            <a:xfrm rot="5400000">
              <a:off x="8848080" y="3769560"/>
              <a:ext cx="523800" cy="52380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233"/>
            <p:cNvSpPr/>
            <p:nvPr/>
          </p:nvSpPr>
          <p:spPr>
            <a:xfrm rot="5400000">
              <a:off x="8901360" y="3785040"/>
              <a:ext cx="448920" cy="44892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234"/>
            <p:cNvSpPr/>
            <p:nvPr/>
          </p:nvSpPr>
          <p:spPr>
            <a:xfrm rot="5400000">
              <a:off x="8952120" y="3800880"/>
              <a:ext cx="377280" cy="37512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235"/>
            <p:cNvSpPr/>
            <p:nvPr/>
          </p:nvSpPr>
          <p:spPr>
            <a:xfrm rot="5400000">
              <a:off x="9005040" y="3817440"/>
              <a:ext cx="300240" cy="30060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236"/>
            <p:cNvSpPr/>
            <p:nvPr/>
          </p:nvSpPr>
          <p:spPr>
            <a:xfrm rot="5400000">
              <a:off x="9054720" y="3838680"/>
              <a:ext cx="225000" cy="22536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237"/>
            <p:cNvSpPr/>
            <p:nvPr/>
          </p:nvSpPr>
          <p:spPr>
            <a:xfrm rot="5400000">
              <a:off x="9102240" y="3861360"/>
              <a:ext cx="150120" cy="15120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238"/>
            <p:cNvSpPr/>
            <p:nvPr/>
          </p:nvSpPr>
          <p:spPr>
            <a:xfrm rot="5400000">
              <a:off x="9146880" y="3890880"/>
              <a:ext cx="75240" cy="7488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239"/>
            <p:cNvSpPr/>
            <p:nvPr/>
          </p:nvSpPr>
          <p:spPr>
            <a:xfrm rot="5400000">
              <a:off x="8778240" y="3708000"/>
              <a:ext cx="190080" cy="62532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240"/>
            <p:cNvSpPr/>
            <p:nvPr/>
          </p:nvSpPr>
          <p:spPr>
            <a:xfrm rot="5400000">
              <a:off x="8870760" y="3609360"/>
              <a:ext cx="74880" cy="55656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241"/>
            <p:cNvSpPr/>
            <p:nvPr/>
          </p:nvSpPr>
          <p:spPr>
            <a:xfrm rot="5400000">
              <a:off x="8880120" y="3618360"/>
              <a:ext cx="234720" cy="37800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242"/>
            <p:cNvSpPr/>
            <p:nvPr/>
          </p:nvSpPr>
          <p:spPr>
            <a:xfrm rot="5400000">
              <a:off x="8969400" y="3708000"/>
              <a:ext cx="295200" cy="13788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243"/>
            <p:cNvSpPr/>
            <p:nvPr/>
          </p:nvSpPr>
          <p:spPr>
            <a:xfrm rot="5400000">
              <a:off x="9123120" y="3753720"/>
              <a:ext cx="234720" cy="10692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244"/>
            <p:cNvSpPr/>
            <p:nvPr/>
          </p:nvSpPr>
          <p:spPr>
            <a:xfrm rot="5400000">
              <a:off x="9302040" y="3753720"/>
              <a:ext cx="56520" cy="28548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245"/>
            <p:cNvSpPr/>
            <p:nvPr/>
          </p:nvSpPr>
          <p:spPr>
            <a:xfrm rot="5400000">
              <a:off x="9266400" y="3846960"/>
              <a:ext cx="189720" cy="34740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246"/>
            <p:cNvSpPr/>
            <p:nvPr/>
          </p:nvSpPr>
          <p:spPr>
            <a:xfrm rot="5400000">
              <a:off x="9115920" y="3997440"/>
              <a:ext cx="428760" cy="28548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247"/>
            <p:cNvSpPr/>
            <p:nvPr/>
          </p:nvSpPr>
          <p:spPr>
            <a:xfrm rot="5400000">
              <a:off x="8937000" y="4175640"/>
              <a:ext cx="606960" cy="10692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248"/>
            <p:cNvSpPr/>
            <p:nvPr/>
          </p:nvSpPr>
          <p:spPr>
            <a:xfrm rot="5400000">
              <a:off x="8778960" y="4195440"/>
              <a:ext cx="677160" cy="13788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249"/>
            <p:cNvSpPr/>
            <p:nvPr/>
          </p:nvSpPr>
          <p:spPr>
            <a:xfrm rot="5400000">
              <a:off x="8694000" y="4040280"/>
              <a:ext cx="606960" cy="37800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250"/>
            <p:cNvSpPr/>
            <p:nvPr/>
          </p:nvSpPr>
          <p:spPr>
            <a:xfrm rot="5400000">
              <a:off x="8693280" y="3861720"/>
              <a:ext cx="428760" cy="55656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9" name="Group 251"/>
          <p:cNvGrpSpPr/>
          <p:nvPr/>
        </p:nvGrpSpPr>
        <p:grpSpPr>
          <a:xfrm>
            <a:off x="8663400" y="1056240"/>
            <a:ext cx="177480" cy="588960"/>
            <a:chOff x="8663400" y="1056240"/>
            <a:chExt cx="177480" cy="588960"/>
          </a:xfrm>
        </p:grpSpPr>
        <p:sp>
          <p:nvSpPr>
            <p:cNvPr id="1330" name="CustomShape 252"/>
            <p:cNvSpPr/>
            <p:nvPr/>
          </p:nvSpPr>
          <p:spPr>
            <a:xfrm rot="10800000">
              <a:off x="8807760" y="14767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253"/>
            <p:cNvSpPr/>
            <p:nvPr/>
          </p:nvSpPr>
          <p:spPr>
            <a:xfrm rot="10800000">
              <a:off x="8735760" y="14767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254"/>
            <p:cNvSpPr/>
            <p:nvPr/>
          </p:nvSpPr>
          <p:spPr>
            <a:xfrm rot="10800000">
              <a:off x="8663400" y="14767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255"/>
            <p:cNvSpPr/>
            <p:nvPr/>
          </p:nvSpPr>
          <p:spPr>
            <a:xfrm rot="10800000">
              <a:off x="8807760" y="14068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256"/>
            <p:cNvSpPr/>
            <p:nvPr/>
          </p:nvSpPr>
          <p:spPr>
            <a:xfrm rot="10800000">
              <a:off x="8735760" y="14068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257"/>
            <p:cNvSpPr/>
            <p:nvPr/>
          </p:nvSpPr>
          <p:spPr>
            <a:xfrm rot="10800000">
              <a:off x="8663400" y="14068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258"/>
            <p:cNvSpPr/>
            <p:nvPr/>
          </p:nvSpPr>
          <p:spPr>
            <a:xfrm rot="10800000">
              <a:off x="8807760" y="15469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259"/>
            <p:cNvSpPr/>
            <p:nvPr/>
          </p:nvSpPr>
          <p:spPr>
            <a:xfrm rot="10800000">
              <a:off x="8735760" y="15469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260"/>
            <p:cNvSpPr/>
            <p:nvPr/>
          </p:nvSpPr>
          <p:spPr>
            <a:xfrm rot="10800000">
              <a:off x="8663400" y="15469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261"/>
            <p:cNvSpPr/>
            <p:nvPr/>
          </p:nvSpPr>
          <p:spPr>
            <a:xfrm rot="10800000">
              <a:off x="8807760" y="161712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262"/>
            <p:cNvSpPr/>
            <p:nvPr/>
          </p:nvSpPr>
          <p:spPr>
            <a:xfrm rot="10800000">
              <a:off x="8735760" y="161712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263"/>
            <p:cNvSpPr/>
            <p:nvPr/>
          </p:nvSpPr>
          <p:spPr>
            <a:xfrm rot="10800000">
              <a:off x="8663400" y="161712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264"/>
            <p:cNvSpPr/>
            <p:nvPr/>
          </p:nvSpPr>
          <p:spPr>
            <a:xfrm rot="10800000">
              <a:off x="8807760" y="13366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265"/>
            <p:cNvSpPr/>
            <p:nvPr/>
          </p:nvSpPr>
          <p:spPr>
            <a:xfrm rot="10800000">
              <a:off x="8735760" y="13366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266"/>
            <p:cNvSpPr/>
            <p:nvPr/>
          </p:nvSpPr>
          <p:spPr>
            <a:xfrm rot="10800000">
              <a:off x="8663400" y="13366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267"/>
            <p:cNvSpPr/>
            <p:nvPr/>
          </p:nvSpPr>
          <p:spPr>
            <a:xfrm rot="10800000">
              <a:off x="8807760" y="126648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268"/>
            <p:cNvSpPr/>
            <p:nvPr/>
          </p:nvSpPr>
          <p:spPr>
            <a:xfrm rot="10800000">
              <a:off x="8735760" y="126648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69"/>
            <p:cNvSpPr/>
            <p:nvPr/>
          </p:nvSpPr>
          <p:spPr>
            <a:xfrm rot="10800000">
              <a:off x="8663400" y="126648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270"/>
            <p:cNvSpPr/>
            <p:nvPr/>
          </p:nvSpPr>
          <p:spPr>
            <a:xfrm rot="10800000">
              <a:off x="8807760" y="119664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271"/>
            <p:cNvSpPr/>
            <p:nvPr/>
          </p:nvSpPr>
          <p:spPr>
            <a:xfrm rot="10800000">
              <a:off x="8735760" y="119664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272"/>
            <p:cNvSpPr/>
            <p:nvPr/>
          </p:nvSpPr>
          <p:spPr>
            <a:xfrm rot="10800000">
              <a:off x="8663400" y="119664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273"/>
            <p:cNvSpPr/>
            <p:nvPr/>
          </p:nvSpPr>
          <p:spPr>
            <a:xfrm rot="10800000">
              <a:off x="8807760" y="1126440"/>
              <a:ext cx="28080" cy="2808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274"/>
            <p:cNvSpPr/>
            <p:nvPr/>
          </p:nvSpPr>
          <p:spPr>
            <a:xfrm rot="10800000">
              <a:off x="8735760" y="1126440"/>
              <a:ext cx="28080" cy="2808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275"/>
            <p:cNvSpPr/>
            <p:nvPr/>
          </p:nvSpPr>
          <p:spPr>
            <a:xfrm rot="10800000">
              <a:off x="8663400" y="1126440"/>
              <a:ext cx="28080" cy="2808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276"/>
            <p:cNvSpPr/>
            <p:nvPr/>
          </p:nvSpPr>
          <p:spPr>
            <a:xfrm rot="10800000">
              <a:off x="8807760" y="1056240"/>
              <a:ext cx="33120" cy="2808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277"/>
            <p:cNvSpPr/>
            <p:nvPr/>
          </p:nvSpPr>
          <p:spPr>
            <a:xfrm rot="10800000">
              <a:off x="8735760" y="1056240"/>
              <a:ext cx="33120" cy="2808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278"/>
            <p:cNvSpPr/>
            <p:nvPr/>
          </p:nvSpPr>
          <p:spPr>
            <a:xfrm rot="10800000">
              <a:off x="8663400" y="1056240"/>
              <a:ext cx="33120" cy="2808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7" name="Group 279"/>
          <p:cNvGrpSpPr/>
          <p:nvPr/>
        </p:nvGrpSpPr>
        <p:grpSpPr>
          <a:xfrm>
            <a:off x="8578800" y="101520"/>
            <a:ext cx="347040" cy="347040"/>
            <a:chOff x="8578800" y="101520"/>
            <a:chExt cx="347040" cy="347040"/>
          </a:xfrm>
        </p:grpSpPr>
        <p:sp>
          <p:nvSpPr>
            <p:cNvPr id="1358" name="CustomShape 280"/>
            <p:cNvSpPr/>
            <p:nvPr/>
          </p:nvSpPr>
          <p:spPr>
            <a:xfrm rot="10800000">
              <a:off x="8753400" y="275760"/>
              <a:ext cx="172440" cy="17244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281"/>
            <p:cNvSpPr/>
            <p:nvPr/>
          </p:nvSpPr>
          <p:spPr>
            <a:xfrm rot="10800000">
              <a:off x="8578800" y="101160"/>
              <a:ext cx="172440" cy="17244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0" name="Group 282"/>
          <p:cNvGrpSpPr/>
          <p:nvPr/>
        </p:nvGrpSpPr>
        <p:grpSpPr>
          <a:xfrm>
            <a:off x="183600" y="3088080"/>
            <a:ext cx="262080" cy="681120"/>
            <a:chOff x="183600" y="3088080"/>
            <a:chExt cx="262080" cy="681120"/>
          </a:xfrm>
        </p:grpSpPr>
        <p:sp>
          <p:nvSpPr>
            <p:cNvPr id="1361" name="CustomShape 283"/>
            <p:cNvSpPr/>
            <p:nvPr/>
          </p:nvSpPr>
          <p:spPr>
            <a:xfrm rot="10800000">
              <a:off x="183600" y="3341160"/>
              <a:ext cx="262080" cy="26208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284"/>
            <p:cNvSpPr/>
            <p:nvPr/>
          </p:nvSpPr>
          <p:spPr>
            <a:xfrm rot="10800000">
              <a:off x="227160" y="3088080"/>
              <a:ext cx="174600" cy="17460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285"/>
            <p:cNvSpPr/>
            <p:nvPr/>
          </p:nvSpPr>
          <p:spPr>
            <a:xfrm rot="10800000">
              <a:off x="217440" y="3717360"/>
              <a:ext cx="194400" cy="5184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4" name="CustomShape 286"/>
          <p:cNvSpPr/>
          <p:nvPr/>
        </p:nvSpPr>
        <p:spPr>
          <a:xfrm rot="10800000">
            <a:off x="5197320" y="4853520"/>
            <a:ext cx="689760" cy="4032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287"/>
          <p:cNvSpPr/>
          <p:nvPr/>
        </p:nvSpPr>
        <p:spPr>
          <a:xfrm rot="10800000">
            <a:off x="3258000" y="254520"/>
            <a:ext cx="689760" cy="4032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6" name="Group 288"/>
          <p:cNvGrpSpPr/>
          <p:nvPr/>
        </p:nvGrpSpPr>
        <p:grpSpPr>
          <a:xfrm>
            <a:off x="140040" y="4699080"/>
            <a:ext cx="347040" cy="347040"/>
            <a:chOff x="140040" y="4699080"/>
            <a:chExt cx="347040" cy="347040"/>
          </a:xfrm>
        </p:grpSpPr>
        <p:sp>
          <p:nvSpPr>
            <p:cNvPr id="1367" name="CustomShape 289"/>
            <p:cNvSpPr/>
            <p:nvPr/>
          </p:nvSpPr>
          <p:spPr>
            <a:xfrm>
              <a:off x="140040" y="4699080"/>
              <a:ext cx="172440" cy="17244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290"/>
            <p:cNvSpPr/>
            <p:nvPr/>
          </p:nvSpPr>
          <p:spPr>
            <a:xfrm>
              <a:off x="314640" y="4873680"/>
              <a:ext cx="172440" cy="17244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9" name="PlaceHolder 2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370" name="PlaceHolder 2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CustomShape 1"/>
          <p:cNvSpPr/>
          <p:nvPr/>
        </p:nvSpPr>
        <p:spPr>
          <a:xfrm>
            <a:off x="2664000" y="780120"/>
            <a:ext cx="4175280" cy="18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" sz="4500" spc="-1" strike="noStrike">
                <a:solidFill>
                  <a:srgbClr val="ffffff"/>
                </a:solidFill>
                <a:latin typeface="Shrikhand"/>
                <a:ea typeface="Shrikhand"/>
              </a:rPr>
              <a:t>FDS 21/22</a:t>
            </a:r>
            <a:br/>
            <a:r>
              <a:rPr b="1" lang="en" sz="4500" spc="-1" strike="noStrike">
                <a:solidFill>
                  <a:srgbClr val="ffffff"/>
                </a:solidFill>
                <a:latin typeface="Shrikhand"/>
                <a:ea typeface="Shrikhand"/>
              </a:rPr>
              <a:t>Final project</a:t>
            </a:r>
            <a:endParaRPr b="0" lang="it-IT" sz="4500" spc="-1" strike="noStrike">
              <a:latin typeface="Arial"/>
            </a:endParaRPr>
          </a:p>
        </p:txBody>
      </p:sp>
      <p:sp>
        <p:nvSpPr>
          <p:cNvPr id="1408" name="CustomShape 2"/>
          <p:cNvSpPr/>
          <p:nvPr/>
        </p:nvSpPr>
        <p:spPr>
          <a:xfrm>
            <a:off x="1872000" y="2560680"/>
            <a:ext cx="597528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f3f8"/>
                </a:solidFill>
                <a:latin typeface="Open Sans"/>
                <a:ea typeface="Open Sans"/>
              </a:rPr>
              <a:t>Gradient descent with Runge-Kutta methods for faster and accurate learning</a:t>
            </a:r>
            <a:endParaRPr b="0" lang="it-IT" sz="2000" spc="-1" strike="noStrike">
              <a:latin typeface="Arial"/>
            </a:endParaRPr>
          </a:p>
        </p:txBody>
      </p:sp>
      <p:grpSp>
        <p:nvGrpSpPr>
          <p:cNvPr id="1409" name="Group 3"/>
          <p:cNvGrpSpPr/>
          <p:nvPr/>
        </p:nvGrpSpPr>
        <p:grpSpPr>
          <a:xfrm>
            <a:off x="8232120" y="159840"/>
            <a:ext cx="712080" cy="612720"/>
            <a:chOff x="8232120" y="159840"/>
            <a:chExt cx="712080" cy="612720"/>
          </a:xfrm>
        </p:grpSpPr>
        <p:sp>
          <p:nvSpPr>
            <p:cNvPr id="1410" name="CustomShape 4"/>
            <p:cNvSpPr/>
            <p:nvPr/>
          </p:nvSpPr>
          <p:spPr>
            <a:xfrm>
              <a:off x="8232120" y="159840"/>
              <a:ext cx="550800" cy="550800"/>
            </a:xfrm>
            <a:custGeom>
              <a:avLst/>
              <a:gdLst/>
              <a:ahLst/>
              <a:rect l="l" t="t" r="r" b="b"/>
              <a:pathLst>
                <a:path w="32718" h="32719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5"/>
            <p:cNvSpPr/>
            <p:nvPr/>
          </p:nvSpPr>
          <p:spPr>
            <a:xfrm>
              <a:off x="8629920" y="458280"/>
              <a:ext cx="314280" cy="314280"/>
            </a:xfrm>
            <a:custGeom>
              <a:avLst/>
              <a:gdLst/>
              <a:ahLst/>
              <a:rect l="l" t="t" r="r" b="b"/>
              <a:pathLst>
                <a:path w="20961" h="20961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2" name="CustomShape 6"/>
          <p:cNvSpPr/>
          <p:nvPr/>
        </p:nvSpPr>
        <p:spPr>
          <a:xfrm>
            <a:off x="3312000" y="3384000"/>
            <a:ext cx="28072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Andrei Caraman 1664744</a:t>
            </a:r>
            <a:endParaRPr b="0" lang="it-IT" sz="12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Leonardo Skerl 1792917</a:t>
            </a:r>
            <a:endParaRPr b="0" lang="it-IT" sz="12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Simone Piperno 1802968</a:t>
            </a:r>
            <a:endParaRPr b="0" lang="it-IT" sz="12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Gianmarco Ursini 1635956</a:t>
            </a:r>
            <a:endParaRPr b="0" lang="it-IT" sz="12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CustomShape 1"/>
          <p:cNvSpPr/>
          <p:nvPr/>
        </p:nvSpPr>
        <p:spPr>
          <a:xfrm>
            <a:off x="720000" y="1192320"/>
            <a:ext cx="7702920" cy="36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aim of the project is the implementation of a higher-than-first order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Runge-Kutta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method to obtain a smoother descent/ascent along the loss slopes, and get a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faster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and/or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more accurate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way to converge to the loss minimum.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Indeed, in the simplest implementation of GD, the loss function is computed fixing the parameters at each step, i.e. updating them at the end of the step! The typical consequence is a zig-zag descent/ascent shape.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Furthermore, in GD the convergence happens at a rate just inversely proportional to the number of steps taken. 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Runge-Kutta algorithm instead evaluates the gradient multiple times at each step and in different positions! This leads to a more accurate reconstruction of the loss slope.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Leveraging theoretical proven results [1] we want to implement a high order Runge-Kutta integrator inside the GD algorithm so that the convergence rate will tend to the optimal rate 1/(N^2) with N denoting the number of taken steps.</a:t>
            </a:r>
            <a:br/>
            <a:br/>
            <a:br/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[1]:Direct Runge-Kutta Discretization Achieves Acceleration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, arXiv:1805.00521v5</a:t>
            </a:r>
            <a:endParaRPr b="0" lang="it-IT" sz="1250" spc="-1" strike="noStrike">
              <a:latin typeface="Arial"/>
            </a:endParaRPr>
          </a:p>
        </p:txBody>
      </p:sp>
      <p:sp>
        <p:nvSpPr>
          <p:cNvPr id="1414" name="CustomShape 2"/>
          <p:cNvSpPr/>
          <p:nvPr/>
        </p:nvSpPr>
        <p:spPr>
          <a:xfrm>
            <a:off x="2232000" y="504000"/>
            <a:ext cx="5334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Task and motivation</a:t>
            </a:r>
            <a:endParaRPr b="0" lang="it-IT" sz="3500" spc="-1" strike="noStrike">
              <a:latin typeface="Arial"/>
            </a:endParaRPr>
          </a:p>
        </p:txBody>
      </p:sp>
      <p:grpSp>
        <p:nvGrpSpPr>
          <p:cNvPr id="1415" name="Group 3"/>
          <p:cNvGrpSpPr/>
          <p:nvPr/>
        </p:nvGrpSpPr>
        <p:grpSpPr>
          <a:xfrm>
            <a:off x="7944480" y="540720"/>
            <a:ext cx="339120" cy="317880"/>
            <a:chOff x="7944480" y="540720"/>
            <a:chExt cx="339120" cy="317880"/>
          </a:xfrm>
        </p:grpSpPr>
        <p:sp>
          <p:nvSpPr>
            <p:cNvPr id="1416" name="CustomShape 4"/>
            <p:cNvSpPr/>
            <p:nvPr/>
          </p:nvSpPr>
          <p:spPr>
            <a:xfrm rot="10800000">
              <a:off x="8130960" y="540720"/>
              <a:ext cx="97920" cy="9792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5"/>
            <p:cNvSpPr/>
            <p:nvPr/>
          </p:nvSpPr>
          <p:spPr>
            <a:xfrm rot="10800000">
              <a:off x="8212680" y="787680"/>
              <a:ext cx="70920" cy="7092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6"/>
            <p:cNvSpPr/>
            <p:nvPr/>
          </p:nvSpPr>
          <p:spPr>
            <a:xfrm rot="10800000">
              <a:off x="7944480" y="701280"/>
              <a:ext cx="144360" cy="14436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CustomShape 1"/>
          <p:cNvSpPr/>
          <p:nvPr/>
        </p:nvSpPr>
        <p:spPr>
          <a:xfrm>
            <a:off x="834480" y="3312000"/>
            <a:ext cx="4956480" cy="17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In a second moment, our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RKGD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will then be implemented into a classical ML optimization problem, i.e. we apply it over the "titanic" dataset to do a classification on the Survived Passengers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[2] Beale function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, https://www.sfu.ca/~ssurjano/beale.html</a:t>
            </a:r>
            <a:endParaRPr b="0" lang="it-IT" sz="1250" spc="-1" strike="noStrike">
              <a:latin typeface="Arial"/>
            </a:endParaRPr>
          </a:p>
        </p:txBody>
      </p:sp>
      <p:sp>
        <p:nvSpPr>
          <p:cNvPr id="1420" name="CustomShape 2"/>
          <p:cNvSpPr/>
          <p:nvPr/>
        </p:nvSpPr>
        <p:spPr>
          <a:xfrm>
            <a:off x="2232000" y="504000"/>
            <a:ext cx="460728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Models and tools</a:t>
            </a:r>
            <a:endParaRPr b="0" lang="it-IT" sz="3500" spc="-1" strike="noStrike">
              <a:latin typeface="Arial"/>
            </a:endParaRPr>
          </a:p>
        </p:txBody>
      </p:sp>
      <p:grpSp>
        <p:nvGrpSpPr>
          <p:cNvPr id="1421" name="Group 3"/>
          <p:cNvGrpSpPr/>
          <p:nvPr/>
        </p:nvGrpSpPr>
        <p:grpSpPr>
          <a:xfrm>
            <a:off x="7944480" y="540720"/>
            <a:ext cx="339120" cy="317880"/>
            <a:chOff x="7944480" y="540720"/>
            <a:chExt cx="339120" cy="317880"/>
          </a:xfrm>
        </p:grpSpPr>
        <p:sp>
          <p:nvSpPr>
            <p:cNvPr id="1422" name="CustomShape 4"/>
            <p:cNvSpPr/>
            <p:nvPr/>
          </p:nvSpPr>
          <p:spPr>
            <a:xfrm rot="10800000">
              <a:off x="8130960" y="540720"/>
              <a:ext cx="97920" cy="9792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CustomShape 5"/>
            <p:cNvSpPr/>
            <p:nvPr/>
          </p:nvSpPr>
          <p:spPr>
            <a:xfrm rot="10800000">
              <a:off x="8212680" y="787680"/>
              <a:ext cx="70920" cy="7092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CustomShape 6"/>
            <p:cNvSpPr/>
            <p:nvPr/>
          </p:nvSpPr>
          <p:spPr>
            <a:xfrm rot="10800000">
              <a:off x="7944480" y="701280"/>
              <a:ext cx="144360" cy="14436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25" name="Immagine 9610" descr=""/>
          <p:cNvPicPr/>
          <p:nvPr/>
        </p:nvPicPr>
        <p:blipFill>
          <a:blip r:embed="rId1"/>
          <a:stretch/>
        </p:blipFill>
        <p:spPr>
          <a:xfrm>
            <a:off x="5904000" y="1008000"/>
            <a:ext cx="2658240" cy="1616400"/>
          </a:xfrm>
          <a:prstGeom prst="rect">
            <a:avLst/>
          </a:prstGeom>
          <a:ln>
            <a:noFill/>
          </a:ln>
        </p:spPr>
      </p:pic>
      <p:sp>
        <p:nvSpPr>
          <p:cNvPr id="1426" name="CustomShape 7"/>
          <p:cNvSpPr/>
          <p:nvPr/>
        </p:nvSpPr>
        <p:spPr>
          <a:xfrm>
            <a:off x="720000" y="1192320"/>
            <a:ext cx="5183280" cy="11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behaviour of our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RKGD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will first be tested in a “controlled environment”: we will compare its performance with the simple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and the well know optimal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Nesterov Moment 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while optimizing a famous multimodal test function for optimization: the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Beale function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[2]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.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</p:txBody>
      </p:sp>
      <p:pic>
        <p:nvPicPr>
          <p:cNvPr id="1427" name="Immagine 2" descr="Immagine che contiene barca, esterni, acqua, cielo&#10;&#10;Descrizione generata automaticamente"/>
          <p:cNvPicPr/>
          <p:nvPr/>
        </p:nvPicPr>
        <p:blipFill>
          <a:blip r:embed="rId2"/>
          <a:stretch/>
        </p:blipFill>
        <p:spPr>
          <a:xfrm>
            <a:off x="6094440" y="2840760"/>
            <a:ext cx="2436120" cy="154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CustomShape 1"/>
          <p:cNvSpPr/>
          <p:nvPr/>
        </p:nvSpPr>
        <p:spPr>
          <a:xfrm>
            <a:off x="720000" y="1197000"/>
            <a:ext cx="7702920" cy="27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 dataset we're using has 891 rows (that corresponds to all the passenger recorded in the dataset) and 12 features. Between these features we have qualitative and quantitative ones. 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Survived feature is a logistic feature with two levels "0" for not survived "1" for survived. 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Pclass, a discrete numeric feature with three levels meaning the class in which each passenger stayed.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Sex, qualitative feature with two levels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Age, discrete numeric feature that express the age for each passenger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sibsp, discrete numeric feature that express N° of siblings/spouses aboard the titanic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parch, discrete numeric feature that express N° of children/parents abroad the titanic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ticket, qualitative feature with the number of ticket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fare, discrete numeric feature that express the fare for each passenger's ticket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cabin, qualitative feature with the cabin's number for each passenger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embarked, qualitative feature with three levels that express the port of embarkation for each passenger. 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metric we decided to use for measuring distances in this application is the "Accuracy"</a:t>
            </a:r>
            <a:endParaRPr b="0" lang="it-IT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000000"/>
                </a:solidFill>
                <a:latin typeface="Arial"/>
                <a:ea typeface="Arial"/>
              </a:rPr>
              <a:t>- / spouses aboard the Titanic</a:t>
            </a:r>
            <a:endParaRPr b="0" lang="it-IT" sz="1250" spc="-1" strike="noStrike">
              <a:latin typeface="Arial"/>
            </a:endParaRPr>
          </a:p>
        </p:txBody>
      </p:sp>
      <p:sp>
        <p:nvSpPr>
          <p:cNvPr id="1429" name="CustomShape 2"/>
          <p:cNvSpPr/>
          <p:nvPr/>
        </p:nvSpPr>
        <p:spPr>
          <a:xfrm>
            <a:off x="2232000" y="504000"/>
            <a:ext cx="5334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Dataset and metric</a:t>
            </a:r>
            <a:endParaRPr b="0" lang="it-IT" sz="3500" spc="-1" strike="noStrike">
              <a:latin typeface="Arial"/>
            </a:endParaRPr>
          </a:p>
        </p:txBody>
      </p:sp>
      <p:grpSp>
        <p:nvGrpSpPr>
          <p:cNvPr id="1430" name="Group 3"/>
          <p:cNvGrpSpPr/>
          <p:nvPr/>
        </p:nvGrpSpPr>
        <p:grpSpPr>
          <a:xfrm>
            <a:off x="7944480" y="540720"/>
            <a:ext cx="339120" cy="317880"/>
            <a:chOff x="7944480" y="540720"/>
            <a:chExt cx="339120" cy="317880"/>
          </a:xfrm>
        </p:grpSpPr>
        <p:sp>
          <p:nvSpPr>
            <p:cNvPr id="1431" name="CustomShape 4"/>
            <p:cNvSpPr/>
            <p:nvPr/>
          </p:nvSpPr>
          <p:spPr>
            <a:xfrm rot="10800000">
              <a:off x="8130960" y="540720"/>
              <a:ext cx="97920" cy="9792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5"/>
            <p:cNvSpPr/>
            <p:nvPr/>
          </p:nvSpPr>
          <p:spPr>
            <a:xfrm rot="10800000">
              <a:off x="8212680" y="787680"/>
              <a:ext cx="70920" cy="7092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6"/>
            <p:cNvSpPr/>
            <p:nvPr/>
          </p:nvSpPr>
          <p:spPr>
            <a:xfrm rot="10800000">
              <a:off x="7944480" y="701280"/>
              <a:ext cx="144360" cy="14436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2021-12-06T15:15:00Z</dcterms:modified>
  <cp:revision>39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PresentationFormat">
    <vt:lpwstr>Presentazione su schermo (16:9)</vt:lpwstr>
  </property>
  <property fmtid="{D5CDD505-2E9C-101B-9397-08002B2CF9AE}" pid="4" name="Slides">
    <vt:i4>4</vt:i4>
  </property>
</Properties>
</file>