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0A551F-27F5-4C78-8A42-6DF7E78D2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6C52AA-E5B2-4DF5-9A1F-35AD17DDC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022154-922F-4BED-A726-5E8181A4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D6E8-5F97-4DB8-BD11-1C436E82373D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49FBC-834D-4018-B0D2-4DDA593C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493C63-14A1-477C-9704-20CEB1E6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2948-3627-4DDC-AE10-8F037B8C8F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3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C4290-99D0-4B9E-89E0-ACE844B3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C6EC23-B748-4928-AF81-381BBBB6F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15DF71-40D0-4D02-9CC0-2DA12CEE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D6E8-5F97-4DB8-BD11-1C436E82373D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C37861-E244-4BEB-A1B7-E611531D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0C5391-B701-40E1-9A28-E6D1B0ED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2948-3627-4DDC-AE10-8F037B8C8F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14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006D01-D1E3-4AEA-B84F-D0B2697DE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AB84A34-A9C9-4B1B-9501-A2A6758E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8D0CEF-655A-470A-B0E8-C654366E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D6E8-5F97-4DB8-BD11-1C436E82373D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F4EAFF-B061-4B10-8600-131E23F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20DA74-F91E-46AF-BE5D-416C3730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2948-3627-4DDC-AE10-8F037B8C8F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00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37493-9196-4788-8BB5-0BFCAF44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2D8C46-097A-4529-9CFF-5FF99488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7A3423-46AA-41E0-AE9F-5778D295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D6E8-5F97-4DB8-BD11-1C436E82373D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6606E4-EF16-4F24-813A-E97DF82A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B18905-9B3E-4F22-8D4D-62A01B47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2948-3627-4DDC-AE10-8F037B8C8F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64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C4D64-07F0-4EFF-97FE-71EEBD69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E05509-140B-4D06-9341-B73A544E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76BB1C-39EE-4DDA-8FBA-41E290BD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D6E8-5F97-4DB8-BD11-1C436E82373D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92A0D1-3107-406C-951F-6C935284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2E478-507A-44C4-867E-348AFB24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2948-3627-4DDC-AE10-8F037B8C8F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0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53BA0-0D09-45A2-8989-7FDD0A43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5BB940-0784-4C7E-80DA-E1E9BCE92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B201F5-887E-497E-8B74-8415CC92A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7A1C9F-57E2-4D2C-B6D9-13D4C761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D6E8-5F97-4DB8-BD11-1C436E82373D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8B8168-363B-4035-894B-25DFD5BC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6E5376-590D-4675-81E7-A62EBDC0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2948-3627-4DDC-AE10-8F037B8C8F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61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F27D8-A196-44FC-9896-4FC9109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807280-9D92-439C-A850-92AAA41E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23E599-8EB5-4921-9818-077E9D1EB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9561D9-CD9C-4204-88DE-76E9B802F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D7F8A4-22DD-48F8-9838-C53464D11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3BBFFFC-79C6-46E0-8A11-19AA6589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D6E8-5F97-4DB8-BD11-1C436E82373D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749D6E-864A-42E1-9EBE-CCD7580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7B8833A-D317-4961-947D-D346D3E1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2948-3627-4DDC-AE10-8F037B8C8F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52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39DA3-0AE3-4258-AD6A-E3DCB62F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34A52F-2ED3-4D1E-9FE1-8BB1AC3C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D6E8-5F97-4DB8-BD11-1C436E82373D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1C719F-D869-4DD0-8EA2-1709D3D2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D1E78F-0F50-4E92-8647-955ABF8B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2948-3627-4DDC-AE10-8F037B8C8F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04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CBB4269-58AD-491A-B332-9472D52F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D6E8-5F97-4DB8-BD11-1C436E82373D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04D381-5BBB-4463-9824-3CDC2BD9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49D045-C9A2-4E62-8294-CAF1E9A1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2948-3627-4DDC-AE10-8F037B8C8F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6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7B702D-13BD-4F33-BC77-EEDD61D0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17A632-B369-437B-8167-95B4A355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E8A7ED-3A79-4482-A780-8D0FB0A5E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C7A123-219F-4982-9DEF-46E152F1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D6E8-5F97-4DB8-BD11-1C436E82373D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E59B91-4765-44DF-808B-34156854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7A44B8-0D95-4C5B-A680-3B44753B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2948-3627-4DDC-AE10-8F037B8C8F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8ACAF1-467B-45AB-BD12-554A8F74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0EE3B44-AC3B-4C60-AC00-C256943E9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245703-7145-4FAF-AEFA-5C689D8F9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8307F7-87BF-4083-B8AA-B7CB4BCD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D6E8-5F97-4DB8-BD11-1C436E82373D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67D31F-E647-42BF-BF51-9AD05A2D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CE9E70-C712-4ED1-BA2F-FF8BFAFF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2948-3627-4DDC-AE10-8F037B8C8F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01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5109191-5A27-4622-ABD1-2771E544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767214-1327-4E55-B858-6F0270750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23235C-E6E8-4E90-9FA4-A066D163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D6E8-5F97-4DB8-BD11-1C436E82373D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AC1CC9-7EFD-451D-BAF9-9C34B172E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068D1-919A-4980-B516-21C7E2967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2948-3627-4DDC-AE10-8F037B8C8F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2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647CA6-EFDC-416B-BC53-AC82E72F5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46CED8-B0B3-498E-8FC7-42C037B65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887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Quadrelli</dc:creator>
  <cp:lastModifiedBy>Simone Quadrelli</cp:lastModifiedBy>
  <cp:revision>1</cp:revision>
  <dcterms:created xsi:type="dcterms:W3CDTF">2020-03-23T14:33:10Z</dcterms:created>
  <dcterms:modified xsi:type="dcterms:W3CDTF">2020-03-23T14:33:34Z</dcterms:modified>
</cp:coreProperties>
</file>