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4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9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87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8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9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0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9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3B4E-7CAD-486F-A2B2-4C7CA602386E}" type="datetimeFigureOut">
              <a:rPr lang="it-IT" smtClean="0"/>
              <a:t>20/06/2017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9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338252" y="361405"/>
            <a:ext cx="1915547" cy="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DomandeRisposte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060170" y="6907502"/>
            <a:ext cx="1156389" cy="514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Fattura</a:t>
            </a:r>
          </a:p>
        </p:txBody>
      </p:sp>
      <p:sp>
        <p:nvSpPr>
          <p:cNvPr id="8" name="Rettangolo 7"/>
          <p:cNvSpPr/>
          <p:nvPr/>
        </p:nvSpPr>
        <p:spPr>
          <a:xfrm>
            <a:off x="6398062" y="7968861"/>
            <a:ext cx="872110" cy="578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Giornale</a:t>
            </a:r>
          </a:p>
        </p:txBody>
      </p:sp>
      <p:sp>
        <p:nvSpPr>
          <p:cNvPr id="9" name="Rettangolo 8"/>
          <p:cNvSpPr/>
          <p:nvPr/>
        </p:nvSpPr>
        <p:spPr>
          <a:xfrm>
            <a:off x="13825121" y="4104905"/>
            <a:ext cx="1162615" cy="74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Azienda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9152562" y="3140916"/>
            <a:ext cx="1493196" cy="448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320570" y="2889982"/>
            <a:ext cx="1933229" cy="8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Admin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1247363" y="6335109"/>
            <a:ext cx="1075335" cy="42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Prodotti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7129338" y="4615654"/>
            <a:ext cx="2037925" cy="49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ContiDiMastro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 rot="539151">
            <a:off x="11492891" y="3441025"/>
            <a:ext cx="587069" cy="32179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17" name="Connettore diritto 16"/>
          <p:cNvCxnSpPr>
            <a:stCxn id="15" idx="3"/>
            <a:endCxn id="9" idx="1"/>
          </p:cNvCxnSpPr>
          <p:nvPr/>
        </p:nvCxnSpPr>
        <p:spPr>
          <a:xfrm>
            <a:off x="12076357" y="3647771"/>
            <a:ext cx="1748764" cy="82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stCxn id="10" idx="3"/>
            <a:endCxn id="15" idx="1"/>
          </p:cNvCxnSpPr>
          <p:nvPr/>
        </p:nvCxnSpPr>
        <p:spPr>
          <a:xfrm>
            <a:off x="10645758" y="3365237"/>
            <a:ext cx="850735" cy="19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o 35"/>
          <p:cNvSpPr/>
          <p:nvPr/>
        </p:nvSpPr>
        <p:spPr>
          <a:xfrm rot="8294501">
            <a:off x="8263847" y="6495657"/>
            <a:ext cx="848022" cy="4792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7" name="Connettore diritto 36"/>
          <p:cNvCxnSpPr>
            <a:stCxn id="36" idx="3"/>
            <a:endCxn id="8" idx="0"/>
          </p:cNvCxnSpPr>
          <p:nvPr/>
        </p:nvCxnSpPr>
        <p:spPr>
          <a:xfrm flipH="1">
            <a:off x="6834117" y="7017685"/>
            <a:ext cx="1537445" cy="95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stCxn id="9" idx="1"/>
            <a:endCxn id="36" idx="1"/>
          </p:cNvCxnSpPr>
          <p:nvPr/>
        </p:nvCxnSpPr>
        <p:spPr>
          <a:xfrm flipH="1">
            <a:off x="9004153" y="4476702"/>
            <a:ext cx="4820968" cy="197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/>
          <p:cNvSpPr/>
          <p:nvPr/>
        </p:nvSpPr>
        <p:spPr>
          <a:xfrm rot="14338142">
            <a:off x="14622598" y="5583588"/>
            <a:ext cx="621765" cy="33679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0" name="Connettore diritto 39"/>
          <p:cNvCxnSpPr>
            <a:stCxn id="39" idx="3"/>
            <a:endCxn id="9" idx="2"/>
          </p:cNvCxnSpPr>
          <p:nvPr/>
        </p:nvCxnSpPr>
        <p:spPr>
          <a:xfrm flipH="1" flipV="1">
            <a:off x="14406429" y="4848498"/>
            <a:ext cx="366792" cy="63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>
            <a:stCxn id="6" idx="0"/>
            <a:endCxn id="39" idx="1"/>
          </p:cNvCxnSpPr>
          <p:nvPr/>
        </p:nvCxnSpPr>
        <p:spPr>
          <a:xfrm flipH="1" flipV="1">
            <a:off x="15093741" y="6018376"/>
            <a:ext cx="544624" cy="8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 rot="21092512">
            <a:off x="10486178" y="4567188"/>
            <a:ext cx="595886" cy="2924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3" name="Connettore diritto 42"/>
          <p:cNvCxnSpPr>
            <a:stCxn id="42" idx="3"/>
            <a:endCxn id="9" idx="1"/>
          </p:cNvCxnSpPr>
          <p:nvPr/>
        </p:nvCxnSpPr>
        <p:spPr>
          <a:xfrm flipV="1">
            <a:off x="11078824" y="4476702"/>
            <a:ext cx="2746297" cy="19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>
            <a:stCxn id="13" idx="3"/>
            <a:endCxn id="42" idx="1"/>
          </p:cNvCxnSpPr>
          <p:nvPr/>
        </p:nvCxnSpPr>
        <p:spPr>
          <a:xfrm flipV="1">
            <a:off x="9167263" y="4757244"/>
            <a:ext cx="1322156" cy="10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 rot="18525995">
            <a:off x="12686709" y="5200660"/>
            <a:ext cx="586548" cy="312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6" name="Connettore diritto 45"/>
          <p:cNvCxnSpPr>
            <a:stCxn id="45" idx="3"/>
            <a:endCxn id="9" idx="1"/>
          </p:cNvCxnSpPr>
          <p:nvPr/>
        </p:nvCxnSpPr>
        <p:spPr>
          <a:xfrm flipV="1">
            <a:off x="13163616" y="4476702"/>
            <a:ext cx="661505" cy="65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12" idx="0"/>
            <a:endCxn id="45" idx="1"/>
          </p:cNvCxnSpPr>
          <p:nvPr/>
        </p:nvCxnSpPr>
        <p:spPr>
          <a:xfrm flipV="1">
            <a:off x="11785031" y="5585491"/>
            <a:ext cx="1011319" cy="74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/>
          <p:cNvCxnSpPr>
            <a:stCxn id="10" idx="1"/>
            <a:endCxn id="133" idx="2"/>
          </p:cNvCxnSpPr>
          <p:nvPr/>
        </p:nvCxnSpPr>
        <p:spPr>
          <a:xfrm flipH="1" flipV="1">
            <a:off x="8190108" y="1440394"/>
            <a:ext cx="962454" cy="192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498491" y="1071062"/>
            <a:ext cx="13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ID_Utente</a:t>
            </a:r>
            <a:endParaRPr lang="it-IT" dirty="0"/>
          </a:p>
        </p:txBody>
      </p:sp>
      <p:cxnSp>
        <p:nvCxnSpPr>
          <p:cNvPr id="134" name="Connettore diritto 133"/>
          <p:cNvCxnSpPr>
            <a:stCxn id="135" idx="2"/>
            <a:endCxn id="10" idx="0"/>
          </p:cNvCxnSpPr>
          <p:nvPr/>
        </p:nvCxnSpPr>
        <p:spPr>
          <a:xfrm>
            <a:off x="8996522" y="1765659"/>
            <a:ext cx="902638" cy="137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sellaDiTesto 134"/>
          <p:cNvSpPr txBox="1"/>
          <p:nvPr/>
        </p:nvSpPr>
        <p:spPr>
          <a:xfrm>
            <a:off x="8369508" y="1396327"/>
            <a:ext cx="12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</a:t>
            </a:r>
          </a:p>
        </p:txBody>
      </p:sp>
      <p:cxnSp>
        <p:nvCxnSpPr>
          <p:cNvPr id="136" name="Connettore diritto 135"/>
          <p:cNvCxnSpPr>
            <a:endCxn id="10" idx="0"/>
          </p:cNvCxnSpPr>
          <p:nvPr/>
        </p:nvCxnSpPr>
        <p:spPr>
          <a:xfrm flipH="1">
            <a:off x="9899160" y="2323270"/>
            <a:ext cx="260323" cy="81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9678606" y="1953938"/>
            <a:ext cx="1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Email</a:t>
            </a:r>
          </a:p>
        </p:txBody>
      </p:sp>
      <p:cxnSp>
        <p:nvCxnSpPr>
          <p:cNvPr id="138" name="Connettore diritto 137"/>
          <p:cNvCxnSpPr>
            <a:stCxn id="141" idx="2"/>
            <a:endCxn id="10" idx="0"/>
          </p:cNvCxnSpPr>
          <p:nvPr/>
        </p:nvCxnSpPr>
        <p:spPr>
          <a:xfrm flipH="1">
            <a:off x="9899160" y="2692602"/>
            <a:ext cx="769278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9048934" y="1656821"/>
            <a:ext cx="11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Cognome</a:t>
            </a:r>
          </a:p>
        </p:txBody>
      </p:sp>
      <p:cxnSp>
        <p:nvCxnSpPr>
          <p:cNvPr id="140" name="Connettore diritto 139"/>
          <p:cNvCxnSpPr>
            <a:stCxn id="139" idx="2"/>
            <a:endCxn id="10" idx="0"/>
          </p:cNvCxnSpPr>
          <p:nvPr/>
        </p:nvCxnSpPr>
        <p:spPr>
          <a:xfrm>
            <a:off x="9611230" y="2026153"/>
            <a:ext cx="287930" cy="11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10122616" y="2323270"/>
            <a:ext cx="109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Password</a:t>
            </a:r>
          </a:p>
        </p:txBody>
      </p:sp>
      <p:cxnSp>
        <p:nvCxnSpPr>
          <p:cNvPr id="160" name="Connettore diritto 159"/>
          <p:cNvCxnSpPr>
            <a:endCxn id="10" idx="0"/>
          </p:cNvCxnSpPr>
          <p:nvPr/>
        </p:nvCxnSpPr>
        <p:spPr>
          <a:xfrm flipH="1">
            <a:off x="9899160" y="2861915"/>
            <a:ext cx="906232" cy="27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10819530" y="2667178"/>
            <a:ext cx="106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Versione</a:t>
            </a:r>
          </a:p>
        </p:txBody>
      </p:sp>
      <p:cxnSp>
        <p:nvCxnSpPr>
          <p:cNvPr id="168" name="Connettore diritto 167"/>
          <p:cNvCxnSpPr>
            <a:endCxn id="9" idx="0"/>
          </p:cNvCxnSpPr>
          <p:nvPr/>
        </p:nvCxnSpPr>
        <p:spPr>
          <a:xfrm>
            <a:off x="12193773" y="1774391"/>
            <a:ext cx="2212656" cy="233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sellaDiTesto 181"/>
          <p:cNvSpPr txBox="1"/>
          <p:nvPr/>
        </p:nvSpPr>
        <p:spPr>
          <a:xfrm>
            <a:off x="11849194" y="1256728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ID_Azienda</a:t>
            </a:r>
            <a:endParaRPr lang="it-IT" dirty="0"/>
          </a:p>
        </p:txBody>
      </p:sp>
      <p:cxnSp>
        <p:nvCxnSpPr>
          <p:cNvPr id="185" name="Connettore diritto 184"/>
          <p:cNvCxnSpPr>
            <a:stCxn id="9" idx="0"/>
          </p:cNvCxnSpPr>
          <p:nvPr/>
        </p:nvCxnSpPr>
        <p:spPr>
          <a:xfrm flipH="1" flipV="1">
            <a:off x="13272101" y="2392655"/>
            <a:ext cx="1134328" cy="17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sellaDiTesto 195"/>
          <p:cNvSpPr txBox="1"/>
          <p:nvPr/>
        </p:nvSpPr>
        <p:spPr>
          <a:xfrm>
            <a:off x="13399957" y="2399292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200" name="Connettore diritto 199"/>
          <p:cNvCxnSpPr>
            <a:stCxn id="9" idx="0"/>
          </p:cNvCxnSpPr>
          <p:nvPr/>
        </p:nvCxnSpPr>
        <p:spPr>
          <a:xfrm flipH="1" flipV="1">
            <a:off x="13785136" y="2739959"/>
            <a:ext cx="621293" cy="136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sellaDiTesto 202"/>
          <p:cNvSpPr txBox="1"/>
          <p:nvPr/>
        </p:nvSpPr>
        <p:spPr>
          <a:xfrm>
            <a:off x="13831849" y="2787096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cxnSp>
        <p:nvCxnSpPr>
          <p:cNvPr id="238" name="Connettore diritto 237"/>
          <p:cNvCxnSpPr/>
          <p:nvPr/>
        </p:nvCxnSpPr>
        <p:spPr>
          <a:xfrm>
            <a:off x="14364721" y="2739959"/>
            <a:ext cx="4527" cy="2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sellaDiTesto 240"/>
          <p:cNvSpPr txBox="1"/>
          <p:nvPr/>
        </p:nvSpPr>
        <p:spPr>
          <a:xfrm>
            <a:off x="12930792" y="2036862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352" name="Connettore diritto 351"/>
          <p:cNvCxnSpPr>
            <a:stCxn id="9" idx="0"/>
          </p:cNvCxnSpPr>
          <p:nvPr/>
        </p:nvCxnSpPr>
        <p:spPr>
          <a:xfrm flipH="1" flipV="1">
            <a:off x="14060806" y="3109291"/>
            <a:ext cx="345623" cy="99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diritto 361"/>
          <p:cNvCxnSpPr>
            <a:stCxn id="9" idx="0"/>
          </p:cNvCxnSpPr>
          <p:nvPr/>
        </p:nvCxnSpPr>
        <p:spPr>
          <a:xfrm flipH="1" flipV="1">
            <a:off x="14372198" y="3422433"/>
            <a:ext cx="34231" cy="68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CasellaDiTesto 364"/>
          <p:cNvSpPr txBox="1"/>
          <p:nvPr/>
        </p:nvSpPr>
        <p:spPr>
          <a:xfrm>
            <a:off x="14081105" y="3109952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367" name="Connettore diritto 366"/>
          <p:cNvCxnSpPr>
            <a:stCxn id="9" idx="0"/>
            <a:endCxn id="370" idx="2"/>
          </p:cNvCxnSpPr>
          <p:nvPr/>
        </p:nvCxnSpPr>
        <p:spPr>
          <a:xfrm flipV="1">
            <a:off x="14406429" y="3806695"/>
            <a:ext cx="517727" cy="29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sellaDiTesto 369"/>
          <p:cNvSpPr txBox="1"/>
          <p:nvPr/>
        </p:nvSpPr>
        <p:spPr>
          <a:xfrm>
            <a:off x="14338247" y="3437363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377" name="Connettore diritto 376"/>
          <p:cNvCxnSpPr>
            <a:stCxn id="9" idx="3"/>
          </p:cNvCxnSpPr>
          <p:nvPr/>
        </p:nvCxnSpPr>
        <p:spPr>
          <a:xfrm flipV="1">
            <a:off x="14987736" y="1682232"/>
            <a:ext cx="2985441" cy="27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ttore diritto 380"/>
          <p:cNvCxnSpPr>
            <a:stCxn id="9" idx="3"/>
          </p:cNvCxnSpPr>
          <p:nvPr/>
        </p:nvCxnSpPr>
        <p:spPr>
          <a:xfrm flipV="1">
            <a:off x="14987736" y="2106734"/>
            <a:ext cx="2834661" cy="236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diritto 381"/>
          <p:cNvCxnSpPr>
            <a:stCxn id="9" idx="3"/>
          </p:cNvCxnSpPr>
          <p:nvPr/>
        </p:nvCxnSpPr>
        <p:spPr>
          <a:xfrm flipV="1">
            <a:off x="14987736" y="2447500"/>
            <a:ext cx="2876965" cy="20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diritto 382"/>
          <p:cNvCxnSpPr>
            <a:stCxn id="9" idx="3"/>
          </p:cNvCxnSpPr>
          <p:nvPr/>
        </p:nvCxnSpPr>
        <p:spPr>
          <a:xfrm flipV="1">
            <a:off x="14987736" y="2838812"/>
            <a:ext cx="2677878" cy="163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diritto 383"/>
          <p:cNvCxnSpPr>
            <a:stCxn id="9" idx="3"/>
          </p:cNvCxnSpPr>
          <p:nvPr/>
        </p:nvCxnSpPr>
        <p:spPr>
          <a:xfrm flipV="1">
            <a:off x="14987736" y="3240252"/>
            <a:ext cx="2298765" cy="123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diritto 384"/>
          <p:cNvCxnSpPr>
            <a:stCxn id="9" idx="3"/>
          </p:cNvCxnSpPr>
          <p:nvPr/>
        </p:nvCxnSpPr>
        <p:spPr>
          <a:xfrm flipV="1">
            <a:off x="14987736" y="3473162"/>
            <a:ext cx="2135958" cy="100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ttore diritto 385"/>
          <p:cNvCxnSpPr>
            <a:stCxn id="9" idx="3"/>
            <a:endCxn id="422" idx="1"/>
          </p:cNvCxnSpPr>
          <p:nvPr/>
        </p:nvCxnSpPr>
        <p:spPr>
          <a:xfrm flipV="1">
            <a:off x="14987736" y="3968248"/>
            <a:ext cx="2034795" cy="5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sellaDiTesto 415"/>
          <p:cNvSpPr txBox="1"/>
          <p:nvPr/>
        </p:nvSpPr>
        <p:spPr>
          <a:xfrm>
            <a:off x="17973177" y="1441394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17864700" y="1967765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17926739" y="2298321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17702887" y="2667653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17437593" y="3036985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17128129" y="3317432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17022531" y="3783582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cxnSp>
        <p:nvCxnSpPr>
          <p:cNvPr id="784" name="Connettore diritto 783"/>
          <p:cNvCxnSpPr>
            <a:stCxn id="8" idx="3"/>
          </p:cNvCxnSpPr>
          <p:nvPr/>
        </p:nvCxnSpPr>
        <p:spPr>
          <a:xfrm flipV="1">
            <a:off x="7270172" y="8205484"/>
            <a:ext cx="898267" cy="5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Connettore diritto 810"/>
          <p:cNvCxnSpPr>
            <a:stCxn id="8" idx="3"/>
          </p:cNvCxnSpPr>
          <p:nvPr/>
        </p:nvCxnSpPr>
        <p:spPr>
          <a:xfrm>
            <a:off x="7270172" y="8258020"/>
            <a:ext cx="777809" cy="21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nettore diritto 811"/>
          <p:cNvCxnSpPr>
            <a:stCxn id="8" idx="3"/>
          </p:cNvCxnSpPr>
          <p:nvPr/>
        </p:nvCxnSpPr>
        <p:spPr>
          <a:xfrm>
            <a:off x="7270172" y="8258020"/>
            <a:ext cx="518093" cy="50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Connettore diritto 813"/>
          <p:cNvCxnSpPr>
            <a:stCxn id="8" idx="2"/>
          </p:cNvCxnSpPr>
          <p:nvPr/>
        </p:nvCxnSpPr>
        <p:spPr>
          <a:xfrm>
            <a:off x="6834117" y="8547178"/>
            <a:ext cx="413670" cy="30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onnettore diritto 814"/>
          <p:cNvCxnSpPr>
            <a:endCxn id="864" idx="3"/>
          </p:cNvCxnSpPr>
          <p:nvPr/>
        </p:nvCxnSpPr>
        <p:spPr>
          <a:xfrm flipH="1">
            <a:off x="5623951" y="8547178"/>
            <a:ext cx="1215032" cy="4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ttore diritto 815"/>
          <p:cNvCxnSpPr>
            <a:stCxn id="8" idx="2"/>
            <a:endCxn id="870" idx="0"/>
          </p:cNvCxnSpPr>
          <p:nvPr/>
        </p:nvCxnSpPr>
        <p:spPr>
          <a:xfrm flipH="1">
            <a:off x="6619909" y="8547178"/>
            <a:ext cx="214208" cy="62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ttore diritto 818"/>
          <p:cNvCxnSpPr>
            <a:stCxn id="8" idx="1"/>
            <a:endCxn id="856" idx="3"/>
          </p:cNvCxnSpPr>
          <p:nvPr/>
        </p:nvCxnSpPr>
        <p:spPr>
          <a:xfrm flipH="1" flipV="1">
            <a:off x="6129975" y="8034209"/>
            <a:ext cx="268087" cy="22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ttore diritto 820"/>
          <p:cNvCxnSpPr>
            <a:stCxn id="8" idx="3"/>
          </p:cNvCxnSpPr>
          <p:nvPr/>
        </p:nvCxnSpPr>
        <p:spPr>
          <a:xfrm flipV="1">
            <a:off x="7270172" y="7896832"/>
            <a:ext cx="569308" cy="36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CasellaDiTesto 855"/>
          <p:cNvSpPr txBox="1"/>
          <p:nvPr/>
        </p:nvSpPr>
        <p:spPr>
          <a:xfrm>
            <a:off x="4761066" y="7849543"/>
            <a:ext cx="13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ID_Scrittura</a:t>
            </a:r>
            <a:endParaRPr lang="it-IT" dirty="0"/>
          </a:p>
        </p:txBody>
      </p:sp>
      <p:sp>
        <p:nvSpPr>
          <p:cNvPr id="863" name="CasellaDiTesto 862"/>
          <p:cNvSpPr txBox="1"/>
          <p:nvPr/>
        </p:nvSpPr>
        <p:spPr>
          <a:xfrm>
            <a:off x="2430547" y="6830312"/>
            <a:ext cx="12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DareAvere</a:t>
            </a:r>
            <a:endParaRPr lang="it-IT" dirty="0"/>
          </a:p>
        </p:txBody>
      </p:sp>
      <p:sp>
        <p:nvSpPr>
          <p:cNvPr id="864" name="CasellaDiTesto 863"/>
          <p:cNvSpPr txBox="1"/>
          <p:nvPr/>
        </p:nvSpPr>
        <p:spPr>
          <a:xfrm>
            <a:off x="4425861" y="8858473"/>
            <a:ext cx="119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Imponibile</a:t>
            </a:r>
            <a:endParaRPr lang="it-IT" dirty="0"/>
          </a:p>
        </p:txBody>
      </p:sp>
      <p:sp>
        <p:nvSpPr>
          <p:cNvPr id="870" name="CasellaDiTesto 869"/>
          <p:cNvSpPr txBox="1"/>
          <p:nvPr/>
        </p:nvSpPr>
        <p:spPr>
          <a:xfrm>
            <a:off x="5969646" y="9176039"/>
            <a:ext cx="130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879" name="CasellaDiTesto 878"/>
          <p:cNvSpPr txBox="1"/>
          <p:nvPr/>
        </p:nvSpPr>
        <p:spPr>
          <a:xfrm>
            <a:off x="3572939" y="5641131"/>
            <a:ext cx="57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Iva</a:t>
            </a:r>
            <a:endParaRPr lang="it-IT" dirty="0"/>
          </a:p>
        </p:txBody>
      </p:sp>
      <p:sp>
        <p:nvSpPr>
          <p:cNvPr id="880" name="CasellaDiTesto 879"/>
          <p:cNvSpPr txBox="1"/>
          <p:nvPr/>
        </p:nvSpPr>
        <p:spPr>
          <a:xfrm>
            <a:off x="7672930" y="8639912"/>
            <a:ext cx="1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NumDoc</a:t>
            </a:r>
            <a:endParaRPr lang="it-IT" dirty="0"/>
          </a:p>
        </p:txBody>
      </p:sp>
      <p:sp>
        <p:nvSpPr>
          <p:cNvPr id="885" name="CasellaDiTesto 884"/>
          <p:cNvSpPr txBox="1"/>
          <p:nvPr/>
        </p:nvSpPr>
        <p:spPr>
          <a:xfrm>
            <a:off x="8084896" y="8225005"/>
            <a:ext cx="191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DataRegistrazione</a:t>
            </a:r>
            <a:endParaRPr lang="it-IT" dirty="0"/>
          </a:p>
        </p:txBody>
      </p:sp>
      <p:sp>
        <p:nvSpPr>
          <p:cNvPr id="886" name="CasellaDiTesto 885"/>
          <p:cNvSpPr txBox="1"/>
          <p:nvPr/>
        </p:nvSpPr>
        <p:spPr>
          <a:xfrm>
            <a:off x="7811138" y="7568087"/>
            <a:ext cx="149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Protocollo</a:t>
            </a:r>
            <a:endParaRPr lang="it-IT" dirty="0"/>
          </a:p>
        </p:txBody>
      </p:sp>
      <p:sp>
        <p:nvSpPr>
          <p:cNvPr id="888" name="CasellaDiTesto 887"/>
          <p:cNvSpPr txBox="1"/>
          <p:nvPr/>
        </p:nvSpPr>
        <p:spPr>
          <a:xfrm>
            <a:off x="8169851" y="7849543"/>
            <a:ext cx="15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DataFattura</a:t>
            </a:r>
            <a:endParaRPr lang="it-IT" dirty="0"/>
          </a:p>
        </p:txBody>
      </p:sp>
      <p:cxnSp>
        <p:nvCxnSpPr>
          <p:cNvPr id="19" name="Connettore diritto 18"/>
          <p:cNvCxnSpPr>
            <a:stCxn id="12" idx="3"/>
            <a:endCxn id="23" idx="1"/>
          </p:cNvCxnSpPr>
          <p:nvPr/>
        </p:nvCxnSpPr>
        <p:spPr>
          <a:xfrm>
            <a:off x="12322698" y="6548730"/>
            <a:ext cx="445008" cy="37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mbo 22"/>
          <p:cNvSpPr/>
          <p:nvPr/>
        </p:nvSpPr>
        <p:spPr>
          <a:xfrm rot="21590008">
            <a:off x="12767702" y="6543052"/>
            <a:ext cx="1860293" cy="74702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Vendita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diritto 24"/>
          <p:cNvCxnSpPr>
            <a:stCxn id="23" idx="3"/>
            <a:endCxn id="6" idx="1"/>
          </p:cNvCxnSpPr>
          <p:nvPr/>
        </p:nvCxnSpPr>
        <p:spPr>
          <a:xfrm>
            <a:off x="14627991" y="6913861"/>
            <a:ext cx="432179" cy="25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ttore diritto 451"/>
          <p:cNvCxnSpPr>
            <a:stCxn id="6" idx="2"/>
            <a:endCxn id="454" idx="0"/>
          </p:cNvCxnSpPr>
          <p:nvPr/>
        </p:nvCxnSpPr>
        <p:spPr>
          <a:xfrm flipH="1">
            <a:off x="14821007" y="7421688"/>
            <a:ext cx="817358" cy="37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/>
          <p:cNvSpPr txBox="1"/>
          <p:nvPr/>
        </p:nvSpPr>
        <p:spPr>
          <a:xfrm>
            <a:off x="14250422" y="7795833"/>
            <a:ext cx="11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Numero</a:t>
            </a:r>
            <a:endParaRPr lang="it-IT" dirty="0"/>
          </a:p>
        </p:txBody>
      </p:sp>
      <p:cxnSp>
        <p:nvCxnSpPr>
          <p:cNvPr id="464" name="Connettore diritto 463"/>
          <p:cNvCxnSpPr>
            <a:stCxn id="6" idx="2"/>
            <a:endCxn id="467" idx="0"/>
          </p:cNvCxnSpPr>
          <p:nvPr/>
        </p:nvCxnSpPr>
        <p:spPr>
          <a:xfrm flipH="1">
            <a:off x="14960925" y="7421688"/>
            <a:ext cx="677440" cy="9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CasellaDiTesto 466"/>
          <p:cNvSpPr txBox="1"/>
          <p:nvPr/>
        </p:nvSpPr>
        <p:spPr>
          <a:xfrm>
            <a:off x="14474958" y="8342501"/>
            <a:ext cx="9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Oggetto</a:t>
            </a:r>
            <a:endParaRPr lang="it-IT" dirty="0"/>
          </a:p>
        </p:txBody>
      </p:sp>
      <p:cxnSp>
        <p:nvCxnSpPr>
          <p:cNvPr id="471" name="Connettore diritto 470"/>
          <p:cNvCxnSpPr>
            <a:stCxn id="6" idx="2"/>
            <a:endCxn id="476" idx="0"/>
          </p:cNvCxnSpPr>
          <p:nvPr/>
        </p:nvCxnSpPr>
        <p:spPr>
          <a:xfrm>
            <a:off x="15638365" y="7421688"/>
            <a:ext cx="77542" cy="122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CasellaDiTesto 475"/>
          <p:cNvSpPr txBox="1"/>
          <p:nvPr/>
        </p:nvSpPr>
        <p:spPr>
          <a:xfrm>
            <a:off x="14848316" y="8646793"/>
            <a:ext cx="173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TipoPagamento</a:t>
            </a:r>
            <a:endParaRPr lang="it-IT" dirty="0"/>
          </a:p>
        </p:txBody>
      </p:sp>
      <p:cxnSp>
        <p:nvCxnSpPr>
          <p:cNvPr id="479" name="Connettore diritto 478"/>
          <p:cNvCxnSpPr>
            <a:stCxn id="6" idx="2"/>
            <a:endCxn id="482" idx="1"/>
          </p:cNvCxnSpPr>
          <p:nvPr/>
        </p:nvCxnSpPr>
        <p:spPr>
          <a:xfrm>
            <a:off x="15638365" y="7421688"/>
            <a:ext cx="342208" cy="73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CasellaDiTesto 481"/>
          <p:cNvSpPr txBox="1"/>
          <p:nvPr/>
        </p:nvSpPr>
        <p:spPr>
          <a:xfrm>
            <a:off x="15980573" y="7973169"/>
            <a:ext cx="66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cxnSp>
        <p:nvCxnSpPr>
          <p:cNvPr id="488" name="Connettore diritto 487"/>
          <p:cNvCxnSpPr>
            <a:stCxn id="12" idx="2"/>
          </p:cNvCxnSpPr>
          <p:nvPr/>
        </p:nvCxnSpPr>
        <p:spPr>
          <a:xfrm flipH="1">
            <a:off x="11085645" y="6762351"/>
            <a:ext cx="699386" cy="26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ttore diritto 490"/>
          <p:cNvCxnSpPr>
            <a:stCxn id="12" idx="2"/>
          </p:cNvCxnSpPr>
          <p:nvPr/>
        </p:nvCxnSpPr>
        <p:spPr>
          <a:xfrm flipH="1">
            <a:off x="10758361" y="6762351"/>
            <a:ext cx="1026670" cy="8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ttore diritto 496"/>
          <p:cNvCxnSpPr>
            <a:stCxn id="12" idx="2"/>
            <a:endCxn id="509" idx="0"/>
          </p:cNvCxnSpPr>
          <p:nvPr/>
        </p:nvCxnSpPr>
        <p:spPr>
          <a:xfrm flipH="1">
            <a:off x="11604030" y="6762351"/>
            <a:ext cx="181001" cy="112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nettore diritto 500"/>
          <p:cNvCxnSpPr>
            <a:stCxn id="12" idx="2"/>
            <a:endCxn id="537" idx="0"/>
          </p:cNvCxnSpPr>
          <p:nvPr/>
        </p:nvCxnSpPr>
        <p:spPr>
          <a:xfrm>
            <a:off x="11785031" y="6762351"/>
            <a:ext cx="761690" cy="57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sellaDiTesto 503"/>
          <p:cNvSpPr txBox="1"/>
          <p:nvPr/>
        </p:nvSpPr>
        <p:spPr>
          <a:xfrm>
            <a:off x="9840064" y="6845739"/>
            <a:ext cx="14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ID_Prodotto</a:t>
            </a:r>
            <a:endParaRPr lang="it-IT" dirty="0"/>
          </a:p>
        </p:txBody>
      </p:sp>
      <p:sp>
        <p:nvSpPr>
          <p:cNvPr id="506" name="CasellaDiTesto 505"/>
          <p:cNvSpPr txBox="1"/>
          <p:nvPr/>
        </p:nvSpPr>
        <p:spPr>
          <a:xfrm>
            <a:off x="10047858" y="7535372"/>
            <a:ext cx="15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09" name="CasellaDiTesto 508"/>
          <p:cNvSpPr txBox="1"/>
          <p:nvPr/>
        </p:nvSpPr>
        <p:spPr>
          <a:xfrm>
            <a:off x="11084783" y="7883778"/>
            <a:ext cx="10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Quantità</a:t>
            </a:r>
            <a:endParaRPr lang="it-IT" dirty="0"/>
          </a:p>
        </p:txBody>
      </p:sp>
      <p:sp>
        <p:nvSpPr>
          <p:cNvPr id="537" name="CasellaDiTesto 536"/>
          <p:cNvSpPr txBox="1"/>
          <p:nvPr/>
        </p:nvSpPr>
        <p:spPr>
          <a:xfrm>
            <a:off x="12135389" y="7334712"/>
            <a:ext cx="8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Prezzo</a:t>
            </a:r>
            <a:endParaRPr lang="it-IT" dirty="0"/>
          </a:p>
        </p:txBody>
      </p:sp>
      <p:cxnSp>
        <p:nvCxnSpPr>
          <p:cNvPr id="243" name="Connettore diritto 242"/>
          <p:cNvCxnSpPr>
            <a:stCxn id="23" idx="2"/>
            <a:endCxn id="572" idx="0"/>
          </p:cNvCxnSpPr>
          <p:nvPr/>
        </p:nvCxnSpPr>
        <p:spPr>
          <a:xfrm flipH="1">
            <a:off x="13027001" y="7290076"/>
            <a:ext cx="671934" cy="53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nettore diritto 560"/>
          <p:cNvCxnSpPr>
            <a:stCxn id="23" idx="2"/>
            <a:endCxn id="568" idx="0"/>
          </p:cNvCxnSpPr>
          <p:nvPr/>
        </p:nvCxnSpPr>
        <p:spPr>
          <a:xfrm>
            <a:off x="13698935" y="7290076"/>
            <a:ext cx="118557" cy="4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CasellaDiTesto 567"/>
          <p:cNvSpPr txBox="1"/>
          <p:nvPr/>
        </p:nvSpPr>
        <p:spPr>
          <a:xfrm>
            <a:off x="13563031" y="7761460"/>
            <a:ext cx="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Iva</a:t>
            </a:r>
            <a:endParaRPr lang="it-IT" dirty="0"/>
          </a:p>
        </p:txBody>
      </p:sp>
      <p:sp>
        <p:nvSpPr>
          <p:cNvPr id="572" name="CasellaDiTesto 571"/>
          <p:cNvSpPr txBox="1"/>
          <p:nvPr/>
        </p:nvSpPr>
        <p:spPr>
          <a:xfrm>
            <a:off x="12545202" y="7825282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QtaProd</a:t>
            </a:r>
            <a:endParaRPr lang="it-IT" dirty="0"/>
          </a:p>
        </p:txBody>
      </p:sp>
      <p:cxnSp>
        <p:nvCxnSpPr>
          <p:cNvPr id="149" name="Connettore diritto 148"/>
          <p:cNvCxnSpPr>
            <a:stCxn id="13" idx="2"/>
            <a:endCxn id="152" idx="0"/>
          </p:cNvCxnSpPr>
          <p:nvPr/>
        </p:nvCxnSpPr>
        <p:spPr>
          <a:xfrm flipH="1">
            <a:off x="6919633" y="5107409"/>
            <a:ext cx="1228668" cy="17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/>
          <p:cNvSpPr txBox="1"/>
          <p:nvPr/>
        </p:nvSpPr>
        <p:spPr>
          <a:xfrm>
            <a:off x="6479652" y="5284311"/>
            <a:ext cx="879962" cy="3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Conto</a:t>
            </a:r>
            <a:endParaRPr lang="it-IT" dirty="0"/>
          </a:p>
        </p:txBody>
      </p:sp>
      <p:cxnSp>
        <p:nvCxnSpPr>
          <p:cNvPr id="156" name="Connettore diritto 155"/>
          <p:cNvCxnSpPr>
            <a:stCxn id="4" idx="2"/>
            <a:endCxn id="176" idx="0"/>
          </p:cNvCxnSpPr>
          <p:nvPr/>
        </p:nvCxnSpPr>
        <p:spPr>
          <a:xfrm flipH="1">
            <a:off x="2030806" y="1314841"/>
            <a:ext cx="265220" cy="3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diritto 160"/>
          <p:cNvCxnSpPr>
            <a:stCxn id="4" idx="2"/>
            <a:endCxn id="188" idx="0"/>
          </p:cNvCxnSpPr>
          <p:nvPr/>
        </p:nvCxnSpPr>
        <p:spPr>
          <a:xfrm>
            <a:off x="2296026" y="1314841"/>
            <a:ext cx="1713633" cy="9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diritto 298"/>
          <p:cNvCxnSpPr>
            <a:stCxn id="4" idx="2"/>
          </p:cNvCxnSpPr>
          <p:nvPr/>
        </p:nvCxnSpPr>
        <p:spPr>
          <a:xfrm>
            <a:off x="2296026" y="1314841"/>
            <a:ext cx="2277100" cy="62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ttore diritto 299"/>
          <p:cNvCxnSpPr>
            <a:stCxn id="4" idx="2"/>
            <a:endCxn id="184" idx="0"/>
          </p:cNvCxnSpPr>
          <p:nvPr/>
        </p:nvCxnSpPr>
        <p:spPr>
          <a:xfrm>
            <a:off x="2296026" y="1314841"/>
            <a:ext cx="602273" cy="88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/>
          <p:cNvCxnSpPr>
            <a:stCxn id="4" idx="2"/>
            <a:endCxn id="577" idx="3"/>
          </p:cNvCxnSpPr>
          <p:nvPr/>
        </p:nvCxnSpPr>
        <p:spPr>
          <a:xfrm>
            <a:off x="2296026" y="1314841"/>
            <a:ext cx="3122643" cy="4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1317380" y="1633034"/>
            <a:ext cx="14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ID_Domanda</a:t>
            </a:r>
            <a:endParaRPr lang="it-IT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2278344" y="2195688"/>
            <a:ext cx="12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Domanda</a:t>
            </a:r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3407348" y="2290949"/>
            <a:ext cx="120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Risposta</a:t>
            </a:r>
            <a:endParaRPr lang="it-IT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4573126" y="1922426"/>
            <a:ext cx="83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Utente</a:t>
            </a:r>
            <a:endParaRPr lang="it-IT" dirty="0"/>
          </a:p>
        </p:txBody>
      </p:sp>
      <p:sp>
        <p:nvSpPr>
          <p:cNvPr id="577" name="CasellaDiTesto 576"/>
          <p:cNvSpPr txBox="1"/>
          <p:nvPr/>
        </p:nvSpPr>
        <p:spPr>
          <a:xfrm flipH="1">
            <a:off x="5418669" y="1604860"/>
            <a:ext cx="6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cxnSp>
        <p:nvCxnSpPr>
          <p:cNvPr id="581" name="Connettore diritto 580"/>
          <p:cNvCxnSpPr>
            <a:stCxn id="11" idx="2"/>
            <a:endCxn id="589" idx="0"/>
          </p:cNvCxnSpPr>
          <p:nvPr/>
        </p:nvCxnSpPr>
        <p:spPr>
          <a:xfrm flipH="1">
            <a:off x="1811057" y="3735309"/>
            <a:ext cx="476128" cy="48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diritto 331"/>
          <p:cNvCxnSpPr>
            <a:stCxn id="11" idx="2"/>
            <a:endCxn id="594" idx="0"/>
          </p:cNvCxnSpPr>
          <p:nvPr/>
        </p:nvCxnSpPr>
        <p:spPr>
          <a:xfrm>
            <a:off x="2287185" y="3735309"/>
            <a:ext cx="456423" cy="74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ttore diritto 332"/>
          <p:cNvCxnSpPr>
            <a:stCxn id="11" idx="2"/>
          </p:cNvCxnSpPr>
          <p:nvPr/>
        </p:nvCxnSpPr>
        <p:spPr>
          <a:xfrm>
            <a:off x="2287185" y="3735309"/>
            <a:ext cx="1028321" cy="36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CasellaDiTesto 588"/>
          <p:cNvSpPr txBox="1"/>
          <p:nvPr/>
        </p:nvSpPr>
        <p:spPr>
          <a:xfrm>
            <a:off x="1200942" y="4222188"/>
            <a:ext cx="12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ID_Admin</a:t>
            </a:r>
            <a:endParaRPr lang="it-IT" dirty="0"/>
          </a:p>
        </p:txBody>
      </p:sp>
      <p:sp>
        <p:nvSpPr>
          <p:cNvPr id="594" name="CasellaDiTesto 593"/>
          <p:cNvSpPr txBox="1"/>
          <p:nvPr/>
        </p:nvSpPr>
        <p:spPr>
          <a:xfrm>
            <a:off x="2355000" y="4478227"/>
            <a:ext cx="777215" cy="37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598" name="CasellaDiTesto 597"/>
          <p:cNvSpPr txBox="1"/>
          <p:nvPr/>
        </p:nvSpPr>
        <p:spPr>
          <a:xfrm>
            <a:off x="3089266" y="4229579"/>
            <a:ext cx="11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cxnSp>
        <p:nvCxnSpPr>
          <p:cNvPr id="603" name="Connettore diritto 602"/>
          <p:cNvCxnSpPr>
            <a:stCxn id="6" idx="0"/>
            <a:endCxn id="606" idx="1"/>
          </p:cNvCxnSpPr>
          <p:nvPr/>
        </p:nvCxnSpPr>
        <p:spPr>
          <a:xfrm flipV="1">
            <a:off x="15638365" y="5916071"/>
            <a:ext cx="467555" cy="99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ombo 605"/>
          <p:cNvSpPr/>
          <p:nvPr/>
        </p:nvSpPr>
        <p:spPr>
          <a:xfrm rot="14477309">
            <a:off x="15550365" y="5378707"/>
            <a:ext cx="750547" cy="41646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0" name="Connettore diritto 609"/>
          <p:cNvCxnSpPr>
            <a:stCxn id="9" idx="2"/>
            <a:endCxn id="606" idx="3"/>
          </p:cNvCxnSpPr>
          <p:nvPr/>
        </p:nvCxnSpPr>
        <p:spPr>
          <a:xfrm>
            <a:off x="14406429" y="4848498"/>
            <a:ext cx="1338929" cy="40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CasellaDiTesto 628"/>
          <p:cNvSpPr txBox="1"/>
          <p:nvPr/>
        </p:nvSpPr>
        <p:spPr>
          <a:xfrm>
            <a:off x="11271607" y="3164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31" name="CasellaDiTesto 630"/>
          <p:cNvSpPr txBox="1"/>
          <p:nvPr/>
        </p:nvSpPr>
        <p:spPr>
          <a:xfrm>
            <a:off x="12114644" y="3266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8763666" y="6018376"/>
            <a:ext cx="23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8037835" y="6620438"/>
            <a:ext cx="2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199" name="CasellaDiTesto 198"/>
          <p:cNvSpPr txBox="1"/>
          <p:nvPr/>
        </p:nvSpPr>
        <p:spPr>
          <a:xfrm>
            <a:off x="14722442" y="5187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15069606" y="5807787"/>
            <a:ext cx="2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12899507" y="4773642"/>
            <a:ext cx="7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4" name="CasellaDiTesto 203"/>
          <p:cNvSpPr txBox="1"/>
          <p:nvPr/>
        </p:nvSpPr>
        <p:spPr>
          <a:xfrm>
            <a:off x="12543062" y="5129261"/>
            <a:ext cx="3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11073040" y="4335092"/>
            <a:ext cx="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6" name="CasellaDiTesto 205"/>
          <p:cNvSpPr txBox="1"/>
          <p:nvPr/>
        </p:nvSpPr>
        <p:spPr>
          <a:xfrm>
            <a:off x="10221693" y="4359716"/>
            <a:ext cx="3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7" name="CasellaDiTesto 206"/>
          <p:cNvSpPr txBox="1"/>
          <p:nvPr/>
        </p:nvSpPr>
        <p:spPr>
          <a:xfrm>
            <a:off x="14621184" y="6598594"/>
            <a:ext cx="60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12666430" y="6514136"/>
            <a:ext cx="8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92" name="CasellaDiTesto 291"/>
          <p:cNvSpPr txBox="1"/>
          <p:nvPr/>
        </p:nvSpPr>
        <p:spPr>
          <a:xfrm>
            <a:off x="16212991" y="57989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93" name="CasellaDiTesto 292"/>
          <p:cNvSpPr txBox="1"/>
          <p:nvPr/>
        </p:nvSpPr>
        <p:spPr>
          <a:xfrm>
            <a:off x="15638364" y="493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301" name="Connettore diritto 300"/>
          <p:cNvCxnSpPr>
            <a:stCxn id="8" idx="0"/>
            <a:endCxn id="304" idx="2"/>
          </p:cNvCxnSpPr>
          <p:nvPr/>
        </p:nvCxnSpPr>
        <p:spPr>
          <a:xfrm flipH="1" flipV="1">
            <a:off x="6588803" y="6887291"/>
            <a:ext cx="245314" cy="108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ombo 303"/>
          <p:cNvSpPr/>
          <p:nvPr/>
        </p:nvSpPr>
        <p:spPr>
          <a:xfrm rot="122096">
            <a:off x="5593373" y="6164550"/>
            <a:ext cx="2016532" cy="72296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Scrittura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7" name="Connettore diritto 306"/>
          <p:cNvCxnSpPr>
            <a:stCxn id="13" idx="2"/>
            <a:endCxn id="304" idx="0"/>
          </p:cNvCxnSpPr>
          <p:nvPr/>
        </p:nvCxnSpPr>
        <p:spPr>
          <a:xfrm flipH="1">
            <a:off x="6614475" y="5107409"/>
            <a:ext cx="1533826" cy="105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asellaDiTesto 316"/>
          <p:cNvSpPr txBox="1"/>
          <p:nvPr/>
        </p:nvSpPr>
        <p:spPr>
          <a:xfrm>
            <a:off x="7023741" y="67340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318" name="CasellaDiTesto 317"/>
          <p:cNvSpPr txBox="1"/>
          <p:nvPr/>
        </p:nvSpPr>
        <p:spPr>
          <a:xfrm>
            <a:off x="7277664" y="59978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7481297" y="4376333"/>
            <a:ext cx="14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Tipo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17407714" y="5076221"/>
            <a:ext cx="12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CliFor</a:t>
            </a:r>
            <a:endParaRPr lang="it-IT" dirty="0"/>
          </a:p>
        </p:txBody>
      </p:sp>
      <p:cxnSp>
        <p:nvCxnSpPr>
          <p:cNvPr id="48" name="Connettore diritto 47"/>
          <p:cNvCxnSpPr>
            <a:stCxn id="9" idx="3"/>
            <a:endCxn id="27" idx="1"/>
          </p:cNvCxnSpPr>
          <p:nvPr/>
        </p:nvCxnSpPr>
        <p:spPr>
          <a:xfrm>
            <a:off x="14987736" y="4476702"/>
            <a:ext cx="2493561" cy="8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/>
          <p:cNvCxnSpPr>
            <a:stCxn id="9" idx="3"/>
            <a:endCxn id="28" idx="1"/>
          </p:cNvCxnSpPr>
          <p:nvPr/>
        </p:nvCxnSpPr>
        <p:spPr>
          <a:xfrm>
            <a:off x="14987736" y="4476702"/>
            <a:ext cx="2419978" cy="78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ttore diritto 455"/>
          <p:cNvCxnSpPr>
            <a:stCxn id="13" idx="2"/>
          </p:cNvCxnSpPr>
          <p:nvPr/>
        </p:nvCxnSpPr>
        <p:spPr>
          <a:xfrm>
            <a:off x="8148301" y="5107409"/>
            <a:ext cx="410385" cy="37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sellaDiTesto 456"/>
          <p:cNvSpPr txBox="1"/>
          <p:nvPr/>
        </p:nvSpPr>
        <p:spPr>
          <a:xfrm>
            <a:off x="8723293" y="5284311"/>
            <a:ext cx="11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ID_Conto</a:t>
            </a:r>
            <a:endParaRPr lang="it-IT" dirty="0"/>
          </a:p>
        </p:txBody>
      </p:sp>
      <p:cxnSp>
        <p:nvCxnSpPr>
          <p:cNvPr id="459" name="Connettore diritto 458"/>
          <p:cNvCxnSpPr>
            <a:stCxn id="304" idx="1"/>
            <a:endCxn id="879" idx="3"/>
          </p:cNvCxnSpPr>
          <p:nvPr/>
        </p:nvCxnSpPr>
        <p:spPr>
          <a:xfrm flipH="1" flipV="1">
            <a:off x="4144935" y="5825797"/>
            <a:ext cx="1449074" cy="66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ttore diritto 461"/>
          <p:cNvCxnSpPr>
            <a:stCxn id="304" idx="1"/>
          </p:cNvCxnSpPr>
          <p:nvPr/>
        </p:nvCxnSpPr>
        <p:spPr>
          <a:xfrm flipH="1">
            <a:off x="3572939" y="6490233"/>
            <a:ext cx="2021070" cy="52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76</Words>
  <Application>Microsoft Office PowerPoint</Application>
  <PresentationFormat>Personalizzato</PresentationFormat>
  <Paragraphs>76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25</cp:revision>
  <dcterms:created xsi:type="dcterms:W3CDTF">2017-06-19T08:52:56Z</dcterms:created>
  <dcterms:modified xsi:type="dcterms:W3CDTF">2017-06-20T09:59:20Z</dcterms:modified>
</cp:coreProperties>
</file>