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7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4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9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87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8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9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0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9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9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972539" y="1221682"/>
            <a:ext cx="1915547" cy="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DomandeRisposte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4420755" y="4408789"/>
            <a:ext cx="1462661" cy="474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Clienti</a:t>
            </a:r>
          </a:p>
        </p:txBody>
      </p:sp>
      <p:sp>
        <p:nvSpPr>
          <p:cNvPr id="6" name="Rettangolo 5"/>
          <p:cNvSpPr/>
          <p:nvPr/>
        </p:nvSpPr>
        <p:spPr>
          <a:xfrm>
            <a:off x="6212574" y="6703937"/>
            <a:ext cx="866191" cy="375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Fattura</a:t>
            </a:r>
          </a:p>
        </p:txBody>
      </p:sp>
      <p:sp>
        <p:nvSpPr>
          <p:cNvPr id="7" name="Rettangolo 6"/>
          <p:cNvSpPr/>
          <p:nvPr/>
        </p:nvSpPr>
        <p:spPr>
          <a:xfrm>
            <a:off x="14331975" y="6846787"/>
            <a:ext cx="1314997" cy="583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Fornitori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292176" y="7169949"/>
            <a:ext cx="937999" cy="465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Giornale</a:t>
            </a:r>
          </a:p>
        </p:txBody>
      </p:sp>
      <p:sp>
        <p:nvSpPr>
          <p:cNvPr id="9" name="Rettangolo 8"/>
          <p:cNvSpPr/>
          <p:nvPr/>
        </p:nvSpPr>
        <p:spPr>
          <a:xfrm>
            <a:off x="9598561" y="3718825"/>
            <a:ext cx="1162615" cy="74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Azienda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4926002" y="2754836"/>
            <a:ext cx="1493196" cy="448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972539" y="2777406"/>
            <a:ext cx="1915547" cy="932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Amministrazione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747039" y="5931979"/>
            <a:ext cx="1075335" cy="42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Prodotti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183356" y="4370981"/>
            <a:ext cx="2037925" cy="49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ContiDiMastro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 rot="539151">
            <a:off x="7273053" y="3053441"/>
            <a:ext cx="561193" cy="23776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17" name="Connettore diritto 16"/>
          <p:cNvCxnSpPr>
            <a:stCxn id="15" idx="3"/>
            <a:endCxn id="9" idx="1"/>
          </p:cNvCxnSpPr>
          <p:nvPr/>
        </p:nvCxnSpPr>
        <p:spPr>
          <a:xfrm>
            <a:off x="7830802" y="3216149"/>
            <a:ext cx="1767759" cy="87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stCxn id="10" idx="3"/>
            <a:endCxn id="15" idx="1"/>
          </p:cNvCxnSpPr>
          <p:nvPr/>
        </p:nvCxnSpPr>
        <p:spPr>
          <a:xfrm>
            <a:off x="6419198" y="2979157"/>
            <a:ext cx="857299" cy="14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o 29"/>
          <p:cNvSpPr/>
          <p:nvPr/>
        </p:nvSpPr>
        <p:spPr>
          <a:xfrm rot="369147">
            <a:off x="12689004" y="4248496"/>
            <a:ext cx="739037" cy="37470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1" name="Connettore diritto 30"/>
          <p:cNvCxnSpPr>
            <a:stCxn id="30" idx="3"/>
            <a:endCxn id="5" idx="1"/>
          </p:cNvCxnSpPr>
          <p:nvPr/>
        </p:nvCxnSpPr>
        <p:spPr>
          <a:xfrm>
            <a:off x="13425913" y="4475452"/>
            <a:ext cx="994842" cy="17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stCxn id="9" idx="3"/>
            <a:endCxn id="30" idx="1"/>
          </p:cNvCxnSpPr>
          <p:nvPr/>
        </p:nvCxnSpPr>
        <p:spPr>
          <a:xfrm>
            <a:off x="10761176" y="4090622"/>
            <a:ext cx="1929956" cy="30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/>
          <p:cNvSpPr/>
          <p:nvPr/>
        </p:nvSpPr>
        <p:spPr>
          <a:xfrm rot="3016905" flipV="1">
            <a:off x="13711475" y="5718798"/>
            <a:ext cx="666861" cy="3813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4" name="Connettore diritto 33"/>
          <p:cNvCxnSpPr>
            <a:stCxn id="33" idx="3"/>
            <a:endCxn id="7" idx="0"/>
          </p:cNvCxnSpPr>
          <p:nvPr/>
        </p:nvCxnSpPr>
        <p:spPr>
          <a:xfrm>
            <a:off x="14257972" y="6165933"/>
            <a:ext cx="731502" cy="68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>
            <a:stCxn id="9" idx="3"/>
            <a:endCxn id="33" idx="1"/>
          </p:cNvCxnSpPr>
          <p:nvPr/>
        </p:nvCxnSpPr>
        <p:spPr>
          <a:xfrm>
            <a:off x="10761176" y="4090622"/>
            <a:ext cx="3070664" cy="156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o 35"/>
          <p:cNvSpPr/>
          <p:nvPr/>
        </p:nvSpPr>
        <p:spPr>
          <a:xfrm rot="4965281">
            <a:off x="10287087" y="5945775"/>
            <a:ext cx="682855" cy="39222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7" name="Connettore diritto 36"/>
          <p:cNvCxnSpPr>
            <a:stCxn id="36" idx="3"/>
            <a:endCxn id="8" idx="0"/>
          </p:cNvCxnSpPr>
          <p:nvPr/>
        </p:nvCxnSpPr>
        <p:spPr>
          <a:xfrm>
            <a:off x="10671574" y="6480587"/>
            <a:ext cx="89602" cy="689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stCxn id="9" idx="2"/>
            <a:endCxn id="36" idx="1"/>
          </p:cNvCxnSpPr>
          <p:nvPr/>
        </p:nvCxnSpPr>
        <p:spPr>
          <a:xfrm>
            <a:off x="10179869" y="4462418"/>
            <a:ext cx="405585" cy="134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/>
          <p:cNvSpPr/>
          <p:nvPr/>
        </p:nvSpPr>
        <p:spPr>
          <a:xfrm rot="18051697">
            <a:off x="8911000" y="5496718"/>
            <a:ext cx="621765" cy="33679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0" name="Connettore diritto 39"/>
          <p:cNvCxnSpPr>
            <a:stCxn id="39" idx="3"/>
            <a:endCxn id="9" idx="2"/>
          </p:cNvCxnSpPr>
          <p:nvPr/>
        </p:nvCxnSpPr>
        <p:spPr>
          <a:xfrm flipV="1">
            <a:off x="9381355" y="4462418"/>
            <a:ext cx="798514" cy="93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>
            <a:stCxn id="6" idx="0"/>
            <a:endCxn id="39" idx="1"/>
          </p:cNvCxnSpPr>
          <p:nvPr/>
        </p:nvCxnSpPr>
        <p:spPr>
          <a:xfrm flipV="1">
            <a:off x="6645670" y="5931979"/>
            <a:ext cx="2416741" cy="77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 rot="20737242">
            <a:off x="6636336" y="3975993"/>
            <a:ext cx="595886" cy="2924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3" name="Connettore diritto 42"/>
          <p:cNvCxnSpPr>
            <a:stCxn id="42" idx="3"/>
            <a:endCxn id="9" idx="1"/>
          </p:cNvCxnSpPr>
          <p:nvPr/>
        </p:nvCxnSpPr>
        <p:spPr>
          <a:xfrm>
            <a:off x="7222888" y="4048235"/>
            <a:ext cx="2375673" cy="4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>
            <a:stCxn id="13" idx="0"/>
            <a:endCxn id="42" idx="1"/>
          </p:cNvCxnSpPr>
          <p:nvPr/>
        </p:nvCxnSpPr>
        <p:spPr>
          <a:xfrm flipV="1">
            <a:off x="4202319" y="4196217"/>
            <a:ext cx="2443351" cy="17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 rot="19607682">
            <a:off x="6406501" y="5095754"/>
            <a:ext cx="586548" cy="312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6" name="Connettore diritto 45"/>
          <p:cNvCxnSpPr>
            <a:stCxn id="45" idx="3"/>
            <a:endCxn id="9" idx="1"/>
          </p:cNvCxnSpPr>
          <p:nvPr/>
        </p:nvCxnSpPr>
        <p:spPr>
          <a:xfrm flipV="1">
            <a:off x="6945161" y="4090622"/>
            <a:ext cx="2653400" cy="100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12" idx="0"/>
            <a:endCxn id="45" idx="1"/>
          </p:cNvCxnSpPr>
          <p:nvPr/>
        </p:nvCxnSpPr>
        <p:spPr>
          <a:xfrm flipV="1">
            <a:off x="4284707" y="5412527"/>
            <a:ext cx="2169682" cy="51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/>
          <p:cNvCxnSpPr>
            <a:stCxn id="10" idx="1"/>
            <a:endCxn id="133" idx="2"/>
          </p:cNvCxnSpPr>
          <p:nvPr/>
        </p:nvCxnSpPr>
        <p:spPr>
          <a:xfrm flipH="1" flipV="1">
            <a:off x="3963548" y="1054314"/>
            <a:ext cx="962454" cy="192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3271931" y="684982"/>
            <a:ext cx="13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ID_Utente</a:t>
            </a:r>
            <a:endParaRPr lang="it-IT" dirty="0"/>
          </a:p>
        </p:txBody>
      </p:sp>
      <p:cxnSp>
        <p:nvCxnSpPr>
          <p:cNvPr id="134" name="Connettore diritto 133"/>
          <p:cNvCxnSpPr>
            <a:stCxn id="135" idx="2"/>
            <a:endCxn id="10" idx="0"/>
          </p:cNvCxnSpPr>
          <p:nvPr/>
        </p:nvCxnSpPr>
        <p:spPr>
          <a:xfrm>
            <a:off x="4769962" y="1379579"/>
            <a:ext cx="902638" cy="137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sellaDiTesto 134"/>
          <p:cNvSpPr txBox="1"/>
          <p:nvPr/>
        </p:nvSpPr>
        <p:spPr>
          <a:xfrm>
            <a:off x="4142948" y="1010247"/>
            <a:ext cx="12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</a:t>
            </a:r>
          </a:p>
        </p:txBody>
      </p:sp>
      <p:cxnSp>
        <p:nvCxnSpPr>
          <p:cNvPr id="136" name="Connettore diritto 135"/>
          <p:cNvCxnSpPr>
            <a:endCxn id="10" idx="0"/>
          </p:cNvCxnSpPr>
          <p:nvPr/>
        </p:nvCxnSpPr>
        <p:spPr>
          <a:xfrm flipH="1">
            <a:off x="5672600" y="1937190"/>
            <a:ext cx="260323" cy="81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5452046" y="1567858"/>
            <a:ext cx="1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Email</a:t>
            </a:r>
          </a:p>
        </p:txBody>
      </p:sp>
      <p:cxnSp>
        <p:nvCxnSpPr>
          <p:cNvPr id="138" name="Connettore diritto 137"/>
          <p:cNvCxnSpPr>
            <a:stCxn id="141" idx="2"/>
            <a:endCxn id="10" idx="0"/>
          </p:cNvCxnSpPr>
          <p:nvPr/>
        </p:nvCxnSpPr>
        <p:spPr>
          <a:xfrm flipH="1">
            <a:off x="5672600" y="2306522"/>
            <a:ext cx="769278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4822374" y="1270741"/>
            <a:ext cx="11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Cognome</a:t>
            </a:r>
          </a:p>
        </p:txBody>
      </p:sp>
      <p:cxnSp>
        <p:nvCxnSpPr>
          <p:cNvPr id="140" name="Connettore diritto 139"/>
          <p:cNvCxnSpPr>
            <a:stCxn id="139" idx="2"/>
            <a:endCxn id="10" idx="0"/>
          </p:cNvCxnSpPr>
          <p:nvPr/>
        </p:nvCxnSpPr>
        <p:spPr>
          <a:xfrm>
            <a:off x="5384670" y="1640073"/>
            <a:ext cx="287930" cy="11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5896056" y="1937190"/>
            <a:ext cx="109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Password</a:t>
            </a:r>
          </a:p>
        </p:txBody>
      </p:sp>
      <p:cxnSp>
        <p:nvCxnSpPr>
          <p:cNvPr id="160" name="Connettore diritto 159"/>
          <p:cNvCxnSpPr>
            <a:endCxn id="10" idx="0"/>
          </p:cNvCxnSpPr>
          <p:nvPr/>
        </p:nvCxnSpPr>
        <p:spPr>
          <a:xfrm flipH="1">
            <a:off x="5672600" y="2475835"/>
            <a:ext cx="906232" cy="27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6592970" y="2281098"/>
            <a:ext cx="106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Versione</a:t>
            </a:r>
          </a:p>
        </p:txBody>
      </p:sp>
      <p:cxnSp>
        <p:nvCxnSpPr>
          <p:cNvPr id="168" name="Connettore diritto 167"/>
          <p:cNvCxnSpPr>
            <a:endCxn id="9" idx="0"/>
          </p:cNvCxnSpPr>
          <p:nvPr/>
        </p:nvCxnSpPr>
        <p:spPr>
          <a:xfrm>
            <a:off x="7967213" y="1388311"/>
            <a:ext cx="2212656" cy="233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sellaDiTesto 181"/>
          <p:cNvSpPr txBox="1"/>
          <p:nvPr/>
        </p:nvSpPr>
        <p:spPr>
          <a:xfrm>
            <a:off x="7622634" y="870648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ID_Azienda</a:t>
            </a:r>
            <a:endParaRPr lang="it-IT" dirty="0"/>
          </a:p>
        </p:txBody>
      </p:sp>
      <p:cxnSp>
        <p:nvCxnSpPr>
          <p:cNvPr id="185" name="Connettore diritto 184"/>
          <p:cNvCxnSpPr>
            <a:stCxn id="9" idx="0"/>
          </p:cNvCxnSpPr>
          <p:nvPr/>
        </p:nvCxnSpPr>
        <p:spPr>
          <a:xfrm flipH="1" flipV="1">
            <a:off x="9045541" y="2006575"/>
            <a:ext cx="1134328" cy="17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sellaDiTesto 195"/>
          <p:cNvSpPr txBox="1"/>
          <p:nvPr/>
        </p:nvSpPr>
        <p:spPr>
          <a:xfrm>
            <a:off x="9173397" y="2013212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200" name="Connettore diritto 199"/>
          <p:cNvCxnSpPr>
            <a:stCxn id="9" idx="0"/>
          </p:cNvCxnSpPr>
          <p:nvPr/>
        </p:nvCxnSpPr>
        <p:spPr>
          <a:xfrm flipH="1" flipV="1">
            <a:off x="9558576" y="2353879"/>
            <a:ext cx="621293" cy="136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sellaDiTesto 202"/>
          <p:cNvSpPr txBox="1"/>
          <p:nvPr/>
        </p:nvSpPr>
        <p:spPr>
          <a:xfrm>
            <a:off x="9605289" y="2401016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cxnSp>
        <p:nvCxnSpPr>
          <p:cNvPr id="238" name="Connettore diritto 237"/>
          <p:cNvCxnSpPr/>
          <p:nvPr/>
        </p:nvCxnSpPr>
        <p:spPr>
          <a:xfrm>
            <a:off x="10138161" y="2353879"/>
            <a:ext cx="4527" cy="2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sellaDiTesto 240"/>
          <p:cNvSpPr txBox="1"/>
          <p:nvPr/>
        </p:nvSpPr>
        <p:spPr>
          <a:xfrm>
            <a:off x="8704232" y="1650782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352" name="Connettore diritto 351"/>
          <p:cNvCxnSpPr>
            <a:stCxn id="9" idx="0"/>
          </p:cNvCxnSpPr>
          <p:nvPr/>
        </p:nvCxnSpPr>
        <p:spPr>
          <a:xfrm flipH="1" flipV="1">
            <a:off x="9834246" y="2723211"/>
            <a:ext cx="345623" cy="99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diritto 361"/>
          <p:cNvCxnSpPr>
            <a:stCxn id="9" idx="0"/>
          </p:cNvCxnSpPr>
          <p:nvPr/>
        </p:nvCxnSpPr>
        <p:spPr>
          <a:xfrm flipH="1" flipV="1">
            <a:off x="10145638" y="3036353"/>
            <a:ext cx="34231" cy="68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CasellaDiTesto 364"/>
          <p:cNvSpPr txBox="1"/>
          <p:nvPr/>
        </p:nvSpPr>
        <p:spPr>
          <a:xfrm>
            <a:off x="9854545" y="2723872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367" name="Connettore diritto 366"/>
          <p:cNvCxnSpPr>
            <a:stCxn id="9" idx="0"/>
            <a:endCxn id="370" idx="2"/>
          </p:cNvCxnSpPr>
          <p:nvPr/>
        </p:nvCxnSpPr>
        <p:spPr>
          <a:xfrm flipV="1">
            <a:off x="10179869" y="3420615"/>
            <a:ext cx="517727" cy="29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sellaDiTesto 369"/>
          <p:cNvSpPr txBox="1"/>
          <p:nvPr/>
        </p:nvSpPr>
        <p:spPr>
          <a:xfrm>
            <a:off x="10111687" y="3051283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377" name="Connettore diritto 376"/>
          <p:cNvCxnSpPr>
            <a:stCxn id="9" idx="3"/>
          </p:cNvCxnSpPr>
          <p:nvPr/>
        </p:nvCxnSpPr>
        <p:spPr>
          <a:xfrm flipV="1">
            <a:off x="10761176" y="1296152"/>
            <a:ext cx="2985441" cy="27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ttore diritto 380"/>
          <p:cNvCxnSpPr>
            <a:stCxn id="9" idx="3"/>
          </p:cNvCxnSpPr>
          <p:nvPr/>
        </p:nvCxnSpPr>
        <p:spPr>
          <a:xfrm flipV="1">
            <a:off x="10761176" y="1720654"/>
            <a:ext cx="2834661" cy="236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diritto 381"/>
          <p:cNvCxnSpPr>
            <a:stCxn id="9" idx="3"/>
          </p:cNvCxnSpPr>
          <p:nvPr/>
        </p:nvCxnSpPr>
        <p:spPr>
          <a:xfrm flipV="1">
            <a:off x="10761176" y="2061420"/>
            <a:ext cx="2876965" cy="20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diritto 382"/>
          <p:cNvCxnSpPr>
            <a:stCxn id="9" idx="3"/>
          </p:cNvCxnSpPr>
          <p:nvPr/>
        </p:nvCxnSpPr>
        <p:spPr>
          <a:xfrm flipV="1">
            <a:off x="10761176" y="2452732"/>
            <a:ext cx="2677878" cy="163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diritto 383"/>
          <p:cNvCxnSpPr>
            <a:stCxn id="9" idx="3"/>
          </p:cNvCxnSpPr>
          <p:nvPr/>
        </p:nvCxnSpPr>
        <p:spPr>
          <a:xfrm flipV="1">
            <a:off x="10761176" y="2854172"/>
            <a:ext cx="2298765" cy="123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diritto 384"/>
          <p:cNvCxnSpPr>
            <a:stCxn id="9" idx="3"/>
          </p:cNvCxnSpPr>
          <p:nvPr/>
        </p:nvCxnSpPr>
        <p:spPr>
          <a:xfrm flipV="1">
            <a:off x="10761176" y="3087082"/>
            <a:ext cx="2135958" cy="100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ttore diritto 385"/>
          <p:cNvCxnSpPr>
            <a:stCxn id="9" idx="3"/>
            <a:endCxn id="422" idx="1"/>
          </p:cNvCxnSpPr>
          <p:nvPr/>
        </p:nvCxnSpPr>
        <p:spPr>
          <a:xfrm flipV="1">
            <a:off x="10761176" y="3582168"/>
            <a:ext cx="2034795" cy="5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sellaDiTesto 415"/>
          <p:cNvSpPr txBox="1"/>
          <p:nvPr/>
        </p:nvSpPr>
        <p:spPr>
          <a:xfrm>
            <a:off x="13746617" y="1055314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13638140" y="1581685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13700179" y="1912241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13476327" y="2281573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13211033" y="2650905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12901569" y="2931352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12795971" y="3397502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5195442" y="1351249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ID_Cliente</a:t>
            </a:r>
            <a:endParaRPr lang="it-IT" dirty="0"/>
          </a:p>
        </p:txBody>
      </p:sp>
      <p:cxnSp>
        <p:nvCxnSpPr>
          <p:cNvPr id="426" name="Connettore diritto 425"/>
          <p:cNvCxnSpPr>
            <a:stCxn id="5" idx="0"/>
          </p:cNvCxnSpPr>
          <p:nvPr/>
        </p:nvCxnSpPr>
        <p:spPr>
          <a:xfrm flipV="1">
            <a:off x="15152086" y="2487175"/>
            <a:ext cx="1466262" cy="192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ttore diritto 428"/>
          <p:cNvCxnSpPr>
            <a:stCxn id="5" idx="0"/>
          </p:cNvCxnSpPr>
          <p:nvPr/>
        </p:nvCxnSpPr>
        <p:spPr>
          <a:xfrm flipV="1">
            <a:off x="15152086" y="2834481"/>
            <a:ext cx="1829393" cy="157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sellaDiTesto 429"/>
          <p:cNvSpPr txBox="1"/>
          <p:nvPr/>
        </p:nvSpPr>
        <p:spPr>
          <a:xfrm>
            <a:off x="16289667" y="3362610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sp>
        <p:nvSpPr>
          <p:cNvPr id="431" name="CasellaDiTesto 430"/>
          <p:cNvSpPr txBox="1"/>
          <p:nvPr/>
        </p:nvSpPr>
        <p:spPr>
          <a:xfrm>
            <a:off x="16277040" y="2131383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432" name="Connettore diritto 431"/>
          <p:cNvCxnSpPr>
            <a:stCxn id="5" idx="0"/>
          </p:cNvCxnSpPr>
          <p:nvPr/>
        </p:nvCxnSpPr>
        <p:spPr>
          <a:xfrm flipV="1">
            <a:off x="15152086" y="3690356"/>
            <a:ext cx="1357440" cy="71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ttore diritto 432"/>
          <p:cNvCxnSpPr>
            <a:stCxn id="5" idx="0"/>
            <a:endCxn id="434" idx="1"/>
          </p:cNvCxnSpPr>
          <p:nvPr/>
        </p:nvCxnSpPr>
        <p:spPr>
          <a:xfrm flipV="1">
            <a:off x="15152086" y="3816051"/>
            <a:ext cx="1364732" cy="59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CasellaDiTesto 433"/>
          <p:cNvSpPr txBox="1"/>
          <p:nvPr/>
        </p:nvSpPr>
        <p:spPr>
          <a:xfrm>
            <a:off x="16516818" y="3631385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435" name="Connettore diritto 434"/>
          <p:cNvCxnSpPr>
            <a:stCxn id="5" idx="0"/>
            <a:endCxn id="436" idx="1"/>
          </p:cNvCxnSpPr>
          <p:nvPr/>
        </p:nvCxnSpPr>
        <p:spPr>
          <a:xfrm flipV="1">
            <a:off x="15152086" y="4158302"/>
            <a:ext cx="1559609" cy="25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asellaDiTesto 435"/>
          <p:cNvSpPr txBox="1"/>
          <p:nvPr/>
        </p:nvSpPr>
        <p:spPr>
          <a:xfrm>
            <a:off x="16711695" y="3973636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437" name="Connettore diritto 436"/>
          <p:cNvCxnSpPr>
            <a:stCxn id="5" idx="3"/>
            <a:endCxn id="444" idx="1"/>
          </p:cNvCxnSpPr>
          <p:nvPr/>
        </p:nvCxnSpPr>
        <p:spPr>
          <a:xfrm flipV="1">
            <a:off x="15883416" y="4267843"/>
            <a:ext cx="2416463" cy="37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ttore diritto 437"/>
          <p:cNvCxnSpPr>
            <a:stCxn id="5" idx="3"/>
            <a:endCxn id="445" idx="1"/>
          </p:cNvCxnSpPr>
          <p:nvPr/>
        </p:nvCxnSpPr>
        <p:spPr>
          <a:xfrm flipV="1">
            <a:off x="15883416" y="4337869"/>
            <a:ext cx="4513786" cy="30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ttore diritto 438"/>
          <p:cNvCxnSpPr>
            <a:stCxn id="5" idx="3"/>
            <a:endCxn id="446" idx="1"/>
          </p:cNvCxnSpPr>
          <p:nvPr/>
        </p:nvCxnSpPr>
        <p:spPr>
          <a:xfrm>
            <a:off x="15883416" y="4645796"/>
            <a:ext cx="4515096" cy="21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ttore diritto 439"/>
          <p:cNvCxnSpPr>
            <a:stCxn id="5" idx="3"/>
            <a:endCxn id="447" idx="1"/>
          </p:cNvCxnSpPr>
          <p:nvPr/>
        </p:nvCxnSpPr>
        <p:spPr>
          <a:xfrm>
            <a:off x="15883416" y="4645796"/>
            <a:ext cx="4291244" cy="5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ttore diritto 440"/>
          <p:cNvCxnSpPr>
            <a:stCxn id="5" idx="3"/>
            <a:endCxn id="448" idx="1"/>
          </p:cNvCxnSpPr>
          <p:nvPr/>
        </p:nvCxnSpPr>
        <p:spPr>
          <a:xfrm>
            <a:off x="15883416" y="4645796"/>
            <a:ext cx="4025950" cy="95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ttore diritto 441"/>
          <p:cNvCxnSpPr>
            <a:stCxn id="5" idx="3"/>
            <a:endCxn id="449" idx="1"/>
          </p:cNvCxnSpPr>
          <p:nvPr/>
        </p:nvCxnSpPr>
        <p:spPr>
          <a:xfrm>
            <a:off x="15883416" y="4645796"/>
            <a:ext cx="3716486" cy="123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diritto 442"/>
          <p:cNvCxnSpPr>
            <a:stCxn id="5" idx="3"/>
            <a:endCxn id="450" idx="1"/>
          </p:cNvCxnSpPr>
          <p:nvPr/>
        </p:nvCxnSpPr>
        <p:spPr>
          <a:xfrm>
            <a:off x="15883416" y="4645796"/>
            <a:ext cx="3610888" cy="170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CasellaDiTesto 443"/>
          <p:cNvSpPr txBox="1"/>
          <p:nvPr/>
        </p:nvSpPr>
        <p:spPr>
          <a:xfrm>
            <a:off x="18299879" y="4083177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445" name="CasellaDiTesto 444"/>
          <p:cNvSpPr txBox="1"/>
          <p:nvPr/>
        </p:nvSpPr>
        <p:spPr>
          <a:xfrm>
            <a:off x="20397202" y="4153203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446" name="CasellaDiTesto 445"/>
          <p:cNvSpPr txBox="1"/>
          <p:nvPr/>
        </p:nvSpPr>
        <p:spPr>
          <a:xfrm>
            <a:off x="20398512" y="4678070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447" name="CasellaDiTesto 446"/>
          <p:cNvSpPr txBox="1"/>
          <p:nvPr/>
        </p:nvSpPr>
        <p:spPr>
          <a:xfrm>
            <a:off x="20174660" y="5047402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448" name="CasellaDiTesto 447"/>
          <p:cNvSpPr txBox="1"/>
          <p:nvPr/>
        </p:nvSpPr>
        <p:spPr>
          <a:xfrm>
            <a:off x="19909366" y="5416734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449" name="CasellaDiTesto 448"/>
          <p:cNvSpPr txBox="1"/>
          <p:nvPr/>
        </p:nvSpPr>
        <p:spPr>
          <a:xfrm>
            <a:off x="19599902" y="5697181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450" name="CasellaDiTesto 449"/>
          <p:cNvSpPr txBox="1"/>
          <p:nvPr/>
        </p:nvSpPr>
        <p:spPr>
          <a:xfrm>
            <a:off x="19494304" y="6163331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463" name="CasellaDiTesto 462"/>
          <p:cNvSpPr txBox="1"/>
          <p:nvPr/>
        </p:nvSpPr>
        <p:spPr>
          <a:xfrm>
            <a:off x="16471909" y="2510531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507" name="Connettore diritto 506"/>
          <p:cNvCxnSpPr>
            <a:stCxn id="5" idx="0"/>
          </p:cNvCxnSpPr>
          <p:nvPr/>
        </p:nvCxnSpPr>
        <p:spPr>
          <a:xfrm flipV="1">
            <a:off x="15152086" y="1720581"/>
            <a:ext cx="279580" cy="268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sellaDiTesto 509"/>
          <p:cNvSpPr txBox="1"/>
          <p:nvPr/>
        </p:nvSpPr>
        <p:spPr>
          <a:xfrm>
            <a:off x="12218888" y="8075461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ID_Fornitore</a:t>
            </a:r>
            <a:endParaRPr lang="it-IT" dirty="0"/>
          </a:p>
        </p:txBody>
      </p:sp>
      <p:cxnSp>
        <p:nvCxnSpPr>
          <p:cNvPr id="511" name="Connettore diritto 510"/>
          <p:cNvCxnSpPr>
            <a:stCxn id="516" idx="0"/>
            <a:endCxn id="7" idx="2"/>
          </p:cNvCxnSpPr>
          <p:nvPr/>
        </p:nvCxnSpPr>
        <p:spPr>
          <a:xfrm flipH="1" flipV="1">
            <a:off x="14989474" y="7430348"/>
            <a:ext cx="136901" cy="230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ttore diritto 512"/>
          <p:cNvCxnSpPr>
            <a:stCxn id="7" idx="2"/>
            <a:endCxn id="520" idx="0"/>
          </p:cNvCxnSpPr>
          <p:nvPr/>
        </p:nvCxnSpPr>
        <p:spPr>
          <a:xfrm flipH="1">
            <a:off x="14169900" y="7430348"/>
            <a:ext cx="819574" cy="182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ttore diritto 513"/>
          <p:cNvCxnSpPr>
            <a:endCxn id="7" idx="2"/>
          </p:cNvCxnSpPr>
          <p:nvPr/>
        </p:nvCxnSpPr>
        <p:spPr>
          <a:xfrm flipH="1" flipV="1">
            <a:off x="14989474" y="7430348"/>
            <a:ext cx="1376233" cy="54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CasellaDiTesto 514"/>
          <p:cNvSpPr txBox="1"/>
          <p:nvPr/>
        </p:nvSpPr>
        <p:spPr>
          <a:xfrm>
            <a:off x="15079862" y="9184100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sp>
        <p:nvSpPr>
          <p:cNvPr id="516" name="CasellaDiTesto 515"/>
          <p:cNvSpPr txBox="1"/>
          <p:nvPr/>
        </p:nvSpPr>
        <p:spPr>
          <a:xfrm>
            <a:off x="14507239" y="9733059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517" name="Connettore diritto 516"/>
          <p:cNvCxnSpPr>
            <a:stCxn id="7" idx="2"/>
            <a:endCxn id="515" idx="0"/>
          </p:cNvCxnSpPr>
          <p:nvPr/>
        </p:nvCxnSpPr>
        <p:spPr>
          <a:xfrm>
            <a:off x="14989474" y="7430348"/>
            <a:ext cx="642365" cy="175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sellaDiTesto 517"/>
          <p:cNvSpPr txBox="1"/>
          <p:nvPr/>
        </p:nvSpPr>
        <p:spPr>
          <a:xfrm>
            <a:off x="15631839" y="8790654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519" name="Connettore diritto 518"/>
          <p:cNvCxnSpPr>
            <a:stCxn id="7" idx="2"/>
            <a:endCxn id="518" idx="0"/>
          </p:cNvCxnSpPr>
          <p:nvPr/>
        </p:nvCxnSpPr>
        <p:spPr>
          <a:xfrm>
            <a:off x="14989474" y="7430348"/>
            <a:ext cx="1183331" cy="136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13583991" y="9256613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521" name="Connettore diritto 520"/>
          <p:cNvCxnSpPr>
            <a:stCxn id="7" idx="3"/>
            <a:endCxn id="528" idx="1"/>
          </p:cNvCxnSpPr>
          <p:nvPr/>
        </p:nvCxnSpPr>
        <p:spPr>
          <a:xfrm>
            <a:off x="15646972" y="7138568"/>
            <a:ext cx="4653857" cy="24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nettore diritto 521"/>
          <p:cNvCxnSpPr>
            <a:stCxn id="7" idx="3"/>
            <a:endCxn id="529" idx="1"/>
          </p:cNvCxnSpPr>
          <p:nvPr/>
        </p:nvCxnSpPr>
        <p:spPr>
          <a:xfrm>
            <a:off x="15646972" y="7138568"/>
            <a:ext cx="4807164" cy="66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ttore diritto 522"/>
          <p:cNvCxnSpPr>
            <a:stCxn id="7" idx="3"/>
            <a:endCxn id="530" idx="1"/>
          </p:cNvCxnSpPr>
          <p:nvPr/>
        </p:nvCxnSpPr>
        <p:spPr>
          <a:xfrm>
            <a:off x="15646972" y="7138568"/>
            <a:ext cx="4600047" cy="110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ttore diritto 523"/>
          <p:cNvCxnSpPr>
            <a:stCxn id="7" idx="3"/>
            <a:endCxn id="531" idx="1"/>
          </p:cNvCxnSpPr>
          <p:nvPr/>
        </p:nvCxnSpPr>
        <p:spPr>
          <a:xfrm>
            <a:off x="15646972" y="7138568"/>
            <a:ext cx="4385921" cy="15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nettore diritto 524"/>
          <p:cNvCxnSpPr>
            <a:stCxn id="7" idx="3"/>
            <a:endCxn id="532" idx="1"/>
          </p:cNvCxnSpPr>
          <p:nvPr/>
        </p:nvCxnSpPr>
        <p:spPr>
          <a:xfrm>
            <a:off x="15646972" y="7138568"/>
            <a:ext cx="4007001" cy="19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nettore diritto 525"/>
          <p:cNvCxnSpPr>
            <a:stCxn id="7" idx="3"/>
            <a:endCxn id="533" idx="1"/>
          </p:cNvCxnSpPr>
          <p:nvPr/>
        </p:nvCxnSpPr>
        <p:spPr>
          <a:xfrm>
            <a:off x="15646972" y="7138568"/>
            <a:ext cx="4283921" cy="248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CasellaDiTesto 526"/>
          <p:cNvSpPr txBox="1"/>
          <p:nvPr/>
        </p:nvSpPr>
        <p:spPr>
          <a:xfrm>
            <a:off x="16115373" y="8380310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528" name="CasellaDiTesto 527"/>
          <p:cNvSpPr txBox="1"/>
          <p:nvPr/>
        </p:nvSpPr>
        <p:spPr>
          <a:xfrm>
            <a:off x="20300829" y="7195476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529" name="CasellaDiTesto 528"/>
          <p:cNvSpPr txBox="1"/>
          <p:nvPr/>
        </p:nvSpPr>
        <p:spPr>
          <a:xfrm>
            <a:off x="20454136" y="7616869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530" name="CasellaDiTesto 529"/>
          <p:cNvSpPr txBox="1"/>
          <p:nvPr/>
        </p:nvSpPr>
        <p:spPr>
          <a:xfrm>
            <a:off x="20247019" y="8056377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531" name="CasellaDiTesto 530"/>
          <p:cNvSpPr txBox="1"/>
          <p:nvPr/>
        </p:nvSpPr>
        <p:spPr>
          <a:xfrm>
            <a:off x="20032893" y="8512928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532" name="CasellaDiTesto 531"/>
          <p:cNvSpPr txBox="1"/>
          <p:nvPr/>
        </p:nvSpPr>
        <p:spPr>
          <a:xfrm>
            <a:off x="19653973" y="8935550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533" name="CasellaDiTesto 532"/>
          <p:cNvSpPr txBox="1"/>
          <p:nvPr/>
        </p:nvSpPr>
        <p:spPr>
          <a:xfrm>
            <a:off x="19930893" y="9441279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534" name="CasellaDiTesto 533"/>
          <p:cNvSpPr txBox="1"/>
          <p:nvPr/>
        </p:nvSpPr>
        <p:spPr>
          <a:xfrm>
            <a:off x="15676622" y="7939909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535" name="Connettore diritto 534"/>
          <p:cNvCxnSpPr>
            <a:stCxn id="7" idx="2"/>
            <a:endCxn id="510" idx="3"/>
          </p:cNvCxnSpPr>
          <p:nvPr/>
        </p:nvCxnSpPr>
        <p:spPr>
          <a:xfrm flipH="1">
            <a:off x="13577104" y="7430348"/>
            <a:ext cx="1412370" cy="82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ttore diritto 578"/>
          <p:cNvCxnSpPr>
            <a:stCxn id="7" idx="2"/>
            <a:endCxn id="527" idx="1"/>
          </p:cNvCxnSpPr>
          <p:nvPr/>
        </p:nvCxnSpPr>
        <p:spPr>
          <a:xfrm>
            <a:off x="14989474" y="7430348"/>
            <a:ext cx="1125899" cy="113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ttore diritto 783"/>
          <p:cNvCxnSpPr>
            <a:stCxn id="8" idx="3"/>
          </p:cNvCxnSpPr>
          <p:nvPr/>
        </p:nvCxnSpPr>
        <p:spPr>
          <a:xfrm flipV="1">
            <a:off x="11230175" y="7293935"/>
            <a:ext cx="832378" cy="10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Connettore diritto 810"/>
          <p:cNvCxnSpPr>
            <a:stCxn id="8" idx="3"/>
          </p:cNvCxnSpPr>
          <p:nvPr/>
        </p:nvCxnSpPr>
        <p:spPr>
          <a:xfrm>
            <a:off x="11230175" y="7402789"/>
            <a:ext cx="711920" cy="15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nettore diritto 811"/>
          <p:cNvCxnSpPr>
            <a:stCxn id="8" idx="3"/>
          </p:cNvCxnSpPr>
          <p:nvPr/>
        </p:nvCxnSpPr>
        <p:spPr>
          <a:xfrm>
            <a:off x="11230175" y="7402789"/>
            <a:ext cx="452204" cy="44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Connettore diritto 813"/>
          <p:cNvCxnSpPr>
            <a:stCxn id="8" idx="2"/>
          </p:cNvCxnSpPr>
          <p:nvPr/>
        </p:nvCxnSpPr>
        <p:spPr>
          <a:xfrm>
            <a:off x="10761176" y="7635629"/>
            <a:ext cx="380725" cy="30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onnettore diritto 814"/>
          <p:cNvCxnSpPr>
            <a:endCxn id="864" idx="3"/>
          </p:cNvCxnSpPr>
          <p:nvPr/>
        </p:nvCxnSpPr>
        <p:spPr>
          <a:xfrm flipH="1">
            <a:off x="9778665" y="7635629"/>
            <a:ext cx="954431" cy="58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ttore diritto 815"/>
          <p:cNvCxnSpPr>
            <a:stCxn id="8" idx="2"/>
            <a:endCxn id="870" idx="0"/>
          </p:cNvCxnSpPr>
          <p:nvPr/>
        </p:nvCxnSpPr>
        <p:spPr>
          <a:xfrm flipH="1">
            <a:off x="10507375" y="7635629"/>
            <a:ext cx="253801" cy="71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ttore diritto 817"/>
          <p:cNvCxnSpPr>
            <a:stCxn id="8" idx="1"/>
            <a:endCxn id="863" idx="3"/>
          </p:cNvCxnSpPr>
          <p:nvPr/>
        </p:nvCxnSpPr>
        <p:spPr>
          <a:xfrm flipH="1">
            <a:off x="9932711" y="7402789"/>
            <a:ext cx="359465" cy="32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ttore diritto 818"/>
          <p:cNvCxnSpPr>
            <a:stCxn id="8" idx="1"/>
          </p:cNvCxnSpPr>
          <p:nvPr/>
        </p:nvCxnSpPr>
        <p:spPr>
          <a:xfrm flipH="1" flipV="1">
            <a:off x="10011623" y="7130931"/>
            <a:ext cx="280553" cy="2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ttore diritto 819"/>
          <p:cNvCxnSpPr>
            <a:stCxn id="8" idx="1"/>
            <a:endCxn id="862" idx="3"/>
          </p:cNvCxnSpPr>
          <p:nvPr/>
        </p:nvCxnSpPr>
        <p:spPr>
          <a:xfrm flipH="1">
            <a:off x="9889366" y="7402789"/>
            <a:ext cx="40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ttore diritto 820"/>
          <p:cNvCxnSpPr>
            <a:stCxn id="8" idx="3"/>
          </p:cNvCxnSpPr>
          <p:nvPr/>
        </p:nvCxnSpPr>
        <p:spPr>
          <a:xfrm flipV="1">
            <a:off x="11230175" y="6985283"/>
            <a:ext cx="503419" cy="4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CasellaDiTesto 855"/>
          <p:cNvSpPr txBox="1"/>
          <p:nvPr/>
        </p:nvSpPr>
        <p:spPr>
          <a:xfrm>
            <a:off x="8973129" y="6800617"/>
            <a:ext cx="13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ID_Scrittura</a:t>
            </a:r>
            <a:endParaRPr lang="it-IT" dirty="0"/>
          </a:p>
        </p:txBody>
      </p:sp>
      <p:sp>
        <p:nvSpPr>
          <p:cNvPr id="862" name="CasellaDiTesto 861"/>
          <p:cNvSpPr txBox="1"/>
          <p:nvPr/>
        </p:nvSpPr>
        <p:spPr>
          <a:xfrm>
            <a:off x="8464129" y="7218123"/>
            <a:ext cx="14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ContoMastro</a:t>
            </a:r>
            <a:endParaRPr lang="it-IT" dirty="0"/>
          </a:p>
        </p:txBody>
      </p:sp>
      <p:sp>
        <p:nvSpPr>
          <p:cNvPr id="863" name="CasellaDiTesto 862"/>
          <p:cNvSpPr txBox="1"/>
          <p:nvPr/>
        </p:nvSpPr>
        <p:spPr>
          <a:xfrm>
            <a:off x="8676895" y="7544607"/>
            <a:ext cx="12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DareAvere</a:t>
            </a:r>
            <a:endParaRPr lang="it-IT" dirty="0"/>
          </a:p>
        </p:txBody>
      </p:sp>
      <p:sp>
        <p:nvSpPr>
          <p:cNvPr id="864" name="CasellaDiTesto 863"/>
          <p:cNvSpPr txBox="1"/>
          <p:nvPr/>
        </p:nvSpPr>
        <p:spPr>
          <a:xfrm>
            <a:off x="8579646" y="8036257"/>
            <a:ext cx="11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Imponibile</a:t>
            </a:r>
            <a:endParaRPr lang="it-IT" dirty="0"/>
          </a:p>
        </p:txBody>
      </p:sp>
      <p:sp>
        <p:nvSpPr>
          <p:cNvPr id="870" name="CasellaDiTesto 869"/>
          <p:cNvSpPr txBox="1"/>
          <p:nvPr/>
        </p:nvSpPr>
        <p:spPr>
          <a:xfrm>
            <a:off x="9863760" y="8353823"/>
            <a:ext cx="12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879" name="CasellaDiTesto 878"/>
          <p:cNvSpPr txBox="1"/>
          <p:nvPr/>
        </p:nvSpPr>
        <p:spPr>
          <a:xfrm>
            <a:off x="10951538" y="7928276"/>
            <a:ext cx="73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Iva</a:t>
            </a:r>
            <a:endParaRPr lang="it-IT" dirty="0"/>
          </a:p>
        </p:txBody>
      </p:sp>
      <p:sp>
        <p:nvSpPr>
          <p:cNvPr id="880" name="CasellaDiTesto 879"/>
          <p:cNvSpPr txBox="1"/>
          <p:nvPr/>
        </p:nvSpPr>
        <p:spPr>
          <a:xfrm>
            <a:off x="11567044" y="7817696"/>
            <a:ext cx="130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NumDoc</a:t>
            </a:r>
            <a:endParaRPr lang="it-IT" dirty="0"/>
          </a:p>
        </p:txBody>
      </p:sp>
      <p:sp>
        <p:nvSpPr>
          <p:cNvPr id="885" name="CasellaDiTesto 884"/>
          <p:cNvSpPr txBox="1"/>
          <p:nvPr/>
        </p:nvSpPr>
        <p:spPr>
          <a:xfrm>
            <a:off x="11979010" y="7402789"/>
            <a:ext cx="194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DataRegistrazione</a:t>
            </a:r>
            <a:endParaRPr lang="it-IT" dirty="0"/>
          </a:p>
        </p:txBody>
      </p:sp>
      <p:sp>
        <p:nvSpPr>
          <p:cNvPr id="886" name="CasellaDiTesto 885"/>
          <p:cNvSpPr txBox="1"/>
          <p:nvPr/>
        </p:nvSpPr>
        <p:spPr>
          <a:xfrm>
            <a:off x="11733594" y="6703937"/>
            <a:ext cx="11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Protocollo</a:t>
            </a:r>
            <a:endParaRPr lang="it-IT" dirty="0"/>
          </a:p>
        </p:txBody>
      </p:sp>
      <p:sp>
        <p:nvSpPr>
          <p:cNvPr id="888" name="CasellaDiTesto 887"/>
          <p:cNvSpPr txBox="1"/>
          <p:nvPr/>
        </p:nvSpPr>
        <p:spPr>
          <a:xfrm>
            <a:off x="12110484" y="7073269"/>
            <a:ext cx="13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DataFattura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4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65</Words>
  <Application>Microsoft Office PowerPoint</Application>
  <PresentationFormat>Personalizzato</PresentationFormat>
  <Paragraphs>65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15</cp:revision>
  <dcterms:created xsi:type="dcterms:W3CDTF">2017-06-19T08:52:56Z</dcterms:created>
  <dcterms:modified xsi:type="dcterms:W3CDTF">2017-06-19T11:34:56Z</dcterms:modified>
</cp:coreProperties>
</file>