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59952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767462"/>
            <a:ext cx="1619964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5672376"/>
            <a:ext cx="16199644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17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047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574987"/>
            <a:ext cx="4657398" cy="91523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574987"/>
            <a:ext cx="13702199" cy="9152300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99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587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692442"/>
            <a:ext cx="18629590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7227343"/>
            <a:ext cx="18629590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81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874937"/>
            <a:ext cx="9179798" cy="685235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874937"/>
            <a:ext cx="9179798" cy="685235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95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574988"/>
            <a:ext cx="18629590" cy="208745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647443"/>
            <a:ext cx="9137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944914"/>
            <a:ext cx="9137611" cy="58023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647443"/>
            <a:ext cx="91826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944914"/>
            <a:ext cx="9182611" cy="5802373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3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11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04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554966"/>
            <a:ext cx="10934760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0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719984"/>
            <a:ext cx="6966408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554966"/>
            <a:ext cx="10934760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3239929"/>
            <a:ext cx="6966408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91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574988"/>
            <a:ext cx="1862959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874937"/>
            <a:ext cx="1862959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3B4E-7CAD-486F-A2B2-4C7CA602386E}" type="datetimeFigureOut">
              <a:rPr lang="it-IT" smtClean="0"/>
              <a:t>19/06/2017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0009781"/>
            <a:ext cx="72898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0009781"/>
            <a:ext cx="4859893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949CA-2312-40F3-9374-67B2D0E984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96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99301" y="208264"/>
            <a:ext cx="1915547" cy="9534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DomandeRisposte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14420755" y="4408789"/>
            <a:ext cx="1462661" cy="474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Fornitori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10833610" y="6521422"/>
            <a:ext cx="1156389" cy="514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Fattura</a:t>
            </a:r>
          </a:p>
        </p:txBody>
      </p:sp>
      <p:sp>
        <p:nvSpPr>
          <p:cNvPr id="7" name="Rettangolo 6"/>
          <p:cNvSpPr/>
          <p:nvPr/>
        </p:nvSpPr>
        <p:spPr>
          <a:xfrm>
            <a:off x="14331975" y="6846787"/>
            <a:ext cx="1314997" cy="583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Clienti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171502" y="7582781"/>
            <a:ext cx="872110" cy="5783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Giornale</a:t>
            </a:r>
          </a:p>
        </p:txBody>
      </p:sp>
      <p:sp>
        <p:nvSpPr>
          <p:cNvPr id="9" name="Rettangolo 8"/>
          <p:cNvSpPr/>
          <p:nvPr/>
        </p:nvSpPr>
        <p:spPr>
          <a:xfrm>
            <a:off x="9598561" y="3718825"/>
            <a:ext cx="1162615" cy="743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Azienda</a:t>
            </a:r>
          </a:p>
        </p:txBody>
      </p:sp>
      <p:sp>
        <p:nvSpPr>
          <p:cNvPr id="10" name="Rettangolo 9"/>
          <p:cNvSpPr/>
          <p:nvPr/>
        </p:nvSpPr>
        <p:spPr>
          <a:xfrm>
            <a:off x="4926002" y="2754836"/>
            <a:ext cx="1493196" cy="4486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Utenti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81619" y="2736841"/>
            <a:ext cx="1933229" cy="845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Admin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7020803" y="5949029"/>
            <a:ext cx="1075335" cy="4272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Prodotti</a:t>
            </a:r>
          </a:p>
        </p:txBody>
      </p:sp>
      <p:sp>
        <p:nvSpPr>
          <p:cNvPr id="13" name="Rettangolo 12"/>
          <p:cNvSpPr/>
          <p:nvPr/>
        </p:nvSpPr>
        <p:spPr>
          <a:xfrm>
            <a:off x="2902778" y="4229574"/>
            <a:ext cx="2037925" cy="491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ContiDiMastro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Rombo 14"/>
          <p:cNvSpPr/>
          <p:nvPr/>
        </p:nvSpPr>
        <p:spPr>
          <a:xfrm rot="539151">
            <a:off x="7266331" y="3054945"/>
            <a:ext cx="587069" cy="32179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17" name="Connettore diritto 16"/>
          <p:cNvCxnSpPr>
            <a:stCxn id="15" idx="3"/>
            <a:endCxn id="9" idx="1"/>
          </p:cNvCxnSpPr>
          <p:nvPr/>
        </p:nvCxnSpPr>
        <p:spPr>
          <a:xfrm>
            <a:off x="7849797" y="3261691"/>
            <a:ext cx="1748764" cy="82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>
            <a:stCxn id="10" idx="3"/>
            <a:endCxn id="15" idx="1"/>
          </p:cNvCxnSpPr>
          <p:nvPr/>
        </p:nvCxnSpPr>
        <p:spPr>
          <a:xfrm>
            <a:off x="6419198" y="2979157"/>
            <a:ext cx="850735" cy="19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o 29"/>
          <p:cNvSpPr/>
          <p:nvPr/>
        </p:nvSpPr>
        <p:spPr>
          <a:xfrm rot="369147">
            <a:off x="12893341" y="4350950"/>
            <a:ext cx="739037" cy="37470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31" name="Connettore diritto 30"/>
          <p:cNvCxnSpPr>
            <a:stCxn id="30" idx="3"/>
            <a:endCxn id="5" idx="1"/>
          </p:cNvCxnSpPr>
          <p:nvPr/>
        </p:nvCxnSpPr>
        <p:spPr>
          <a:xfrm>
            <a:off x="13630250" y="4577906"/>
            <a:ext cx="790505" cy="6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>
            <a:stCxn id="9" idx="3"/>
            <a:endCxn id="30" idx="1"/>
          </p:cNvCxnSpPr>
          <p:nvPr/>
        </p:nvCxnSpPr>
        <p:spPr>
          <a:xfrm>
            <a:off x="10761176" y="4090622"/>
            <a:ext cx="2134293" cy="408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mbo 32"/>
          <p:cNvSpPr/>
          <p:nvPr/>
        </p:nvSpPr>
        <p:spPr>
          <a:xfrm rot="1892774" flipV="1">
            <a:off x="12746907" y="5684921"/>
            <a:ext cx="666861" cy="38132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34" name="Connettore diritto 33"/>
          <p:cNvCxnSpPr>
            <a:stCxn id="33" idx="3"/>
            <a:endCxn id="7" idx="0"/>
          </p:cNvCxnSpPr>
          <p:nvPr/>
        </p:nvCxnSpPr>
        <p:spPr>
          <a:xfrm>
            <a:off x="13364493" y="6050028"/>
            <a:ext cx="1624981" cy="79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/>
          <p:cNvCxnSpPr>
            <a:stCxn id="9" idx="3"/>
            <a:endCxn id="33" idx="1"/>
          </p:cNvCxnSpPr>
          <p:nvPr/>
        </p:nvCxnSpPr>
        <p:spPr>
          <a:xfrm>
            <a:off x="10761176" y="4090622"/>
            <a:ext cx="2035006" cy="161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mbo 35"/>
          <p:cNvSpPr/>
          <p:nvPr/>
        </p:nvSpPr>
        <p:spPr>
          <a:xfrm rot="8294501">
            <a:off x="4037287" y="6109577"/>
            <a:ext cx="848022" cy="47928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37" name="Connettore diritto 36"/>
          <p:cNvCxnSpPr>
            <a:stCxn id="36" idx="3"/>
            <a:endCxn id="8" idx="0"/>
          </p:cNvCxnSpPr>
          <p:nvPr/>
        </p:nvCxnSpPr>
        <p:spPr>
          <a:xfrm flipH="1">
            <a:off x="2607557" y="6631605"/>
            <a:ext cx="1537445" cy="95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/>
          <p:cNvCxnSpPr>
            <a:stCxn id="9" idx="1"/>
            <a:endCxn id="36" idx="1"/>
          </p:cNvCxnSpPr>
          <p:nvPr/>
        </p:nvCxnSpPr>
        <p:spPr>
          <a:xfrm flipH="1">
            <a:off x="4777593" y="4090622"/>
            <a:ext cx="4820968" cy="1976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mbo 38"/>
          <p:cNvSpPr/>
          <p:nvPr/>
        </p:nvSpPr>
        <p:spPr>
          <a:xfrm rot="14338142">
            <a:off x="10396038" y="5197508"/>
            <a:ext cx="621765" cy="336793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40" name="Connettore diritto 39"/>
          <p:cNvCxnSpPr>
            <a:stCxn id="39" idx="3"/>
            <a:endCxn id="9" idx="2"/>
          </p:cNvCxnSpPr>
          <p:nvPr/>
        </p:nvCxnSpPr>
        <p:spPr>
          <a:xfrm flipH="1" flipV="1">
            <a:off x="10179869" y="4462418"/>
            <a:ext cx="366792" cy="63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/>
          <p:cNvCxnSpPr>
            <a:stCxn id="6" idx="0"/>
            <a:endCxn id="39" idx="1"/>
          </p:cNvCxnSpPr>
          <p:nvPr/>
        </p:nvCxnSpPr>
        <p:spPr>
          <a:xfrm flipH="1" flipV="1">
            <a:off x="10867181" y="5632296"/>
            <a:ext cx="544624" cy="88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mbo 41"/>
          <p:cNvSpPr/>
          <p:nvPr/>
        </p:nvSpPr>
        <p:spPr>
          <a:xfrm rot="21092512">
            <a:off x="6259618" y="4181108"/>
            <a:ext cx="595886" cy="2924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43" name="Connettore diritto 42"/>
          <p:cNvCxnSpPr>
            <a:stCxn id="42" idx="3"/>
            <a:endCxn id="9" idx="1"/>
          </p:cNvCxnSpPr>
          <p:nvPr/>
        </p:nvCxnSpPr>
        <p:spPr>
          <a:xfrm flipV="1">
            <a:off x="6852264" y="4090622"/>
            <a:ext cx="2746297" cy="19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/>
          <p:cNvCxnSpPr>
            <a:stCxn id="13" idx="3"/>
            <a:endCxn id="42" idx="1"/>
          </p:cNvCxnSpPr>
          <p:nvPr/>
        </p:nvCxnSpPr>
        <p:spPr>
          <a:xfrm flipV="1">
            <a:off x="4940703" y="4371164"/>
            <a:ext cx="1322156" cy="10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mbo 44"/>
          <p:cNvSpPr/>
          <p:nvPr/>
        </p:nvSpPr>
        <p:spPr>
          <a:xfrm rot="18525995">
            <a:off x="8460149" y="4814580"/>
            <a:ext cx="586548" cy="31232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6" tIns="16458" rIns="32916" bIns="164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sz="259"/>
          </a:p>
        </p:txBody>
      </p:sp>
      <p:cxnSp>
        <p:nvCxnSpPr>
          <p:cNvPr id="46" name="Connettore diritto 45"/>
          <p:cNvCxnSpPr>
            <a:stCxn id="45" idx="3"/>
            <a:endCxn id="9" idx="1"/>
          </p:cNvCxnSpPr>
          <p:nvPr/>
        </p:nvCxnSpPr>
        <p:spPr>
          <a:xfrm flipV="1">
            <a:off x="8937056" y="4090622"/>
            <a:ext cx="661505" cy="65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/>
          <p:cNvCxnSpPr>
            <a:stCxn id="12" idx="0"/>
            <a:endCxn id="45" idx="1"/>
          </p:cNvCxnSpPr>
          <p:nvPr/>
        </p:nvCxnSpPr>
        <p:spPr>
          <a:xfrm flipV="1">
            <a:off x="7558471" y="5199411"/>
            <a:ext cx="1011319" cy="74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diritto 129"/>
          <p:cNvCxnSpPr>
            <a:stCxn id="10" idx="1"/>
            <a:endCxn id="133" idx="2"/>
          </p:cNvCxnSpPr>
          <p:nvPr/>
        </p:nvCxnSpPr>
        <p:spPr>
          <a:xfrm flipH="1" flipV="1">
            <a:off x="3963548" y="1054314"/>
            <a:ext cx="962454" cy="192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32"/>
          <p:cNvSpPr txBox="1"/>
          <p:nvPr/>
        </p:nvSpPr>
        <p:spPr>
          <a:xfrm>
            <a:off x="3271931" y="684982"/>
            <a:ext cx="138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ID_Utente</a:t>
            </a:r>
            <a:endParaRPr lang="it-IT" dirty="0"/>
          </a:p>
        </p:txBody>
      </p:sp>
      <p:cxnSp>
        <p:nvCxnSpPr>
          <p:cNvPr id="134" name="Connettore diritto 133"/>
          <p:cNvCxnSpPr>
            <a:stCxn id="135" idx="2"/>
            <a:endCxn id="10" idx="0"/>
          </p:cNvCxnSpPr>
          <p:nvPr/>
        </p:nvCxnSpPr>
        <p:spPr>
          <a:xfrm>
            <a:off x="4769962" y="1379579"/>
            <a:ext cx="902638" cy="1375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asellaDiTesto 134"/>
          <p:cNvSpPr txBox="1"/>
          <p:nvPr/>
        </p:nvSpPr>
        <p:spPr>
          <a:xfrm>
            <a:off x="4142948" y="1010247"/>
            <a:ext cx="125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Nome</a:t>
            </a:r>
          </a:p>
        </p:txBody>
      </p:sp>
      <p:cxnSp>
        <p:nvCxnSpPr>
          <p:cNvPr id="136" name="Connettore diritto 135"/>
          <p:cNvCxnSpPr>
            <a:endCxn id="10" idx="0"/>
          </p:cNvCxnSpPr>
          <p:nvPr/>
        </p:nvCxnSpPr>
        <p:spPr>
          <a:xfrm flipH="1">
            <a:off x="5672600" y="1937190"/>
            <a:ext cx="260323" cy="81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asellaDiTesto 136"/>
          <p:cNvSpPr txBox="1"/>
          <p:nvPr/>
        </p:nvSpPr>
        <p:spPr>
          <a:xfrm>
            <a:off x="5452046" y="1567858"/>
            <a:ext cx="1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Email</a:t>
            </a:r>
          </a:p>
        </p:txBody>
      </p:sp>
      <p:cxnSp>
        <p:nvCxnSpPr>
          <p:cNvPr id="138" name="Connettore diritto 137"/>
          <p:cNvCxnSpPr>
            <a:stCxn id="141" idx="2"/>
            <a:endCxn id="10" idx="0"/>
          </p:cNvCxnSpPr>
          <p:nvPr/>
        </p:nvCxnSpPr>
        <p:spPr>
          <a:xfrm flipH="1">
            <a:off x="5672600" y="2306522"/>
            <a:ext cx="769278" cy="44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asellaDiTesto 138"/>
          <p:cNvSpPr txBox="1"/>
          <p:nvPr/>
        </p:nvSpPr>
        <p:spPr>
          <a:xfrm>
            <a:off x="4822374" y="1270741"/>
            <a:ext cx="112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Cognome</a:t>
            </a:r>
          </a:p>
        </p:txBody>
      </p:sp>
      <p:cxnSp>
        <p:nvCxnSpPr>
          <p:cNvPr id="140" name="Connettore diritto 139"/>
          <p:cNvCxnSpPr>
            <a:stCxn id="139" idx="2"/>
            <a:endCxn id="10" idx="0"/>
          </p:cNvCxnSpPr>
          <p:nvPr/>
        </p:nvCxnSpPr>
        <p:spPr>
          <a:xfrm>
            <a:off x="5384670" y="1640073"/>
            <a:ext cx="287930" cy="111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5896056" y="1937190"/>
            <a:ext cx="109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Password</a:t>
            </a:r>
          </a:p>
        </p:txBody>
      </p:sp>
      <p:cxnSp>
        <p:nvCxnSpPr>
          <p:cNvPr id="160" name="Connettore diritto 159"/>
          <p:cNvCxnSpPr>
            <a:endCxn id="10" idx="0"/>
          </p:cNvCxnSpPr>
          <p:nvPr/>
        </p:nvCxnSpPr>
        <p:spPr>
          <a:xfrm flipH="1">
            <a:off x="5672600" y="2475835"/>
            <a:ext cx="906232" cy="27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asellaDiTesto 165"/>
          <p:cNvSpPr txBox="1"/>
          <p:nvPr/>
        </p:nvSpPr>
        <p:spPr>
          <a:xfrm>
            <a:off x="6592970" y="2281098"/>
            <a:ext cx="106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Versione</a:t>
            </a:r>
          </a:p>
        </p:txBody>
      </p:sp>
      <p:cxnSp>
        <p:nvCxnSpPr>
          <p:cNvPr id="168" name="Connettore diritto 167"/>
          <p:cNvCxnSpPr>
            <a:endCxn id="9" idx="0"/>
          </p:cNvCxnSpPr>
          <p:nvPr/>
        </p:nvCxnSpPr>
        <p:spPr>
          <a:xfrm>
            <a:off x="7967213" y="1388311"/>
            <a:ext cx="2212656" cy="2330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asellaDiTesto 181"/>
          <p:cNvSpPr txBox="1"/>
          <p:nvPr/>
        </p:nvSpPr>
        <p:spPr>
          <a:xfrm>
            <a:off x="7622634" y="870648"/>
            <a:ext cx="135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ID_Azienda</a:t>
            </a:r>
            <a:endParaRPr lang="it-IT" dirty="0"/>
          </a:p>
        </p:txBody>
      </p:sp>
      <p:cxnSp>
        <p:nvCxnSpPr>
          <p:cNvPr id="185" name="Connettore diritto 184"/>
          <p:cNvCxnSpPr>
            <a:stCxn id="9" idx="0"/>
          </p:cNvCxnSpPr>
          <p:nvPr/>
        </p:nvCxnSpPr>
        <p:spPr>
          <a:xfrm flipH="1" flipV="1">
            <a:off x="9045541" y="2006575"/>
            <a:ext cx="1134328" cy="171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CasellaDiTesto 195"/>
          <p:cNvSpPr txBox="1"/>
          <p:nvPr/>
        </p:nvSpPr>
        <p:spPr>
          <a:xfrm>
            <a:off x="9173397" y="2013212"/>
            <a:ext cx="176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RagioneSociale</a:t>
            </a:r>
            <a:endParaRPr lang="it-IT" dirty="0"/>
          </a:p>
        </p:txBody>
      </p:sp>
      <p:cxnSp>
        <p:nvCxnSpPr>
          <p:cNvPr id="200" name="Connettore diritto 199"/>
          <p:cNvCxnSpPr>
            <a:stCxn id="9" idx="0"/>
          </p:cNvCxnSpPr>
          <p:nvPr/>
        </p:nvCxnSpPr>
        <p:spPr>
          <a:xfrm flipH="1" flipV="1">
            <a:off x="9558576" y="2353879"/>
            <a:ext cx="621293" cy="1364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asellaDiTesto 202"/>
          <p:cNvSpPr txBox="1"/>
          <p:nvPr/>
        </p:nvSpPr>
        <p:spPr>
          <a:xfrm>
            <a:off x="9605289" y="2401016"/>
            <a:ext cx="110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</a:t>
            </a:r>
          </a:p>
        </p:txBody>
      </p:sp>
      <p:cxnSp>
        <p:nvCxnSpPr>
          <p:cNvPr id="238" name="Connettore diritto 237"/>
          <p:cNvCxnSpPr/>
          <p:nvPr/>
        </p:nvCxnSpPr>
        <p:spPr>
          <a:xfrm>
            <a:off x="10138161" y="2353879"/>
            <a:ext cx="4527" cy="21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CasellaDiTesto 240"/>
          <p:cNvSpPr txBox="1"/>
          <p:nvPr/>
        </p:nvSpPr>
        <p:spPr>
          <a:xfrm>
            <a:off x="8704232" y="1650782"/>
            <a:ext cx="12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Indirizzo</a:t>
            </a:r>
          </a:p>
        </p:txBody>
      </p:sp>
      <p:cxnSp>
        <p:nvCxnSpPr>
          <p:cNvPr id="352" name="Connettore diritto 351"/>
          <p:cNvCxnSpPr>
            <a:stCxn id="9" idx="0"/>
          </p:cNvCxnSpPr>
          <p:nvPr/>
        </p:nvCxnSpPr>
        <p:spPr>
          <a:xfrm flipH="1" flipV="1">
            <a:off x="9834246" y="2723211"/>
            <a:ext cx="345623" cy="995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ttore diritto 361"/>
          <p:cNvCxnSpPr>
            <a:stCxn id="9" idx="0"/>
          </p:cNvCxnSpPr>
          <p:nvPr/>
        </p:nvCxnSpPr>
        <p:spPr>
          <a:xfrm flipH="1" flipV="1">
            <a:off x="10145638" y="3036353"/>
            <a:ext cx="34231" cy="682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CasellaDiTesto 364"/>
          <p:cNvSpPr txBox="1"/>
          <p:nvPr/>
        </p:nvSpPr>
        <p:spPr>
          <a:xfrm>
            <a:off x="9854545" y="2723872"/>
            <a:ext cx="10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PartitaIva</a:t>
            </a:r>
            <a:endParaRPr lang="it-IT" dirty="0"/>
          </a:p>
        </p:txBody>
      </p:sp>
      <p:cxnSp>
        <p:nvCxnSpPr>
          <p:cNvPr id="367" name="Connettore diritto 366"/>
          <p:cNvCxnSpPr>
            <a:stCxn id="9" idx="0"/>
            <a:endCxn id="370" idx="2"/>
          </p:cNvCxnSpPr>
          <p:nvPr/>
        </p:nvCxnSpPr>
        <p:spPr>
          <a:xfrm flipV="1">
            <a:off x="10179869" y="3420615"/>
            <a:ext cx="517727" cy="29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CasellaDiTesto 369"/>
          <p:cNvSpPr txBox="1"/>
          <p:nvPr/>
        </p:nvSpPr>
        <p:spPr>
          <a:xfrm>
            <a:off x="10111687" y="3051283"/>
            <a:ext cx="117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CodFiscale</a:t>
            </a:r>
            <a:endParaRPr lang="it-IT" dirty="0"/>
          </a:p>
        </p:txBody>
      </p:sp>
      <p:cxnSp>
        <p:nvCxnSpPr>
          <p:cNvPr id="377" name="Connettore diritto 376"/>
          <p:cNvCxnSpPr>
            <a:stCxn id="9" idx="3"/>
          </p:cNvCxnSpPr>
          <p:nvPr/>
        </p:nvCxnSpPr>
        <p:spPr>
          <a:xfrm flipV="1">
            <a:off x="10761176" y="1296152"/>
            <a:ext cx="2985441" cy="279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Connettore diritto 380"/>
          <p:cNvCxnSpPr>
            <a:stCxn id="9" idx="3"/>
          </p:cNvCxnSpPr>
          <p:nvPr/>
        </p:nvCxnSpPr>
        <p:spPr>
          <a:xfrm flipV="1">
            <a:off x="10761176" y="1720654"/>
            <a:ext cx="2834661" cy="2369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ttore diritto 381"/>
          <p:cNvCxnSpPr>
            <a:stCxn id="9" idx="3"/>
          </p:cNvCxnSpPr>
          <p:nvPr/>
        </p:nvCxnSpPr>
        <p:spPr>
          <a:xfrm flipV="1">
            <a:off x="10761176" y="2061420"/>
            <a:ext cx="2876965" cy="202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ttore diritto 382"/>
          <p:cNvCxnSpPr>
            <a:stCxn id="9" idx="3"/>
          </p:cNvCxnSpPr>
          <p:nvPr/>
        </p:nvCxnSpPr>
        <p:spPr>
          <a:xfrm flipV="1">
            <a:off x="10761176" y="2452732"/>
            <a:ext cx="2677878" cy="1637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diritto 383"/>
          <p:cNvCxnSpPr>
            <a:stCxn id="9" idx="3"/>
          </p:cNvCxnSpPr>
          <p:nvPr/>
        </p:nvCxnSpPr>
        <p:spPr>
          <a:xfrm flipV="1">
            <a:off x="10761176" y="2854172"/>
            <a:ext cx="2298765" cy="123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ttore diritto 384"/>
          <p:cNvCxnSpPr>
            <a:stCxn id="9" idx="3"/>
          </p:cNvCxnSpPr>
          <p:nvPr/>
        </p:nvCxnSpPr>
        <p:spPr>
          <a:xfrm flipV="1">
            <a:off x="10761176" y="3087082"/>
            <a:ext cx="2135958" cy="100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ttore diritto 385"/>
          <p:cNvCxnSpPr>
            <a:stCxn id="9" idx="3"/>
            <a:endCxn id="422" idx="1"/>
          </p:cNvCxnSpPr>
          <p:nvPr/>
        </p:nvCxnSpPr>
        <p:spPr>
          <a:xfrm flipV="1">
            <a:off x="10761176" y="3582168"/>
            <a:ext cx="2034795" cy="50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CasellaDiTesto 415"/>
          <p:cNvSpPr txBox="1"/>
          <p:nvPr/>
        </p:nvSpPr>
        <p:spPr>
          <a:xfrm>
            <a:off x="13746617" y="1055314"/>
            <a:ext cx="113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NomeCog</a:t>
            </a:r>
            <a:endParaRPr lang="it-IT" dirty="0"/>
          </a:p>
        </p:txBody>
      </p:sp>
      <p:sp>
        <p:nvSpPr>
          <p:cNvPr id="417" name="CasellaDiTesto 416"/>
          <p:cNvSpPr txBox="1"/>
          <p:nvPr/>
        </p:nvSpPr>
        <p:spPr>
          <a:xfrm>
            <a:off x="13638140" y="1581685"/>
            <a:ext cx="12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Provincia</a:t>
            </a:r>
            <a:endParaRPr lang="it-IT" dirty="0"/>
          </a:p>
        </p:txBody>
      </p:sp>
      <p:sp>
        <p:nvSpPr>
          <p:cNvPr id="418" name="CasellaDiTesto 417"/>
          <p:cNvSpPr txBox="1"/>
          <p:nvPr/>
        </p:nvSpPr>
        <p:spPr>
          <a:xfrm>
            <a:off x="13700179" y="1912241"/>
            <a:ext cx="81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</a:t>
            </a:r>
            <a:endParaRPr lang="it-IT" dirty="0"/>
          </a:p>
        </p:txBody>
      </p:sp>
      <p:sp>
        <p:nvSpPr>
          <p:cNvPr id="419" name="CasellaDiTesto 418"/>
          <p:cNvSpPr txBox="1"/>
          <p:nvPr/>
        </p:nvSpPr>
        <p:spPr>
          <a:xfrm>
            <a:off x="13476327" y="2281573"/>
            <a:ext cx="10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Regione</a:t>
            </a:r>
            <a:endParaRPr lang="it-IT" dirty="0"/>
          </a:p>
        </p:txBody>
      </p:sp>
      <p:sp>
        <p:nvSpPr>
          <p:cNvPr id="420" name="CasellaDiTesto 419"/>
          <p:cNvSpPr txBox="1"/>
          <p:nvPr/>
        </p:nvSpPr>
        <p:spPr>
          <a:xfrm>
            <a:off x="13211033" y="2650905"/>
            <a:ext cx="10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Nazione</a:t>
            </a:r>
            <a:endParaRPr lang="it-IT" dirty="0"/>
          </a:p>
        </p:txBody>
      </p:sp>
      <p:sp>
        <p:nvSpPr>
          <p:cNvPr id="421" name="CasellaDiTesto 420"/>
          <p:cNvSpPr txBox="1"/>
          <p:nvPr/>
        </p:nvSpPr>
        <p:spPr>
          <a:xfrm>
            <a:off x="12901569" y="2931352"/>
            <a:ext cx="12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TelAzienda</a:t>
            </a:r>
            <a:endParaRPr lang="it-IT" dirty="0"/>
          </a:p>
        </p:txBody>
      </p:sp>
      <p:sp>
        <p:nvSpPr>
          <p:cNvPr id="422" name="CasellaDiTesto 421"/>
          <p:cNvSpPr txBox="1"/>
          <p:nvPr/>
        </p:nvSpPr>
        <p:spPr>
          <a:xfrm>
            <a:off x="12795971" y="3397502"/>
            <a:ext cx="112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Email</a:t>
            </a:r>
            <a:endParaRPr lang="it-IT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15195442" y="1351249"/>
            <a:ext cx="135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ID_Fornitore</a:t>
            </a:r>
            <a:endParaRPr lang="it-IT" dirty="0"/>
          </a:p>
        </p:txBody>
      </p:sp>
      <p:cxnSp>
        <p:nvCxnSpPr>
          <p:cNvPr id="426" name="Connettore diritto 425"/>
          <p:cNvCxnSpPr>
            <a:stCxn id="5" idx="0"/>
          </p:cNvCxnSpPr>
          <p:nvPr/>
        </p:nvCxnSpPr>
        <p:spPr>
          <a:xfrm flipV="1">
            <a:off x="15152086" y="2487175"/>
            <a:ext cx="1466262" cy="1921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Connettore diritto 428"/>
          <p:cNvCxnSpPr>
            <a:stCxn id="5" idx="0"/>
          </p:cNvCxnSpPr>
          <p:nvPr/>
        </p:nvCxnSpPr>
        <p:spPr>
          <a:xfrm flipV="1">
            <a:off x="15152086" y="2834481"/>
            <a:ext cx="1829393" cy="1574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CasellaDiTesto 429"/>
          <p:cNvSpPr txBox="1"/>
          <p:nvPr/>
        </p:nvSpPr>
        <p:spPr>
          <a:xfrm>
            <a:off x="16289667" y="3362610"/>
            <a:ext cx="110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</a:t>
            </a:r>
          </a:p>
        </p:txBody>
      </p:sp>
      <p:sp>
        <p:nvSpPr>
          <p:cNvPr id="431" name="CasellaDiTesto 430"/>
          <p:cNvSpPr txBox="1"/>
          <p:nvPr/>
        </p:nvSpPr>
        <p:spPr>
          <a:xfrm>
            <a:off x="16277040" y="2131383"/>
            <a:ext cx="12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Indirizzo</a:t>
            </a:r>
          </a:p>
        </p:txBody>
      </p:sp>
      <p:cxnSp>
        <p:nvCxnSpPr>
          <p:cNvPr id="432" name="Connettore diritto 431"/>
          <p:cNvCxnSpPr>
            <a:stCxn id="5" idx="0"/>
          </p:cNvCxnSpPr>
          <p:nvPr/>
        </p:nvCxnSpPr>
        <p:spPr>
          <a:xfrm flipV="1">
            <a:off x="15152086" y="3690356"/>
            <a:ext cx="1357440" cy="71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nettore diritto 432"/>
          <p:cNvCxnSpPr>
            <a:stCxn id="5" idx="0"/>
            <a:endCxn id="434" idx="1"/>
          </p:cNvCxnSpPr>
          <p:nvPr/>
        </p:nvCxnSpPr>
        <p:spPr>
          <a:xfrm flipV="1">
            <a:off x="15152086" y="3816051"/>
            <a:ext cx="1364732" cy="592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CasellaDiTesto 433"/>
          <p:cNvSpPr txBox="1"/>
          <p:nvPr/>
        </p:nvSpPr>
        <p:spPr>
          <a:xfrm>
            <a:off x="16516818" y="3631385"/>
            <a:ext cx="10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PartitaIva</a:t>
            </a:r>
            <a:endParaRPr lang="it-IT" dirty="0"/>
          </a:p>
        </p:txBody>
      </p:sp>
      <p:cxnSp>
        <p:nvCxnSpPr>
          <p:cNvPr id="435" name="Connettore diritto 434"/>
          <p:cNvCxnSpPr>
            <a:stCxn id="5" idx="0"/>
            <a:endCxn id="436" idx="1"/>
          </p:cNvCxnSpPr>
          <p:nvPr/>
        </p:nvCxnSpPr>
        <p:spPr>
          <a:xfrm flipV="1">
            <a:off x="15152086" y="4158302"/>
            <a:ext cx="1559609" cy="250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CasellaDiTesto 435"/>
          <p:cNvSpPr txBox="1"/>
          <p:nvPr/>
        </p:nvSpPr>
        <p:spPr>
          <a:xfrm>
            <a:off x="16711695" y="3973636"/>
            <a:ext cx="117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CodFiscale</a:t>
            </a:r>
            <a:endParaRPr lang="it-IT" dirty="0"/>
          </a:p>
        </p:txBody>
      </p:sp>
      <p:cxnSp>
        <p:nvCxnSpPr>
          <p:cNvPr id="437" name="Connettore diritto 436"/>
          <p:cNvCxnSpPr>
            <a:stCxn id="5" idx="3"/>
            <a:endCxn id="444" idx="1"/>
          </p:cNvCxnSpPr>
          <p:nvPr/>
        </p:nvCxnSpPr>
        <p:spPr>
          <a:xfrm flipV="1">
            <a:off x="15883416" y="4267843"/>
            <a:ext cx="2416463" cy="37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Connettore diritto 437"/>
          <p:cNvCxnSpPr>
            <a:stCxn id="5" idx="3"/>
            <a:endCxn id="445" idx="1"/>
          </p:cNvCxnSpPr>
          <p:nvPr/>
        </p:nvCxnSpPr>
        <p:spPr>
          <a:xfrm flipV="1">
            <a:off x="15883416" y="4337869"/>
            <a:ext cx="4513786" cy="307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ttore diritto 438"/>
          <p:cNvCxnSpPr>
            <a:stCxn id="5" idx="3"/>
            <a:endCxn id="446" idx="1"/>
          </p:cNvCxnSpPr>
          <p:nvPr/>
        </p:nvCxnSpPr>
        <p:spPr>
          <a:xfrm>
            <a:off x="15883416" y="4645796"/>
            <a:ext cx="4515096" cy="21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Connettore diritto 439"/>
          <p:cNvCxnSpPr>
            <a:stCxn id="5" idx="3"/>
            <a:endCxn id="447" idx="1"/>
          </p:cNvCxnSpPr>
          <p:nvPr/>
        </p:nvCxnSpPr>
        <p:spPr>
          <a:xfrm>
            <a:off x="15883416" y="4645796"/>
            <a:ext cx="4291244" cy="586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Connettore diritto 440"/>
          <p:cNvCxnSpPr>
            <a:stCxn id="5" idx="3"/>
            <a:endCxn id="448" idx="1"/>
          </p:cNvCxnSpPr>
          <p:nvPr/>
        </p:nvCxnSpPr>
        <p:spPr>
          <a:xfrm>
            <a:off x="15883416" y="4645796"/>
            <a:ext cx="4025950" cy="955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Connettore diritto 441"/>
          <p:cNvCxnSpPr>
            <a:stCxn id="5" idx="3"/>
            <a:endCxn id="449" idx="1"/>
          </p:cNvCxnSpPr>
          <p:nvPr/>
        </p:nvCxnSpPr>
        <p:spPr>
          <a:xfrm>
            <a:off x="15883416" y="4645796"/>
            <a:ext cx="3716486" cy="123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ttore diritto 442"/>
          <p:cNvCxnSpPr>
            <a:stCxn id="5" idx="3"/>
            <a:endCxn id="450" idx="1"/>
          </p:cNvCxnSpPr>
          <p:nvPr/>
        </p:nvCxnSpPr>
        <p:spPr>
          <a:xfrm>
            <a:off x="15883416" y="4645796"/>
            <a:ext cx="3610888" cy="1702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CasellaDiTesto 443"/>
          <p:cNvSpPr txBox="1"/>
          <p:nvPr/>
        </p:nvSpPr>
        <p:spPr>
          <a:xfrm>
            <a:off x="18299879" y="4083177"/>
            <a:ext cx="113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NomeCog</a:t>
            </a:r>
            <a:endParaRPr lang="it-IT" dirty="0"/>
          </a:p>
        </p:txBody>
      </p:sp>
      <p:sp>
        <p:nvSpPr>
          <p:cNvPr id="445" name="CasellaDiTesto 444"/>
          <p:cNvSpPr txBox="1"/>
          <p:nvPr/>
        </p:nvSpPr>
        <p:spPr>
          <a:xfrm>
            <a:off x="20397202" y="4153203"/>
            <a:ext cx="12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Provincia</a:t>
            </a:r>
            <a:endParaRPr lang="it-IT" dirty="0"/>
          </a:p>
        </p:txBody>
      </p:sp>
      <p:sp>
        <p:nvSpPr>
          <p:cNvPr id="446" name="CasellaDiTesto 445"/>
          <p:cNvSpPr txBox="1"/>
          <p:nvPr/>
        </p:nvSpPr>
        <p:spPr>
          <a:xfrm>
            <a:off x="20398512" y="4678070"/>
            <a:ext cx="81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</a:t>
            </a:r>
            <a:endParaRPr lang="it-IT" dirty="0"/>
          </a:p>
        </p:txBody>
      </p:sp>
      <p:sp>
        <p:nvSpPr>
          <p:cNvPr id="447" name="CasellaDiTesto 446"/>
          <p:cNvSpPr txBox="1"/>
          <p:nvPr/>
        </p:nvSpPr>
        <p:spPr>
          <a:xfrm>
            <a:off x="20174660" y="5047402"/>
            <a:ext cx="10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Regione</a:t>
            </a:r>
            <a:endParaRPr lang="it-IT" dirty="0"/>
          </a:p>
        </p:txBody>
      </p:sp>
      <p:sp>
        <p:nvSpPr>
          <p:cNvPr id="448" name="CasellaDiTesto 447"/>
          <p:cNvSpPr txBox="1"/>
          <p:nvPr/>
        </p:nvSpPr>
        <p:spPr>
          <a:xfrm>
            <a:off x="19909366" y="5416734"/>
            <a:ext cx="10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Nazione</a:t>
            </a:r>
            <a:endParaRPr lang="it-IT" dirty="0"/>
          </a:p>
        </p:txBody>
      </p:sp>
      <p:sp>
        <p:nvSpPr>
          <p:cNvPr id="449" name="CasellaDiTesto 448"/>
          <p:cNvSpPr txBox="1"/>
          <p:nvPr/>
        </p:nvSpPr>
        <p:spPr>
          <a:xfrm>
            <a:off x="19599902" y="5697181"/>
            <a:ext cx="12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TelAzienda</a:t>
            </a:r>
            <a:endParaRPr lang="it-IT" dirty="0"/>
          </a:p>
        </p:txBody>
      </p:sp>
      <p:sp>
        <p:nvSpPr>
          <p:cNvPr id="450" name="CasellaDiTesto 449"/>
          <p:cNvSpPr txBox="1"/>
          <p:nvPr/>
        </p:nvSpPr>
        <p:spPr>
          <a:xfrm>
            <a:off x="19494304" y="6163331"/>
            <a:ext cx="112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Email</a:t>
            </a:r>
            <a:endParaRPr lang="it-IT" dirty="0"/>
          </a:p>
        </p:txBody>
      </p:sp>
      <p:sp>
        <p:nvSpPr>
          <p:cNvPr id="463" name="CasellaDiTesto 462"/>
          <p:cNvSpPr txBox="1"/>
          <p:nvPr/>
        </p:nvSpPr>
        <p:spPr>
          <a:xfrm>
            <a:off x="16471909" y="2510531"/>
            <a:ext cx="176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RagioneSociale</a:t>
            </a:r>
            <a:endParaRPr lang="it-IT" dirty="0"/>
          </a:p>
        </p:txBody>
      </p:sp>
      <p:cxnSp>
        <p:nvCxnSpPr>
          <p:cNvPr id="507" name="Connettore diritto 506"/>
          <p:cNvCxnSpPr>
            <a:stCxn id="5" idx="0"/>
          </p:cNvCxnSpPr>
          <p:nvPr/>
        </p:nvCxnSpPr>
        <p:spPr>
          <a:xfrm flipV="1">
            <a:off x="15152086" y="1720581"/>
            <a:ext cx="279580" cy="2688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CasellaDiTesto 509"/>
          <p:cNvSpPr txBox="1"/>
          <p:nvPr/>
        </p:nvSpPr>
        <p:spPr>
          <a:xfrm>
            <a:off x="12623401" y="8462569"/>
            <a:ext cx="135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ID_Cliente</a:t>
            </a:r>
            <a:endParaRPr lang="it-IT" dirty="0"/>
          </a:p>
        </p:txBody>
      </p:sp>
      <p:cxnSp>
        <p:nvCxnSpPr>
          <p:cNvPr id="511" name="Connettore diritto 510"/>
          <p:cNvCxnSpPr>
            <a:stCxn id="516" idx="0"/>
            <a:endCxn id="7" idx="2"/>
          </p:cNvCxnSpPr>
          <p:nvPr/>
        </p:nvCxnSpPr>
        <p:spPr>
          <a:xfrm flipH="1" flipV="1">
            <a:off x="14989474" y="7430348"/>
            <a:ext cx="136901" cy="230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onnettore diritto 512"/>
          <p:cNvCxnSpPr>
            <a:stCxn id="7" idx="2"/>
            <a:endCxn id="520" idx="0"/>
          </p:cNvCxnSpPr>
          <p:nvPr/>
        </p:nvCxnSpPr>
        <p:spPr>
          <a:xfrm flipH="1">
            <a:off x="14169900" y="7430348"/>
            <a:ext cx="819574" cy="182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onnettore diritto 513"/>
          <p:cNvCxnSpPr>
            <a:endCxn id="7" idx="2"/>
          </p:cNvCxnSpPr>
          <p:nvPr/>
        </p:nvCxnSpPr>
        <p:spPr>
          <a:xfrm flipH="1" flipV="1">
            <a:off x="14989474" y="7430348"/>
            <a:ext cx="1376233" cy="54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CasellaDiTesto 514"/>
          <p:cNvSpPr txBox="1"/>
          <p:nvPr/>
        </p:nvSpPr>
        <p:spPr>
          <a:xfrm>
            <a:off x="15079862" y="9184100"/>
            <a:ext cx="110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Numero</a:t>
            </a:r>
          </a:p>
        </p:txBody>
      </p:sp>
      <p:sp>
        <p:nvSpPr>
          <p:cNvPr id="516" name="CasellaDiTesto 515"/>
          <p:cNvSpPr txBox="1"/>
          <p:nvPr/>
        </p:nvSpPr>
        <p:spPr>
          <a:xfrm>
            <a:off x="14507239" y="9733059"/>
            <a:ext cx="12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Indirizzo</a:t>
            </a:r>
          </a:p>
        </p:txBody>
      </p:sp>
      <p:cxnSp>
        <p:nvCxnSpPr>
          <p:cNvPr id="517" name="Connettore diritto 516"/>
          <p:cNvCxnSpPr>
            <a:stCxn id="7" idx="2"/>
            <a:endCxn id="515" idx="0"/>
          </p:cNvCxnSpPr>
          <p:nvPr/>
        </p:nvCxnSpPr>
        <p:spPr>
          <a:xfrm>
            <a:off x="14989474" y="7430348"/>
            <a:ext cx="642365" cy="175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CasellaDiTesto 517"/>
          <p:cNvSpPr txBox="1"/>
          <p:nvPr/>
        </p:nvSpPr>
        <p:spPr>
          <a:xfrm>
            <a:off x="15631839" y="8790654"/>
            <a:ext cx="108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PartitaIva</a:t>
            </a:r>
            <a:endParaRPr lang="it-IT" dirty="0"/>
          </a:p>
        </p:txBody>
      </p:sp>
      <p:cxnSp>
        <p:nvCxnSpPr>
          <p:cNvPr id="519" name="Connettore diritto 518"/>
          <p:cNvCxnSpPr>
            <a:stCxn id="7" idx="2"/>
            <a:endCxn id="518" idx="0"/>
          </p:cNvCxnSpPr>
          <p:nvPr/>
        </p:nvCxnSpPr>
        <p:spPr>
          <a:xfrm>
            <a:off x="14989474" y="7430348"/>
            <a:ext cx="1183331" cy="136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CasellaDiTesto 519"/>
          <p:cNvSpPr txBox="1"/>
          <p:nvPr/>
        </p:nvSpPr>
        <p:spPr>
          <a:xfrm>
            <a:off x="13583991" y="9256613"/>
            <a:ext cx="117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CodFiscale</a:t>
            </a:r>
            <a:endParaRPr lang="it-IT" dirty="0"/>
          </a:p>
        </p:txBody>
      </p:sp>
      <p:cxnSp>
        <p:nvCxnSpPr>
          <p:cNvPr id="521" name="Connettore diritto 520"/>
          <p:cNvCxnSpPr>
            <a:stCxn id="7" idx="3"/>
            <a:endCxn id="528" idx="1"/>
          </p:cNvCxnSpPr>
          <p:nvPr/>
        </p:nvCxnSpPr>
        <p:spPr>
          <a:xfrm>
            <a:off x="15646972" y="7138568"/>
            <a:ext cx="4653857" cy="241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onnettore diritto 521"/>
          <p:cNvCxnSpPr>
            <a:stCxn id="7" idx="3"/>
            <a:endCxn id="529" idx="1"/>
          </p:cNvCxnSpPr>
          <p:nvPr/>
        </p:nvCxnSpPr>
        <p:spPr>
          <a:xfrm>
            <a:off x="15646972" y="7138568"/>
            <a:ext cx="4807164" cy="662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Connettore diritto 522"/>
          <p:cNvCxnSpPr>
            <a:stCxn id="7" idx="3"/>
            <a:endCxn id="530" idx="1"/>
          </p:cNvCxnSpPr>
          <p:nvPr/>
        </p:nvCxnSpPr>
        <p:spPr>
          <a:xfrm>
            <a:off x="15646972" y="7138568"/>
            <a:ext cx="4600047" cy="110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onnettore diritto 523"/>
          <p:cNvCxnSpPr>
            <a:stCxn id="7" idx="3"/>
            <a:endCxn id="531" idx="1"/>
          </p:cNvCxnSpPr>
          <p:nvPr/>
        </p:nvCxnSpPr>
        <p:spPr>
          <a:xfrm>
            <a:off x="15646972" y="7138568"/>
            <a:ext cx="4385921" cy="1559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onnettore diritto 524"/>
          <p:cNvCxnSpPr>
            <a:stCxn id="7" idx="3"/>
            <a:endCxn id="532" idx="1"/>
          </p:cNvCxnSpPr>
          <p:nvPr/>
        </p:nvCxnSpPr>
        <p:spPr>
          <a:xfrm>
            <a:off x="15646972" y="7138568"/>
            <a:ext cx="4007001" cy="198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Connettore diritto 525"/>
          <p:cNvCxnSpPr>
            <a:stCxn id="7" idx="3"/>
            <a:endCxn id="533" idx="1"/>
          </p:cNvCxnSpPr>
          <p:nvPr/>
        </p:nvCxnSpPr>
        <p:spPr>
          <a:xfrm>
            <a:off x="15646972" y="7138568"/>
            <a:ext cx="4283921" cy="2487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CasellaDiTesto 526"/>
          <p:cNvSpPr txBox="1"/>
          <p:nvPr/>
        </p:nvSpPr>
        <p:spPr>
          <a:xfrm>
            <a:off x="16115373" y="8380310"/>
            <a:ext cx="113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NomeCog</a:t>
            </a:r>
            <a:endParaRPr lang="it-IT" dirty="0"/>
          </a:p>
        </p:txBody>
      </p:sp>
      <p:sp>
        <p:nvSpPr>
          <p:cNvPr id="528" name="CasellaDiTesto 527"/>
          <p:cNvSpPr txBox="1"/>
          <p:nvPr/>
        </p:nvSpPr>
        <p:spPr>
          <a:xfrm>
            <a:off x="20300829" y="7195476"/>
            <a:ext cx="12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Provincia</a:t>
            </a:r>
            <a:endParaRPr lang="it-IT" dirty="0"/>
          </a:p>
        </p:txBody>
      </p:sp>
      <p:sp>
        <p:nvSpPr>
          <p:cNvPr id="529" name="CasellaDiTesto 528"/>
          <p:cNvSpPr txBox="1"/>
          <p:nvPr/>
        </p:nvSpPr>
        <p:spPr>
          <a:xfrm>
            <a:off x="20454136" y="7616869"/>
            <a:ext cx="81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</a:t>
            </a:r>
            <a:endParaRPr lang="it-IT" dirty="0"/>
          </a:p>
        </p:txBody>
      </p:sp>
      <p:sp>
        <p:nvSpPr>
          <p:cNvPr id="530" name="CasellaDiTesto 529"/>
          <p:cNvSpPr txBox="1"/>
          <p:nvPr/>
        </p:nvSpPr>
        <p:spPr>
          <a:xfrm>
            <a:off x="20247019" y="8056377"/>
            <a:ext cx="10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Regione</a:t>
            </a:r>
            <a:endParaRPr lang="it-IT" dirty="0"/>
          </a:p>
        </p:txBody>
      </p:sp>
      <p:sp>
        <p:nvSpPr>
          <p:cNvPr id="531" name="CasellaDiTesto 530"/>
          <p:cNvSpPr txBox="1"/>
          <p:nvPr/>
        </p:nvSpPr>
        <p:spPr>
          <a:xfrm>
            <a:off x="20032893" y="8512928"/>
            <a:ext cx="103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Nazione</a:t>
            </a:r>
            <a:endParaRPr lang="it-IT" dirty="0"/>
          </a:p>
        </p:txBody>
      </p:sp>
      <p:sp>
        <p:nvSpPr>
          <p:cNvPr id="532" name="CasellaDiTesto 531"/>
          <p:cNvSpPr txBox="1"/>
          <p:nvPr/>
        </p:nvSpPr>
        <p:spPr>
          <a:xfrm>
            <a:off x="19653973" y="8935550"/>
            <a:ext cx="129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TelAzienda</a:t>
            </a:r>
            <a:endParaRPr lang="it-IT" dirty="0"/>
          </a:p>
        </p:txBody>
      </p:sp>
      <p:sp>
        <p:nvSpPr>
          <p:cNvPr id="533" name="CasellaDiTesto 532"/>
          <p:cNvSpPr txBox="1"/>
          <p:nvPr/>
        </p:nvSpPr>
        <p:spPr>
          <a:xfrm>
            <a:off x="19930893" y="9441279"/>
            <a:ext cx="112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Email</a:t>
            </a:r>
            <a:endParaRPr lang="it-IT" dirty="0"/>
          </a:p>
        </p:txBody>
      </p:sp>
      <p:sp>
        <p:nvSpPr>
          <p:cNvPr id="534" name="CasellaDiTesto 533"/>
          <p:cNvSpPr txBox="1"/>
          <p:nvPr/>
        </p:nvSpPr>
        <p:spPr>
          <a:xfrm>
            <a:off x="15676622" y="7939909"/>
            <a:ext cx="176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RagioneSociale</a:t>
            </a:r>
            <a:endParaRPr lang="it-IT" dirty="0"/>
          </a:p>
        </p:txBody>
      </p:sp>
      <p:cxnSp>
        <p:nvCxnSpPr>
          <p:cNvPr id="535" name="Connettore diritto 534"/>
          <p:cNvCxnSpPr>
            <a:stCxn id="7" idx="2"/>
            <a:endCxn id="510" idx="3"/>
          </p:cNvCxnSpPr>
          <p:nvPr/>
        </p:nvCxnSpPr>
        <p:spPr>
          <a:xfrm flipH="1">
            <a:off x="13981617" y="7430348"/>
            <a:ext cx="1007857" cy="1216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ttore diritto 578"/>
          <p:cNvCxnSpPr>
            <a:stCxn id="7" idx="2"/>
            <a:endCxn id="527" idx="1"/>
          </p:cNvCxnSpPr>
          <p:nvPr/>
        </p:nvCxnSpPr>
        <p:spPr>
          <a:xfrm>
            <a:off x="14989474" y="7430348"/>
            <a:ext cx="1125899" cy="113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Connettore diritto 783"/>
          <p:cNvCxnSpPr>
            <a:stCxn id="8" idx="3"/>
          </p:cNvCxnSpPr>
          <p:nvPr/>
        </p:nvCxnSpPr>
        <p:spPr>
          <a:xfrm flipV="1">
            <a:off x="3043612" y="7819404"/>
            <a:ext cx="898267" cy="52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Connettore diritto 810"/>
          <p:cNvCxnSpPr>
            <a:stCxn id="8" idx="3"/>
          </p:cNvCxnSpPr>
          <p:nvPr/>
        </p:nvCxnSpPr>
        <p:spPr>
          <a:xfrm>
            <a:off x="3043612" y="7871940"/>
            <a:ext cx="777809" cy="213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Connettore diritto 811"/>
          <p:cNvCxnSpPr>
            <a:stCxn id="8" idx="3"/>
          </p:cNvCxnSpPr>
          <p:nvPr/>
        </p:nvCxnSpPr>
        <p:spPr>
          <a:xfrm>
            <a:off x="3043612" y="7871940"/>
            <a:ext cx="518093" cy="503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Connettore diritto 813"/>
          <p:cNvCxnSpPr>
            <a:stCxn id="8" idx="2"/>
          </p:cNvCxnSpPr>
          <p:nvPr/>
        </p:nvCxnSpPr>
        <p:spPr>
          <a:xfrm>
            <a:off x="2607557" y="8161098"/>
            <a:ext cx="413670" cy="304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Connettore diritto 814"/>
          <p:cNvCxnSpPr>
            <a:endCxn id="864" idx="3"/>
          </p:cNvCxnSpPr>
          <p:nvPr/>
        </p:nvCxnSpPr>
        <p:spPr>
          <a:xfrm flipH="1">
            <a:off x="1397391" y="8161098"/>
            <a:ext cx="1215032" cy="495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Connettore diritto 815"/>
          <p:cNvCxnSpPr>
            <a:stCxn id="8" idx="2"/>
            <a:endCxn id="870" idx="0"/>
          </p:cNvCxnSpPr>
          <p:nvPr/>
        </p:nvCxnSpPr>
        <p:spPr>
          <a:xfrm flipH="1">
            <a:off x="2393349" y="8161098"/>
            <a:ext cx="214208" cy="628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Connettore diritto 817"/>
          <p:cNvCxnSpPr>
            <a:stCxn id="8" idx="1"/>
            <a:endCxn id="863" idx="3"/>
          </p:cNvCxnSpPr>
          <p:nvPr/>
        </p:nvCxnSpPr>
        <p:spPr>
          <a:xfrm flipH="1">
            <a:off x="1828579" y="7871940"/>
            <a:ext cx="342923" cy="293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nettore diritto 818"/>
          <p:cNvCxnSpPr>
            <a:stCxn id="8" idx="1"/>
          </p:cNvCxnSpPr>
          <p:nvPr/>
        </p:nvCxnSpPr>
        <p:spPr>
          <a:xfrm flipH="1" flipV="1">
            <a:off x="1890950" y="7656400"/>
            <a:ext cx="280552" cy="21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Connettore diritto 819"/>
          <p:cNvCxnSpPr>
            <a:stCxn id="8" idx="1"/>
          </p:cNvCxnSpPr>
          <p:nvPr/>
        </p:nvCxnSpPr>
        <p:spPr>
          <a:xfrm flipH="1">
            <a:off x="1768692" y="7871940"/>
            <a:ext cx="402810" cy="5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Connettore diritto 820"/>
          <p:cNvCxnSpPr>
            <a:stCxn id="8" idx="3"/>
          </p:cNvCxnSpPr>
          <p:nvPr/>
        </p:nvCxnSpPr>
        <p:spPr>
          <a:xfrm flipV="1">
            <a:off x="3043612" y="7510752"/>
            <a:ext cx="569308" cy="36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6" name="CasellaDiTesto 855"/>
          <p:cNvSpPr txBox="1"/>
          <p:nvPr/>
        </p:nvSpPr>
        <p:spPr>
          <a:xfrm>
            <a:off x="524267" y="7179487"/>
            <a:ext cx="156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ID_Scrittura</a:t>
            </a:r>
            <a:endParaRPr lang="it-IT" dirty="0"/>
          </a:p>
        </p:txBody>
      </p:sp>
      <p:sp>
        <p:nvSpPr>
          <p:cNvPr id="862" name="CasellaDiTesto 861"/>
          <p:cNvSpPr txBox="1"/>
          <p:nvPr/>
        </p:nvSpPr>
        <p:spPr>
          <a:xfrm>
            <a:off x="399975" y="7580115"/>
            <a:ext cx="1486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ContoMastro</a:t>
            </a:r>
            <a:endParaRPr lang="it-IT" dirty="0"/>
          </a:p>
        </p:txBody>
      </p:sp>
      <p:sp>
        <p:nvSpPr>
          <p:cNvPr id="863" name="CasellaDiTesto 862"/>
          <p:cNvSpPr txBox="1"/>
          <p:nvPr/>
        </p:nvSpPr>
        <p:spPr>
          <a:xfrm>
            <a:off x="556220" y="7980743"/>
            <a:ext cx="12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DareAvere</a:t>
            </a:r>
            <a:endParaRPr lang="it-IT" dirty="0"/>
          </a:p>
        </p:txBody>
      </p:sp>
      <p:sp>
        <p:nvSpPr>
          <p:cNvPr id="864" name="CasellaDiTesto 863"/>
          <p:cNvSpPr txBox="1"/>
          <p:nvPr/>
        </p:nvSpPr>
        <p:spPr>
          <a:xfrm>
            <a:off x="199301" y="8472393"/>
            <a:ext cx="119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Imponibile</a:t>
            </a:r>
            <a:endParaRPr lang="it-IT" dirty="0"/>
          </a:p>
        </p:txBody>
      </p:sp>
      <p:sp>
        <p:nvSpPr>
          <p:cNvPr id="870" name="CasellaDiTesto 869"/>
          <p:cNvSpPr txBox="1"/>
          <p:nvPr/>
        </p:nvSpPr>
        <p:spPr>
          <a:xfrm>
            <a:off x="1743086" y="8789959"/>
            <a:ext cx="130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879" name="CasellaDiTesto 878"/>
          <p:cNvSpPr txBox="1"/>
          <p:nvPr/>
        </p:nvSpPr>
        <p:spPr>
          <a:xfrm>
            <a:off x="2830865" y="8364412"/>
            <a:ext cx="57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Iva</a:t>
            </a:r>
            <a:endParaRPr lang="it-IT" dirty="0"/>
          </a:p>
        </p:txBody>
      </p:sp>
      <p:sp>
        <p:nvSpPr>
          <p:cNvPr id="880" name="CasellaDiTesto 879"/>
          <p:cNvSpPr txBox="1"/>
          <p:nvPr/>
        </p:nvSpPr>
        <p:spPr>
          <a:xfrm>
            <a:off x="3446370" y="8253832"/>
            <a:ext cx="10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NumDoc</a:t>
            </a:r>
            <a:endParaRPr lang="it-IT" dirty="0"/>
          </a:p>
        </p:txBody>
      </p:sp>
      <p:sp>
        <p:nvSpPr>
          <p:cNvPr id="885" name="CasellaDiTesto 884"/>
          <p:cNvSpPr txBox="1"/>
          <p:nvPr/>
        </p:nvSpPr>
        <p:spPr>
          <a:xfrm>
            <a:off x="3858336" y="7838925"/>
            <a:ext cx="191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DataRegistrazione</a:t>
            </a:r>
            <a:endParaRPr lang="it-IT" dirty="0"/>
          </a:p>
        </p:txBody>
      </p:sp>
      <p:sp>
        <p:nvSpPr>
          <p:cNvPr id="886" name="CasellaDiTesto 885"/>
          <p:cNvSpPr txBox="1"/>
          <p:nvPr/>
        </p:nvSpPr>
        <p:spPr>
          <a:xfrm>
            <a:off x="3584578" y="7182007"/>
            <a:ext cx="149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Protocollo</a:t>
            </a:r>
            <a:endParaRPr lang="it-IT" dirty="0"/>
          </a:p>
        </p:txBody>
      </p:sp>
      <p:sp>
        <p:nvSpPr>
          <p:cNvPr id="888" name="CasellaDiTesto 887"/>
          <p:cNvSpPr txBox="1"/>
          <p:nvPr/>
        </p:nvSpPr>
        <p:spPr>
          <a:xfrm>
            <a:off x="3943291" y="7463463"/>
            <a:ext cx="156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DataFattura</a:t>
            </a:r>
            <a:endParaRPr lang="it-IT" dirty="0"/>
          </a:p>
        </p:txBody>
      </p:sp>
      <p:cxnSp>
        <p:nvCxnSpPr>
          <p:cNvPr id="19" name="Connettore diritto 18"/>
          <p:cNvCxnSpPr>
            <a:stCxn id="12" idx="3"/>
            <a:endCxn id="23" idx="1"/>
          </p:cNvCxnSpPr>
          <p:nvPr/>
        </p:nvCxnSpPr>
        <p:spPr>
          <a:xfrm>
            <a:off x="8096138" y="6162650"/>
            <a:ext cx="445008" cy="37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mbo 22"/>
          <p:cNvSpPr/>
          <p:nvPr/>
        </p:nvSpPr>
        <p:spPr>
          <a:xfrm rot="21590008">
            <a:off x="8541142" y="6156972"/>
            <a:ext cx="1860293" cy="74702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Vendita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5" name="Connettore diritto 24"/>
          <p:cNvCxnSpPr>
            <a:stCxn id="23" idx="3"/>
            <a:endCxn id="6" idx="1"/>
          </p:cNvCxnSpPr>
          <p:nvPr/>
        </p:nvCxnSpPr>
        <p:spPr>
          <a:xfrm>
            <a:off x="10401431" y="6527781"/>
            <a:ext cx="432179" cy="250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Connettore diritto 451"/>
          <p:cNvCxnSpPr>
            <a:stCxn id="6" idx="2"/>
            <a:endCxn id="454" idx="0"/>
          </p:cNvCxnSpPr>
          <p:nvPr/>
        </p:nvCxnSpPr>
        <p:spPr>
          <a:xfrm flipH="1">
            <a:off x="10594447" y="7035608"/>
            <a:ext cx="817358" cy="374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CasellaDiTesto 453"/>
          <p:cNvSpPr txBox="1"/>
          <p:nvPr/>
        </p:nvSpPr>
        <p:spPr>
          <a:xfrm>
            <a:off x="10023862" y="7409753"/>
            <a:ext cx="114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Numero</a:t>
            </a:r>
            <a:endParaRPr lang="it-IT" dirty="0"/>
          </a:p>
        </p:txBody>
      </p:sp>
      <p:cxnSp>
        <p:nvCxnSpPr>
          <p:cNvPr id="464" name="Connettore diritto 463"/>
          <p:cNvCxnSpPr>
            <a:stCxn id="6" idx="2"/>
            <a:endCxn id="467" idx="0"/>
          </p:cNvCxnSpPr>
          <p:nvPr/>
        </p:nvCxnSpPr>
        <p:spPr>
          <a:xfrm flipH="1">
            <a:off x="10734365" y="7035608"/>
            <a:ext cx="677440" cy="92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CasellaDiTesto 466"/>
          <p:cNvSpPr txBox="1"/>
          <p:nvPr/>
        </p:nvSpPr>
        <p:spPr>
          <a:xfrm>
            <a:off x="10248398" y="7956421"/>
            <a:ext cx="9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Oggetto</a:t>
            </a:r>
            <a:endParaRPr lang="it-IT" dirty="0"/>
          </a:p>
        </p:txBody>
      </p:sp>
      <p:cxnSp>
        <p:nvCxnSpPr>
          <p:cNvPr id="471" name="Connettore diritto 470"/>
          <p:cNvCxnSpPr>
            <a:stCxn id="6" idx="2"/>
            <a:endCxn id="476" idx="0"/>
          </p:cNvCxnSpPr>
          <p:nvPr/>
        </p:nvCxnSpPr>
        <p:spPr>
          <a:xfrm>
            <a:off x="11411805" y="7035608"/>
            <a:ext cx="77542" cy="1225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CasellaDiTesto 475"/>
          <p:cNvSpPr txBox="1"/>
          <p:nvPr/>
        </p:nvSpPr>
        <p:spPr>
          <a:xfrm>
            <a:off x="10621756" y="8260713"/>
            <a:ext cx="173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TipoPagamento</a:t>
            </a:r>
            <a:endParaRPr lang="it-IT" dirty="0"/>
          </a:p>
        </p:txBody>
      </p:sp>
      <p:cxnSp>
        <p:nvCxnSpPr>
          <p:cNvPr id="479" name="Connettore diritto 478"/>
          <p:cNvCxnSpPr>
            <a:stCxn id="6" idx="2"/>
            <a:endCxn id="482" idx="1"/>
          </p:cNvCxnSpPr>
          <p:nvPr/>
        </p:nvCxnSpPr>
        <p:spPr>
          <a:xfrm>
            <a:off x="11411805" y="7035608"/>
            <a:ext cx="342208" cy="736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CasellaDiTesto 481"/>
          <p:cNvSpPr txBox="1"/>
          <p:nvPr/>
        </p:nvSpPr>
        <p:spPr>
          <a:xfrm>
            <a:off x="11754013" y="7587089"/>
            <a:ext cx="66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Data</a:t>
            </a:r>
            <a:endParaRPr lang="it-IT" dirty="0"/>
          </a:p>
        </p:txBody>
      </p:sp>
      <p:cxnSp>
        <p:nvCxnSpPr>
          <p:cNvPr id="488" name="Connettore diritto 487"/>
          <p:cNvCxnSpPr>
            <a:stCxn id="12" idx="2"/>
          </p:cNvCxnSpPr>
          <p:nvPr/>
        </p:nvCxnSpPr>
        <p:spPr>
          <a:xfrm flipH="1">
            <a:off x="6859085" y="6376271"/>
            <a:ext cx="699386" cy="268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onnettore diritto 490"/>
          <p:cNvCxnSpPr>
            <a:stCxn id="12" idx="2"/>
          </p:cNvCxnSpPr>
          <p:nvPr/>
        </p:nvCxnSpPr>
        <p:spPr>
          <a:xfrm flipH="1">
            <a:off x="6531801" y="6376271"/>
            <a:ext cx="1026670" cy="814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onnettore diritto 496"/>
          <p:cNvCxnSpPr>
            <a:stCxn id="12" idx="2"/>
            <a:endCxn id="509" idx="0"/>
          </p:cNvCxnSpPr>
          <p:nvPr/>
        </p:nvCxnSpPr>
        <p:spPr>
          <a:xfrm flipH="1">
            <a:off x="7377470" y="6376271"/>
            <a:ext cx="181001" cy="112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nettore diritto 500"/>
          <p:cNvCxnSpPr>
            <a:stCxn id="12" idx="2"/>
            <a:endCxn id="537" idx="0"/>
          </p:cNvCxnSpPr>
          <p:nvPr/>
        </p:nvCxnSpPr>
        <p:spPr>
          <a:xfrm>
            <a:off x="7558471" y="6376271"/>
            <a:ext cx="761690" cy="572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CasellaDiTesto 503"/>
          <p:cNvSpPr txBox="1"/>
          <p:nvPr/>
        </p:nvSpPr>
        <p:spPr>
          <a:xfrm>
            <a:off x="5613504" y="6459659"/>
            <a:ext cx="140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ID_Prodotto</a:t>
            </a:r>
            <a:endParaRPr lang="it-IT" dirty="0"/>
          </a:p>
        </p:txBody>
      </p:sp>
      <p:sp>
        <p:nvSpPr>
          <p:cNvPr id="506" name="CasellaDiTesto 505"/>
          <p:cNvSpPr txBox="1"/>
          <p:nvPr/>
        </p:nvSpPr>
        <p:spPr>
          <a:xfrm>
            <a:off x="5821298" y="7149292"/>
            <a:ext cx="158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Descrizione</a:t>
            </a:r>
            <a:endParaRPr lang="it-IT" dirty="0"/>
          </a:p>
        </p:txBody>
      </p:sp>
      <p:sp>
        <p:nvSpPr>
          <p:cNvPr id="509" name="CasellaDiTesto 508"/>
          <p:cNvSpPr txBox="1"/>
          <p:nvPr/>
        </p:nvSpPr>
        <p:spPr>
          <a:xfrm>
            <a:off x="6858223" y="7497698"/>
            <a:ext cx="1038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Quantità</a:t>
            </a:r>
            <a:endParaRPr lang="it-IT" dirty="0"/>
          </a:p>
        </p:txBody>
      </p:sp>
      <p:sp>
        <p:nvSpPr>
          <p:cNvPr id="537" name="CasellaDiTesto 536"/>
          <p:cNvSpPr txBox="1"/>
          <p:nvPr/>
        </p:nvSpPr>
        <p:spPr>
          <a:xfrm>
            <a:off x="7908829" y="6948632"/>
            <a:ext cx="82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Prezzo</a:t>
            </a:r>
            <a:endParaRPr lang="it-IT" dirty="0"/>
          </a:p>
        </p:txBody>
      </p:sp>
      <p:cxnSp>
        <p:nvCxnSpPr>
          <p:cNvPr id="243" name="Connettore diritto 242"/>
          <p:cNvCxnSpPr>
            <a:stCxn id="23" idx="2"/>
            <a:endCxn id="572" idx="0"/>
          </p:cNvCxnSpPr>
          <p:nvPr/>
        </p:nvCxnSpPr>
        <p:spPr>
          <a:xfrm flipH="1">
            <a:off x="8800441" y="6903996"/>
            <a:ext cx="671934" cy="53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Connettore diritto 560"/>
          <p:cNvCxnSpPr>
            <a:stCxn id="23" idx="2"/>
            <a:endCxn id="568" idx="0"/>
          </p:cNvCxnSpPr>
          <p:nvPr/>
        </p:nvCxnSpPr>
        <p:spPr>
          <a:xfrm>
            <a:off x="9472375" y="6903996"/>
            <a:ext cx="118557" cy="47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CasellaDiTesto 567"/>
          <p:cNvSpPr txBox="1"/>
          <p:nvPr/>
        </p:nvSpPr>
        <p:spPr>
          <a:xfrm>
            <a:off x="9336471" y="7375380"/>
            <a:ext cx="5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Iva</a:t>
            </a:r>
            <a:endParaRPr lang="it-IT" dirty="0"/>
          </a:p>
        </p:txBody>
      </p:sp>
      <p:sp>
        <p:nvSpPr>
          <p:cNvPr id="572" name="CasellaDiTesto 571"/>
          <p:cNvSpPr txBox="1"/>
          <p:nvPr/>
        </p:nvSpPr>
        <p:spPr>
          <a:xfrm>
            <a:off x="8318642" y="7439202"/>
            <a:ext cx="96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QtaProd</a:t>
            </a:r>
            <a:endParaRPr lang="it-IT" dirty="0"/>
          </a:p>
        </p:txBody>
      </p:sp>
      <p:cxnSp>
        <p:nvCxnSpPr>
          <p:cNvPr id="149" name="Connettore diritto 148"/>
          <p:cNvCxnSpPr>
            <a:stCxn id="13" idx="2"/>
            <a:endCxn id="152" idx="0"/>
          </p:cNvCxnSpPr>
          <p:nvPr/>
        </p:nvCxnSpPr>
        <p:spPr>
          <a:xfrm flipH="1">
            <a:off x="3237162" y="4721329"/>
            <a:ext cx="684579" cy="19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asellaDiTesto 151"/>
          <p:cNvSpPr txBox="1"/>
          <p:nvPr/>
        </p:nvSpPr>
        <p:spPr>
          <a:xfrm>
            <a:off x="2797181" y="4919898"/>
            <a:ext cx="879962" cy="37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Conto</a:t>
            </a:r>
            <a:endParaRPr lang="it-IT" dirty="0"/>
          </a:p>
        </p:txBody>
      </p:sp>
      <p:cxnSp>
        <p:nvCxnSpPr>
          <p:cNvPr id="156" name="Connettore diritto 155"/>
          <p:cNvCxnSpPr>
            <a:stCxn id="4" idx="2"/>
            <a:endCxn id="176" idx="0"/>
          </p:cNvCxnSpPr>
          <p:nvPr/>
        </p:nvCxnSpPr>
        <p:spPr>
          <a:xfrm flipH="1">
            <a:off x="891855" y="1161700"/>
            <a:ext cx="265220" cy="31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diritto 160"/>
          <p:cNvCxnSpPr>
            <a:stCxn id="4" idx="2"/>
            <a:endCxn id="188" idx="0"/>
          </p:cNvCxnSpPr>
          <p:nvPr/>
        </p:nvCxnSpPr>
        <p:spPr>
          <a:xfrm>
            <a:off x="1157075" y="1161700"/>
            <a:ext cx="1653001" cy="88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ttore diritto 298"/>
          <p:cNvCxnSpPr>
            <a:stCxn id="4" idx="2"/>
          </p:cNvCxnSpPr>
          <p:nvPr/>
        </p:nvCxnSpPr>
        <p:spPr>
          <a:xfrm>
            <a:off x="1157075" y="1161700"/>
            <a:ext cx="2277100" cy="62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Connettore diritto 299"/>
          <p:cNvCxnSpPr>
            <a:stCxn id="4" idx="2"/>
            <a:endCxn id="184" idx="0"/>
          </p:cNvCxnSpPr>
          <p:nvPr/>
        </p:nvCxnSpPr>
        <p:spPr>
          <a:xfrm>
            <a:off x="1157075" y="1161700"/>
            <a:ext cx="602273" cy="880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ttore diritto 172"/>
          <p:cNvCxnSpPr>
            <a:stCxn id="4" idx="2"/>
            <a:endCxn id="577" idx="1"/>
          </p:cNvCxnSpPr>
          <p:nvPr/>
        </p:nvCxnSpPr>
        <p:spPr>
          <a:xfrm>
            <a:off x="1157075" y="1161700"/>
            <a:ext cx="2354723" cy="37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asellaDiTesto 175"/>
          <p:cNvSpPr txBox="1"/>
          <p:nvPr/>
        </p:nvSpPr>
        <p:spPr>
          <a:xfrm>
            <a:off x="178429" y="1479893"/>
            <a:ext cx="142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ID_Domanda</a:t>
            </a:r>
            <a:endParaRPr lang="it-IT" dirty="0"/>
          </a:p>
        </p:txBody>
      </p:sp>
      <p:sp>
        <p:nvSpPr>
          <p:cNvPr id="184" name="CasellaDiTesto 183"/>
          <p:cNvSpPr txBox="1"/>
          <p:nvPr/>
        </p:nvSpPr>
        <p:spPr>
          <a:xfrm>
            <a:off x="1139393" y="2042547"/>
            <a:ext cx="123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Domanda</a:t>
            </a:r>
            <a:endParaRPr lang="it-IT" dirty="0"/>
          </a:p>
        </p:txBody>
      </p:sp>
      <p:sp>
        <p:nvSpPr>
          <p:cNvPr id="188" name="CasellaDiTesto 187"/>
          <p:cNvSpPr txBox="1"/>
          <p:nvPr/>
        </p:nvSpPr>
        <p:spPr>
          <a:xfrm>
            <a:off x="2207765" y="2046351"/>
            <a:ext cx="120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Risposta</a:t>
            </a:r>
            <a:endParaRPr lang="it-IT" dirty="0"/>
          </a:p>
        </p:txBody>
      </p:sp>
      <p:sp>
        <p:nvSpPr>
          <p:cNvPr id="191" name="CasellaDiTesto 190"/>
          <p:cNvSpPr txBox="1"/>
          <p:nvPr/>
        </p:nvSpPr>
        <p:spPr>
          <a:xfrm>
            <a:off x="2888086" y="1720581"/>
            <a:ext cx="83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Utente</a:t>
            </a:r>
            <a:endParaRPr lang="it-IT" dirty="0"/>
          </a:p>
        </p:txBody>
      </p:sp>
      <p:sp>
        <p:nvSpPr>
          <p:cNvPr id="577" name="CasellaDiTesto 576"/>
          <p:cNvSpPr txBox="1"/>
          <p:nvPr/>
        </p:nvSpPr>
        <p:spPr>
          <a:xfrm>
            <a:off x="3511798" y="134706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Data</a:t>
            </a:r>
            <a:endParaRPr lang="it-IT" dirty="0"/>
          </a:p>
        </p:txBody>
      </p:sp>
      <p:cxnSp>
        <p:nvCxnSpPr>
          <p:cNvPr id="581" name="Connettore diritto 580"/>
          <p:cNvCxnSpPr>
            <a:stCxn id="11" idx="2"/>
            <a:endCxn id="589" idx="0"/>
          </p:cNvCxnSpPr>
          <p:nvPr/>
        </p:nvCxnSpPr>
        <p:spPr>
          <a:xfrm flipH="1">
            <a:off x="672106" y="3582168"/>
            <a:ext cx="476128" cy="486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diritto 331"/>
          <p:cNvCxnSpPr>
            <a:stCxn id="11" idx="2"/>
            <a:endCxn id="594" idx="0"/>
          </p:cNvCxnSpPr>
          <p:nvPr/>
        </p:nvCxnSpPr>
        <p:spPr>
          <a:xfrm>
            <a:off x="1148234" y="3582168"/>
            <a:ext cx="456423" cy="742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ttore diritto 332"/>
          <p:cNvCxnSpPr>
            <a:stCxn id="11" idx="2"/>
            <a:endCxn id="598" idx="1"/>
          </p:cNvCxnSpPr>
          <p:nvPr/>
        </p:nvCxnSpPr>
        <p:spPr>
          <a:xfrm>
            <a:off x="1148234" y="3582168"/>
            <a:ext cx="1028321" cy="366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CasellaDiTesto 588"/>
          <p:cNvSpPr txBox="1"/>
          <p:nvPr/>
        </p:nvSpPr>
        <p:spPr>
          <a:xfrm>
            <a:off x="61991" y="4069047"/>
            <a:ext cx="122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ID_Admin</a:t>
            </a:r>
            <a:endParaRPr lang="it-IT" dirty="0"/>
          </a:p>
        </p:txBody>
      </p:sp>
      <p:sp>
        <p:nvSpPr>
          <p:cNvPr id="594" name="CasellaDiTesto 593"/>
          <p:cNvSpPr txBox="1"/>
          <p:nvPr/>
        </p:nvSpPr>
        <p:spPr>
          <a:xfrm>
            <a:off x="1216049" y="4325086"/>
            <a:ext cx="777215" cy="37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Nome</a:t>
            </a:r>
            <a:endParaRPr lang="it-IT" dirty="0"/>
          </a:p>
        </p:txBody>
      </p:sp>
      <p:sp>
        <p:nvSpPr>
          <p:cNvPr id="598" name="CasellaDiTesto 597"/>
          <p:cNvSpPr txBox="1"/>
          <p:nvPr/>
        </p:nvSpPr>
        <p:spPr>
          <a:xfrm>
            <a:off x="2176555" y="3764346"/>
            <a:ext cx="110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Password</a:t>
            </a:r>
            <a:endParaRPr lang="it-IT" dirty="0"/>
          </a:p>
        </p:txBody>
      </p:sp>
      <p:cxnSp>
        <p:nvCxnSpPr>
          <p:cNvPr id="603" name="Connettore diritto 602"/>
          <p:cNvCxnSpPr>
            <a:stCxn id="6" idx="3"/>
            <a:endCxn id="606" idx="1"/>
          </p:cNvCxnSpPr>
          <p:nvPr/>
        </p:nvCxnSpPr>
        <p:spPr>
          <a:xfrm>
            <a:off x="11989999" y="6778515"/>
            <a:ext cx="1023132" cy="244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Rombo 605"/>
          <p:cNvSpPr/>
          <p:nvPr/>
        </p:nvSpPr>
        <p:spPr>
          <a:xfrm rot="406997">
            <a:off x="13010504" y="6858777"/>
            <a:ext cx="750547" cy="416461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0" name="Connettore diritto 609"/>
          <p:cNvCxnSpPr>
            <a:stCxn id="7" idx="1"/>
            <a:endCxn id="606" idx="3"/>
          </p:cNvCxnSpPr>
          <p:nvPr/>
        </p:nvCxnSpPr>
        <p:spPr>
          <a:xfrm flipH="1" flipV="1">
            <a:off x="13758424" y="7111333"/>
            <a:ext cx="573551" cy="27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CasellaDiTesto 628"/>
          <p:cNvSpPr txBox="1"/>
          <p:nvPr/>
        </p:nvSpPr>
        <p:spPr>
          <a:xfrm>
            <a:off x="7045047" y="27787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631" name="CasellaDiTesto 630"/>
          <p:cNvSpPr txBox="1"/>
          <p:nvPr/>
        </p:nvSpPr>
        <p:spPr>
          <a:xfrm>
            <a:off x="7888084" y="2880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632" name="CasellaDiTesto 631"/>
          <p:cNvSpPr txBox="1"/>
          <p:nvPr/>
        </p:nvSpPr>
        <p:spPr>
          <a:xfrm>
            <a:off x="12671052" y="41532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635" name="CasellaDiTesto 634"/>
          <p:cNvSpPr txBox="1"/>
          <p:nvPr/>
        </p:nvSpPr>
        <p:spPr>
          <a:xfrm>
            <a:off x="13569867" y="422117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637" name="CasellaDiTesto 636"/>
          <p:cNvSpPr txBox="1"/>
          <p:nvPr/>
        </p:nvSpPr>
        <p:spPr>
          <a:xfrm>
            <a:off x="13340314" y="581302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192" name="CasellaDiTesto 191"/>
          <p:cNvSpPr txBox="1"/>
          <p:nvPr/>
        </p:nvSpPr>
        <p:spPr>
          <a:xfrm>
            <a:off x="4537106" y="5632296"/>
            <a:ext cx="23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3" name="CasellaDiTesto 192"/>
          <p:cNvSpPr txBox="1"/>
          <p:nvPr/>
        </p:nvSpPr>
        <p:spPr>
          <a:xfrm>
            <a:off x="3811275" y="6234358"/>
            <a:ext cx="2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195" name="CasellaDiTesto 194"/>
          <p:cNvSpPr txBox="1"/>
          <p:nvPr/>
        </p:nvSpPr>
        <p:spPr>
          <a:xfrm>
            <a:off x="12664193" y="5365904"/>
            <a:ext cx="28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10495882" y="4801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01" name="CasellaDiTesto 200"/>
          <p:cNvSpPr txBox="1"/>
          <p:nvPr/>
        </p:nvSpPr>
        <p:spPr>
          <a:xfrm>
            <a:off x="10843046" y="5421707"/>
            <a:ext cx="20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02" name="CasellaDiTesto 201"/>
          <p:cNvSpPr txBox="1"/>
          <p:nvPr/>
        </p:nvSpPr>
        <p:spPr>
          <a:xfrm>
            <a:off x="8672947" y="4387562"/>
            <a:ext cx="77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04" name="CasellaDiTesto 203"/>
          <p:cNvSpPr txBox="1"/>
          <p:nvPr/>
        </p:nvSpPr>
        <p:spPr>
          <a:xfrm>
            <a:off x="8316502" y="4743181"/>
            <a:ext cx="36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05" name="CasellaDiTesto 204"/>
          <p:cNvSpPr txBox="1"/>
          <p:nvPr/>
        </p:nvSpPr>
        <p:spPr>
          <a:xfrm>
            <a:off x="6846480" y="3949012"/>
            <a:ext cx="52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06" name="CasellaDiTesto 205"/>
          <p:cNvSpPr txBox="1"/>
          <p:nvPr/>
        </p:nvSpPr>
        <p:spPr>
          <a:xfrm>
            <a:off x="5995133" y="3973636"/>
            <a:ext cx="37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07" name="CasellaDiTesto 206"/>
          <p:cNvSpPr txBox="1"/>
          <p:nvPr/>
        </p:nvSpPr>
        <p:spPr>
          <a:xfrm>
            <a:off x="10394624" y="6212514"/>
            <a:ext cx="60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08" name="CasellaDiTesto 207"/>
          <p:cNvSpPr txBox="1"/>
          <p:nvPr/>
        </p:nvSpPr>
        <p:spPr>
          <a:xfrm>
            <a:off x="8439870" y="6128056"/>
            <a:ext cx="81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92" name="CasellaDiTesto 291"/>
          <p:cNvSpPr txBox="1"/>
          <p:nvPr/>
        </p:nvSpPr>
        <p:spPr>
          <a:xfrm>
            <a:off x="12821895" y="669378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  <p:sp>
        <p:nvSpPr>
          <p:cNvPr id="293" name="CasellaDiTesto 292"/>
          <p:cNvSpPr txBox="1"/>
          <p:nvPr/>
        </p:nvSpPr>
        <p:spPr>
          <a:xfrm>
            <a:off x="13817994" y="6828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cxnSp>
        <p:nvCxnSpPr>
          <p:cNvPr id="301" name="Connettore diritto 300"/>
          <p:cNvCxnSpPr>
            <a:stCxn id="8" idx="0"/>
            <a:endCxn id="304" idx="2"/>
          </p:cNvCxnSpPr>
          <p:nvPr/>
        </p:nvCxnSpPr>
        <p:spPr>
          <a:xfrm flipV="1">
            <a:off x="2607557" y="6575820"/>
            <a:ext cx="449277" cy="1006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Rombo 303"/>
          <p:cNvSpPr/>
          <p:nvPr/>
        </p:nvSpPr>
        <p:spPr>
          <a:xfrm rot="1244468">
            <a:off x="2913037" y="5876279"/>
            <a:ext cx="543629" cy="72296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7" name="Connettore diritto 306"/>
          <p:cNvCxnSpPr>
            <a:endCxn id="304" idx="0"/>
          </p:cNvCxnSpPr>
          <p:nvPr/>
        </p:nvCxnSpPr>
        <p:spPr>
          <a:xfrm flipH="1">
            <a:off x="3312870" y="4715199"/>
            <a:ext cx="993092" cy="1184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asellaDiTesto 316"/>
          <p:cNvSpPr txBox="1"/>
          <p:nvPr/>
        </p:nvSpPr>
        <p:spPr>
          <a:xfrm>
            <a:off x="2797181" y="6347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18" name="CasellaDiTesto 317"/>
          <p:cNvSpPr txBox="1"/>
          <p:nvPr/>
        </p:nvSpPr>
        <p:spPr>
          <a:xfrm>
            <a:off x="3051104" y="561176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94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105</Words>
  <Application>Microsoft Office PowerPoint</Application>
  <PresentationFormat>Personalizzato</PresentationFormat>
  <Paragraphs>105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Windows</dc:creator>
  <cp:lastModifiedBy>Utente Windows</cp:lastModifiedBy>
  <cp:revision>23</cp:revision>
  <dcterms:created xsi:type="dcterms:W3CDTF">2017-06-19T08:52:56Z</dcterms:created>
  <dcterms:modified xsi:type="dcterms:W3CDTF">2017-06-19T15:21:27Z</dcterms:modified>
</cp:coreProperties>
</file>