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3" r:id="rId4"/>
    <p:sldId id="265" r:id="rId5"/>
    <p:sldId id="264" r:id="rId6"/>
    <p:sldId id="266" r:id="rId7"/>
    <p:sldId id="267" r:id="rId8"/>
    <p:sldId id="269" r:id="rId9"/>
    <p:sldId id="268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7" autoAdjust="0"/>
    <p:restoredTop sz="81007" autoAdjust="0"/>
  </p:normalViewPr>
  <p:slideViewPr>
    <p:cSldViewPr showGuides="1">
      <p:cViewPr varScale="1">
        <p:scale>
          <a:sx n="56" d="100"/>
          <a:sy n="56" d="100"/>
        </p:scale>
        <p:origin x="16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0" d="100"/>
          <a:sy n="50" d="100"/>
        </p:scale>
        <p:origin x="2898" y="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E34F-D526-4D26-91EB-E0C85EAFB04E}" type="datetimeFigureOut">
              <a:rPr lang="fr-CH" smtClean="0"/>
              <a:pPr/>
              <a:t>18.01.2015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E2122-1BC2-4400-9310-21C04523BED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025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4DDF7-0260-47F7-A18F-1D58FAD8B3CC}" type="datetimeFigureOut">
              <a:rPr lang="fr-CH" smtClean="0"/>
              <a:pPr/>
              <a:t>18.01.2015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9CFBA-CD35-463E-B297-FD000FFCE20D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744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Auriana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964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Auriana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568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Auriana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751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Stéphane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148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Stéphane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320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Dominique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991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Marcel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245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Marcel </a:t>
            </a:r>
            <a:r>
              <a:rPr lang="fr-CH" smtClean="0"/>
              <a:t>et Dom</a:t>
            </a:r>
            <a:r>
              <a:rPr lang="fr-CH" baseline="0" smtClean="0"/>
              <a:t> ?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335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122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16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76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D. </a:t>
            </a:r>
            <a:r>
              <a:rPr lang="fr-CH" dirty="0" err="1" smtClean="0"/>
              <a:t>Jollien</a:t>
            </a:r>
            <a:r>
              <a:rPr lang="fr-CH" dirty="0" smtClean="0"/>
              <a:t>, A. </a:t>
            </a:r>
            <a:r>
              <a:rPr lang="fr-CH" dirty="0" err="1" smtClean="0"/>
              <a:t>Hug</a:t>
            </a:r>
            <a:r>
              <a:rPr lang="fr-CH" dirty="0" smtClean="0"/>
              <a:t>, S. Maillard , M. Sinniger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783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D. </a:t>
            </a:r>
            <a:r>
              <a:rPr lang="fr-CH" dirty="0" err="1" smtClean="0"/>
              <a:t>Jollien</a:t>
            </a:r>
            <a:r>
              <a:rPr lang="fr-CH" dirty="0" smtClean="0"/>
              <a:t>, A. </a:t>
            </a:r>
            <a:r>
              <a:rPr lang="fr-CH" dirty="0" err="1" smtClean="0"/>
              <a:t>Hug</a:t>
            </a:r>
            <a:r>
              <a:rPr lang="fr-CH" dirty="0" smtClean="0"/>
              <a:t>, S. Maillard , M. Sinniger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205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8645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686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4443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03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616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12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09.03.2012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Marcel Sinniger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  <p:pic>
        <p:nvPicPr>
          <p:cNvPr id="2050" name="Picture 2" descr="D:\Marcel\Documents\heig-vd\EXP\HEIG-VD_logo_couleur_format_JPG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" y="44624"/>
            <a:ext cx="2099287" cy="7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Marcel\Documents\heig-vd\EXP\HESSO_instit_couleur_format_GIF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949280"/>
            <a:ext cx="12763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7" y="1886098"/>
            <a:ext cx="3199086" cy="31990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7" y="1556792"/>
            <a:ext cx="5112568" cy="3744416"/>
          </a:xfrm>
        </p:spPr>
        <p:txBody>
          <a:bodyPr>
            <a:normAutofit/>
          </a:bodyPr>
          <a:lstStyle/>
          <a:p>
            <a:pPr algn="r"/>
            <a:r>
              <a:rPr lang="fr-CH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 3</a:t>
            </a:r>
            <a:br>
              <a:rPr lang="fr-CH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33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Bilan final</a:t>
            </a:r>
            <a:r>
              <a:rPr lang="fr-CH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fr-CH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fr-CH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Prototype pour </a:t>
            </a:r>
            <a:b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La Maison d’Ailleurs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D. </a:t>
            </a:r>
            <a:r>
              <a:rPr lang="fr-CH" dirty="0" err="1" smtClean="0"/>
              <a:t>Jollien</a:t>
            </a:r>
            <a:r>
              <a:rPr lang="fr-CH" dirty="0" smtClean="0"/>
              <a:t>, A. Hug, S. Maillard , M. </a:t>
            </a:r>
            <a:r>
              <a:rPr lang="fr-CH" dirty="0" err="1" smtClean="0"/>
              <a:t>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3728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fr-CH" dirty="0" smtClean="0"/>
              <a:t>Idées de départ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Problème de communication parmi les robots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Idées adaptées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Implémentation</a:t>
            </a:r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D. </a:t>
            </a:r>
            <a:r>
              <a:rPr lang="fr-CH" dirty="0" err="1"/>
              <a:t>Jollien</a:t>
            </a:r>
            <a:r>
              <a:rPr lang="fr-CH" dirty="0"/>
              <a:t>, A. </a:t>
            </a:r>
            <a:r>
              <a:rPr lang="fr-CH" dirty="0" err="1"/>
              <a:t>Hug</a:t>
            </a:r>
            <a:r>
              <a:rPr lang="fr-CH" dirty="0"/>
              <a:t>, S. Maillard , M. Sinniger</a:t>
            </a:r>
          </a:p>
        </p:txBody>
      </p:sp>
    </p:spTree>
    <p:extLst>
      <p:ext uri="{BB962C8B-B14F-4D97-AF65-F5344CB8AC3E}">
        <p14:creationId xmlns:p14="http://schemas.microsoft.com/office/powerpoint/2010/main" val="1718520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Idées de départ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 smtClean="0"/>
              <a:t>Idée de colonie</a:t>
            </a:r>
          </a:p>
          <a:p>
            <a:r>
              <a:rPr lang="fr-CH" sz="3200" dirty="0" smtClean="0"/>
              <a:t>Interaction avec les visiteurs du musée</a:t>
            </a:r>
          </a:p>
          <a:p>
            <a:r>
              <a:rPr lang="fr-CH" sz="3200" dirty="0" smtClean="0"/>
              <a:t>Rechargement autonome</a:t>
            </a:r>
          </a:p>
          <a:p>
            <a:r>
              <a:rPr lang="fr-CH" sz="3200" dirty="0" smtClean="0"/>
              <a:t>Différents comportements: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dirty="0" smtClean="0"/>
              <a:t>Contamination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dirty="0" smtClean="0"/>
              <a:t>L’Ennemi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dirty="0" smtClean="0"/>
              <a:t>Le Meneur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dirty="0" smtClean="0"/>
              <a:t>Parade</a:t>
            </a:r>
            <a:endParaRPr lang="fr-CH" sz="3200" dirty="0" smtClean="0"/>
          </a:p>
          <a:p>
            <a:pPr lvl="1"/>
            <a:endParaRPr lang="fr-CH" sz="2800" dirty="0" smtClean="0"/>
          </a:p>
          <a:p>
            <a:endParaRPr lang="fr-CH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D. </a:t>
            </a:r>
            <a:r>
              <a:rPr lang="fr-CH" dirty="0" err="1"/>
              <a:t>Jollien</a:t>
            </a:r>
            <a:r>
              <a:rPr lang="fr-CH" dirty="0"/>
              <a:t>, A. </a:t>
            </a:r>
            <a:r>
              <a:rPr lang="fr-CH" dirty="0" err="1"/>
              <a:t>Hug</a:t>
            </a:r>
            <a:r>
              <a:rPr lang="fr-CH" dirty="0"/>
              <a:t>, S. Maillard , M. Sinniger</a:t>
            </a:r>
          </a:p>
        </p:txBody>
      </p:sp>
    </p:spTree>
    <p:extLst>
      <p:ext uri="{BB962C8B-B14F-4D97-AF65-F5344CB8AC3E}">
        <p14:creationId xmlns:p14="http://schemas.microsoft.com/office/powerpoint/2010/main" val="4127476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Problème de communication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Infrarouge</a:t>
            </a:r>
          </a:p>
          <a:p>
            <a:pPr lvl="1"/>
            <a:r>
              <a:rPr lang="fr-CH" dirty="0" smtClean="0"/>
              <a:t>Uniquement détection d’obstacle</a:t>
            </a:r>
          </a:p>
          <a:p>
            <a:r>
              <a:rPr lang="fr-CH" dirty="0" smtClean="0"/>
              <a:t>Nouvelle librairie (beta)</a:t>
            </a:r>
          </a:p>
          <a:p>
            <a:pPr lvl="1"/>
            <a:r>
              <a:rPr lang="fr-CH" dirty="0" smtClean="0"/>
              <a:t>Soit détection d’obstacles</a:t>
            </a:r>
          </a:p>
          <a:p>
            <a:pPr lvl="1"/>
            <a:r>
              <a:rPr lang="fr-CH" dirty="0" smtClean="0"/>
              <a:t>Soit communication</a:t>
            </a:r>
          </a:p>
          <a:p>
            <a:r>
              <a:rPr lang="fr-CH" dirty="0" smtClean="0"/>
              <a:t>Exploiter «au max» la détection d’obstacles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D. </a:t>
            </a:r>
            <a:r>
              <a:rPr lang="fr-CH" dirty="0" err="1"/>
              <a:t>Jollien</a:t>
            </a:r>
            <a:r>
              <a:rPr lang="fr-CH" dirty="0"/>
              <a:t>, A. </a:t>
            </a:r>
            <a:r>
              <a:rPr lang="fr-CH" dirty="0" err="1"/>
              <a:t>Hug</a:t>
            </a:r>
            <a:r>
              <a:rPr lang="fr-CH" dirty="0"/>
              <a:t>, S. Maillard , M. Sinniger</a:t>
            </a:r>
          </a:p>
        </p:txBody>
      </p:sp>
    </p:spTree>
    <p:extLst>
      <p:ext uri="{BB962C8B-B14F-4D97-AF65-F5344CB8AC3E}">
        <p14:creationId xmlns:p14="http://schemas.microsoft.com/office/powerpoint/2010/main" val="2602926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Idées adaptées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/>
              <a:t>Idée de </a:t>
            </a:r>
            <a:r>
              <a:rPr lang="fr-CH" sz="3200" dirty="0" smtClean="0"/>
              <a:t>colonie </a:t>
            </a:r>
            <a:r>
              <a:rPr lang="de-DE" sz="3200" dirty="0">
                <a:solidFill>
                  <a:srgbClr val="00CC00"/>
                </a:solidFill>
              </a:rPr>
              <a:t>✔</a:t>
            </a:r>
            <a:endParaRPr lang="fr-CH" sz="3200" dirty="0" smtClean="0">
              <a:solidFill>
                <a:srgbClr val="00CC00"/>
              </a:solidFill>
            </a:endParaRPr>
          </a:p>
          <a:p>
            <a:r>
              <a:rPr lang="fr-CH" sz="3200" dirty="0" smtClean="0"/>
              <a:t>Interaction avec les visiteurs du musée</a:t>
            </a:r>
            <a:r>
              <a:rPr lang="de-DE" sz="3200" dirty="0">
                <a:solidFill>
                  <a:srgbClr val="00CC00"/>
                </a:solidFill>
              </a:rPr>
              <a:t> ✔</a:t>
            </a:r>
            <a:endParaRPr lang="fr-CH" sz="3200" dirty="0" smtClean="0"/>
          </a:p>
          <a:p>
            <a:r>
              <a:rPr lang="fr-CH" sz="3200" dirty="0" smtClean="0"/>
              <a:t>Rechargement autonome</a:t>
            </a:r>
            <a:r>
              <a:rPr lang="de-DE" sz="3200" dirty="0">
                <a:solidFill>
                  <a:srgbClr val="00CC00"/>
                </a:solidFill>
              </a:rPr>
              <a:t> ✔</a:t>
            </a:r>
            <a:endParaRPr lang="fr-CH" sz="3200" dirty="0"/>
          </a:p>
          <a:p>
            <a:r>
              <a:rPr lang="fr-CH" sz="3200" dirty="0"/>
              <a:t>Différents comportements</a:t>
            </a:r>
            <a:r>
              <a:rPr lang="fr-CH" sz="3200" dirty="0" smtClean="0"/>
              <a:t>:</a:t>
            </a:r>
            <a:r>
              <a:rPr lang="de-DE" sz="3200" dirty="0">
                <a:solidFill>
                  <a:srgbClr val="00CC00"/>
                </a:solidFill>
              </a:rPr>
              <a:t> ✔</a:t>
            </a:r>
            <a:endParaRPr lang="fr-CH" sz="3200" dirty="0"/>
          </a:p>
          <a:p>
            <a:pPr marL="971550" lvl="1" indent="-514350">
              <a:buFont typeface="+mj-lt"/>
              <a:buAutoNum type="arabicPeriod"/>
            </a:pPr>
            <a:r>
              <a:rPr lang="fr-CH" sz="2800" dirty="0"/>
              <a:t>Contamination</a:t>
            </a:r>
            <a:r>
              <a:rPr lang="fr-CH" sz="2800" dirty="0">
                <a:solidFill>
                  <a:srgbClr val="00CC00"/>
                </a:solidFill>
              </a:rPr>
              <a:t> </a:t>
            </a:r>
            <a:r>
              <a:rPr lang="de-DE" sz="2800" dirty="0">
                <a:solidFill>
                  <a:srgbClr val="00CC00"/>
                </a:solidFill>
              </a:rPr>
              <a:t>✔</a:t>
            </a:r>
            <a:endParaRPr lang="fr-CH" sz="2800" dirty="0">
              <a:solidFill>
                <a:srgbClr val="00CC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CH" sz="2800" strike="sngStrike" dirty="0">
                <a:solidFill>
                  <a:srgbClr val="FF0000"/>
                </a:solidFill>
              </a:rPr>
              <a:t>L’Ennemi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strike="sngStrike" dirty="0">
                <a:solidFill>
                  <a:srgbClr val="FF0000"/>
                </a:solidFill>
              </a:rPr>
              <a:t>Le Meneur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strike="sngStrike" dirty="0">
                <a:solidFill>
                  <a:srgbClr val="FF0000"/>
                </a:solidFill>
              </a:rPr>
              <a:t>Parade</a:t>
            </a:r>
            <a:endParaRPr lang="fr-CH" strike="sngStrike" dirty="0">
              <a:solidFill>
                <a:srgbClr val="FF0000"/>
              </a:solidFill>
            </a:endParaRPr>
          </a:p>
          <a:p>
            <a:pPr lvl="1"/>
            <a:endParaRPr lang="fr-CH" sz="2800" dirty="0"/>
          </a:p>
          <a:p>
            <a:endParaRPr lang="fr-CH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13.10.2014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D. </a:t>
            </a:r>
            <a:r>
              <a:rPr lang="fr-CH" dirty="0" err="1"/>
              <a:t>Jollien</a:t>
            </a:r>
            <a:r>
              <a:rPr lang="fr-CH" dirty="0"/>
              <a:t>, A. </a:t>
            </a:r>
            <a:r>
              <a:rPr lang="fr-CH" dirty="0" err="1"/>
              <a:t>Hug</a:t>
            </a:r>
            <a:r>
              <a:rPr lang="fr-CH" dirty="0"/>
              <a:t>, S. Maillard , M. Sinniger</a:t>
            </a:r>
          </a:p>
        </p:txBody>
      </p:sp>
    </p:spTree>
    <p:extLst>
      <p:ext uri="{BB962C8B-B14F-4D97-AF65-F5344CB8AC3E}">
        <p14:creationId xmlns:p14="http://schemas.microsoft.com/office/powerpoint/2010/main" val="3591121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Rechargement</a:t>
            </a:r>
          </a:p>
          <a:p>
            <a:pPr lvl="1"/>
            <a:r>
              <a:rPr lang="fr-CH" dirty="0" smtClean="0"/>
              <a:t>L’arène idéale</a:t>
            </a:r>
          </a:p>
          <a:p>
            <a:pPr lvl="2"/>
            <a:r>
              <a:rPr lang="fr-CH" dirty="0" smtClean="0"/>
              <a:t>Frontière </a:t>
            </a:r>
            <a:r>
              <a:rPr lang="fr-CH" dirty="0"/>
              <a:t>a</a:t>
            </a:r>
            <a:r>
              <a:rPr lang="fr-CH" dirty="0" smtClean="0"/>
              <a:t>rène/plaquette de rechargement</a:t>
            </a:r>
          </a:p>
          <a:p>
            <a:pPr lvl="2"/>
            <a:r>
              <a:rPr lang="fr-CH" dirty="0" smtClean="0"/>
              <a:t>Luminosité constante</a:t>
            </a:r>
          </a:p>
          <a:p>
            <a:pPr lvl="1"/>
            <a:r>
              <a:rPr lang="fr-CH" dirty="0" smtClean="0"/>
              <a:t>Modifications du seuil</a:t>
            </a:r>
          </a:p>
          <a:p>
            <a:pPr lvl="2"/>
            <a:r>
              <a:rPr lang="fr-CH" dirty="0" smtClean="0"/>
              <a:t>Luminosité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D. </a:t>
            </a:r>
            <a:r>
              <a:rPr lang="fr-CH" dirty="0" err="1"/>
              <a:t>Jollien</a:t>
            </a:r>
            <a:r>
              <a:rPr lang="fr-CH" dirty="0"/>
              <a:t>, A. </a:t>
            </a:r>
            <a:r>
              <a:rPr lang="fr-CH" dirty="0" err="1"/>
              <a:t>Hug</a:t>
            </a:r>
            <a:r>
              <a:rPr lang="fr-CH" dirty="0"/>
              <a:t>, S. Maillard , M. Sinniger</a:t>
            </a:r>
          </a:p>
        </p:txBody>
      </p:sp>
    </p:spTree>
    <p:extLst>
      <p:ext uri="{BB962C8B-B14F-4D97-AF65-F5344CB8AC3E}">
        <p14:creationId xmlns:p14="http://schemas.microsoft.com/office/powerpoint/2010/main" val="3054581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Contamination</a:t>
            </a:r>
          </a:p>
          <a:p>
            <a:pPr lvl="1"/>
            <a:r>
              <a:rPr lang="fr-CH" dirty="0" smtClean="0"/>
              <a:t>Coté ordinateur (initialisation)</a:t>
            </a:r>
          </a:p>
          <a:p>
            <a:pPr lvl="2"/>
            <a:r>
              <a:rPr lang="fr-CH" dirty="0" smtClean="0"/>
              <a:t>Tous mis à bleu</a:t>
            </a:r>
          </a:p>
          <a:p>
            <a:pPr lvl="2"/>
            <a:r>
              <a:rPr lang="fr-CH" dirty="0" smtClean="0"/>
              <a:t>Un à rouge (choix du visiteur)</a:t>
            </a:r>
          </a:p>
          <a:p>
            <a:pPr lvl="1"/>
            <a:r>
              <a:rPr lang="fr-CH" dirty="0"/>
              <a:t>Coté robot (gestion du jeu</a:t>
            </a:r>
            <a:r>
              <a:rPr lang="fr-CH" dirty="0" smtClean="0"/>
              <a:t>)</a:t>
            </a:r>
          </a:p>
          <a:p>
            <a:pPr lvl="2"/>
            <a:r>
              <a:rPr lang="fr-CH" dirty="0" smtClean="0"/>
              <a:t>Bleu = rester sur place</a:t>
            </a:r>
          </a:p>
          <a:p>
            <a:pPr lvl="2"/>
            <a:r>
              <a:rPr lang="fr-CH" dirty="0" smtClean="0"/>
              <a:t>Rouge = déplacement aléatoire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D. </a:t>
            </a:r>
            <a:r>
              <a:rPr lang="fr-CH" dirty="0" err="1"/>
              <a:t>Jollien</a:t>
            </a:r>
            <a:r>
              <a:rPr lang="fr-CH" dirty="0"/>
              <a:t>, A. </a:t>
            </a:r>
            <a:r>
              <a:rPr lang="fr-CH" dirty="0" err="1"/>
              <a:t>Hug</a:t>
            </a:r>
            <a:r>
              <a:rPr lang="fr-CH" dirty="0"/>
              <a:t>, S. Maillard , M. Sinniger</a:t>
            </a:r>
          </a:p>
        </p:txBody>
      </p:sp>
    </p:spTree>
    <p:extLst>
      <p:ext uri="{BB962C8B-B14F-4D97-AF65-F5344CB8AC3E}">
        <p14:creationId xmlns:p14="http://schemas.microsoft.com/office/powerpoint/2010/main" val="4048705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Grande phase d’apprentissage</a:t>
            </a:r>
          </a:p>
          <a:p>
            <a:r>
              <a:rPr lang="fr-CH" dirty="0" smtClean="0"/>
              <a:t>Codage à l'aveugle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Notre résultat</a:t>
            </a:r>
          </a:p>
          <a:p>
            <a:pPr lvl="1"/>
            <a:r>
              <a:rPr lang="fr-CH" dirty="0" smtClean="0"/>
              <a:t>Documentation</a:t>
            </a:r>
          </a:p>
          <a:p>
            <a:pPr lvl="1"/>
            <a:r>
              <a:rPr lang="fr-CH" dirty="0" smtClean="0"/>
              <a:t>Implémentations fonctionnelles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D. Jollien, A. Hug, S. Maillard , M. 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471521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smtClean="0"/>
              <a:t>Questions 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19.01.2015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D. </a:t>
            </a:r>
            <a:r>
              <a:rPr lang="fr-CH" dirty="0" err="1"/>
              <a:t>Jollien</a:t>
            </a:r>
            <a:r>
              <a:rPr lang="fr-CH" dirty="0"/>
              <a:t>, A. </a:t>
            </a:r>
            <a:r>
              <a:rPr lang="fr-CH" dirty="0" err="1"/>
              <a:t>Hug</a:t>
            </a:r>
            <a:r>
              <a:rPr lang="fr-CH" dirty="0"/>
              <a:t>, S. Maillard , M. Sinniger</a:t>
            </a:r>
          </a:p>
        </p:txBody>
      </p:sp>
    </p:spTree>
    <p:extLst>
      <p:ext uri="{BB962C8B-B14F-4D97-AF65-F5344CB8AC3E}">
        <p14:creationId xmlns:p14="http://schemas.microsoft.com/office/powerpoint/2010/main" val="2026231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314</Words>
  <Application>Microsoft Office PowerPoint</Application>
  <PresentationFormat>Affichage à l'écran (4:3)</PresentationFormat>
  <Paragraphs>88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Gulim</vt:lpstr>
      <vt:lpstr>Arial</vt:lpstr>
      <vt:lpstr>Calibri</vt:lpstr>
      <vt:lpstr>Office Theme</vt:lpstr>
      <vt:lpstr>ELISA 3 Bilan final  Prototype pour  La Maison d’Ailleurs</vt:lpstr>
      <vt:lpstr>Sommaire</vt:lpstr>
      <vt:lpstr>Idées de départ</vt:lpstr>
      <vt:lpstr>Problème de communication</vt:lpstr>
      <vt:lpstr>Idées adaptées</vt:lpstr>
      <vt:lpstr>Implémentation</vt:lpstr>
      <vt:lpstr>Implémentation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Sinniger</dc:creator>
  <cp:lastModifiedBy>Auriana Hug</cp:lastModifiedBy>
  <cp:revision>129</cp:revision>
  <dcterms:created xsi:type="dcterms:W3CDTF">2012-02-24T14:45:29Z</dcterms:created>
  <dcterms:modified xsi:type="dcterms:W3CDTF">2015-01-18T17:03:27Z</dcterms:modified>
</cp:coreProperties>
</file>