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9" r:id="rId3"/>
    <p:sldId id="262" r:id="rId4"/>
    <p:sldId id="263" r:id="rId5"/>
    <p:sldId id="260" r:id="rId6"/>
    <p:sldId id="265" r:id="rId7"/>
    <p:sldId id="261" r:id="rId8"/>
    <p:sldId id="266" r:id="rId9"/>
    <p:sldId id="264" r:id="rId10"/>
    <p:sldId id="267" r:id="rId11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7" autoAdjust="0"/>
    <p:restoredTop sz="81007" autoAdjust="0"/>
  </p:normalViewPr>
  <p:slideViewPr>
    <p:cSldViewPr showGuides="1">
      <p:cViewPr varScale="1">
        <p:scale>
          <a:sx n="70" d="100"/>
          <a:sy n="70" d="100"/>
        </p:scale>
        <p:origin x="-18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EE34F-D526-4D26-91EB-E0C85EAFB04E}" type="datetimeFigureOut">
              <a:rPr lang="fr-CH" smtClean="0"/>
              <a:pPr/>
              <a:t>13.10.2014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E2122-1BC2-4400-9310-21C04523BED4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8025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4DDF7-0260-47F7-A18F-1D58FAD8B3CC}" type="datetimeFigureOut">
              <a:rPr lang="fr-CH" smtClean="0"/>
              <a:pPr/>
              <a:t>13.10.2014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9CFBA-CD35-463E-B297-FD000FFCE20D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7441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9CFBA-CD35-463E-B297-FD000FFCE20D}" type="slidenum">
              <a:rPr lang="fr-CH" smtClean="0"/>
              <a:pPr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5510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09.03.2012</a:t>
            </a:r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Marcel Sinniger</a:t>
            </a:r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CDEF-6592-4FE2-BE1B-B8FABDF9408E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26122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09.03.2012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Marcel Sinniger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CDEF-6592-4FE2-BE1B-B8FABDF9408E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162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09.03.2012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Marcel Sinniger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CDEF-6592-4FE2-BE1B-B8FABDF9408E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076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13.10.2014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err="1" smtClean="0"/>
              <a:t>Jollien</a:t>
            </a:r>
            <a:r>
              <a:rPr lang="fr-CH" dirty="0" smtClean="0"/>
              <a:t>, </a:t>
            </a:r>
            <a:r>
              <a:rPr lang="fr-CH" dirty="0" err="1" smtClean="0"/>
              <a:t>Hug</a:t>
            </a:r>
            <a:r>
              <a:rPr lang="fr-CH" dirty="0" smtClean="0"/>
              <a:t>, Maillard , Sinniger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CDEF-6592-4FE2-BE1B-B8FABDF9408E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7830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09.03.2012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Marcel Sinniger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CDEF-6592-4FE2-BE1B-B8FABDF9408E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205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09.03.2012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Marcel Sinniger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CDEF-6592-4FE2-BE1B-B8FABDF9408E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645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09.03.2012</a:t>
            </a:r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Marcel Sinniger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CDEF-6592-4FE2-BE1B-B8FABDF9408E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1686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09.03.2012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Marcel Sinniger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CDEF-6592-4FE2-BE1B-B8FABDF9408E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443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09.03.2012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Marcel Sinniger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CDEF-6592-4FE2-BE1B-B8FABDF9408E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031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09.03.2012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Marcel Sinniger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CDEF-6592-4FE2-BE1B-B8FABDF9408E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616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09.03.2012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Marcel Sinniger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CDEF-6592-4FE2-BE1B-B8FABDF9408E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212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09.03.2012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smtClean="0"/>
              <a:t>Marcel Sinniger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CDEF-6592-4FE2-BE1B-B8FABDF9408E}" type="slidenum">
              <a:rPr lang="fr-CH" smtClean="0"/>
              <a:pPr/>
              <a:t>‹N°›</a:t>
            </a:fld>
            <a:endParaRPr lang="fr-CH"/>
          </a:p>
        </p:txBody>
      </p:sp>
      <p:pic>
        <p:nvPicPr>
          <p:cNvPr id="2050" name="Picture 2" descr="D:\Marcel\Documents\heig-vd\EXP\HEIG-VD_logo_couleur_format_JPG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1" y="44624"/>
            <a:ext cx="2099287" cy="77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Marcel\Documents\heig-vd\EXP\HESSO_instit_couleur_format_GIF.gif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949280"/>
            <a:ext cx="12763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94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57" y="1886098"/>
            <a:ext cx="3199086" cy="319908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57" y="1556792"/>
            <a:ext cx="5112568" cy="3744416"/>
          </a:xfrm>
        </p:spPr>
        <p:txBody>
          <a:bodyPr>
            <a:normAutofit/>
          </a:bodyPr>
          <a:lstStyle/>
          <a:p>
            <a:pPr algn="r"/>
            <a:r>
              <a:rPr lang="en-US" sz="6600" b="1" dirty="0" smtClean="0">
                <a:latin typeface="Gulim" panose="020B0600000101010101" pitchFamily="34" charset="-127"/>
                <a:ea typeface="Gulim" panose="020B0600000101010101" pitchFamily="34" charset="-127"/>
              </a:rPr>
              <a:t>ELISA 3</a:t>
            </a:r>
            <a:r>
              <a:rPr lang="en-US" sz="6600" b="1" dirty="0">
                <a:latin typeface="Gulim" panose="020B0600000101010101" pitchFamily="34" charset="-127"/>
                <a:ea typeface="Gulim" panose="020B0600000101010101" pitchFamily="34" charset="-127"/>
              </a:rPr>
              <a:t/>
            </a:r>
            <a:br>
              <a:rPr lang="en-US" sz="6600" b="1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sz="6600" b="1" dirty="0" smtClean="0">
                <a:latin typeface="Gulim" panose="020B0600000101010101" pitchFamily="34" charset="-127"/>
                <a:ea typeface="Gulim" panose="020B0600000101010101" pitchFamily="34" charset="-127"/>
              </a:rPr>
              <a:t/>
            </a:r>
            <a:br>
              <a:rPr lang="en-US" sz="6600" b="1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sz="2800" dirty="0" smtClean="0">
                <a:latin typeface="Gulim" panose="020B0600000101010101" pitchFamily="34" charset="-127"/>
                <a:ea typeface="Gulim" panose="020B0600000101010101" pitchFamily="34" charset="-127"/>
              </a:rPr>
              <a:t>Prototype pour </a:t>
            </a:r>
            <a:br>
              <a:rPr lang="en-US" sz="2800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sz="2800" dirty="0" smtClean="0">
                <a:latin typeface="Gulim" panose="020B0600000101010101" pitchFamily="34" charset="-127"/>
                <a:ea typeface="Gulim" panose="020B0600000101010101" pitchFamily="34" charset="-127"/>
              </a:rPr>
              <a:t>La </a:t>
            </a:r>
            <a:r>
              <a:rPr lang="en-US" sz="2800" dirty="0" err="1" smtClean="0">
                <a:latin typeface="Gulim" panose="020B0600000101010101" pitchFamily="34" charset="-127"/>
                <a:ea typeface="Gulim" panose="020B0600000101010101" pitchFamily="34" charset="-127"/>
              </a:rPr>
              <a:t>Maison</a:t>
            </a:r>
            <a:r>
              <a:rPr lang="en-US" sz="2800" dirty="0" smtClean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sz="2800" dirty="0" err="1" smtClean="0">
                <a:latin typeface="Gulim" panose="020B0600000101010101" pitchFamily="34" charset="-127"/>
                <a:ea typeface="Gulim" panose="020B0600000101010101" pitchFamily="34" charset="-127"/>
              </a:rPr>
              <a:t>d’Ailleurs</a:t>
            </a:r>
            <a:endParaRPr lang="en-US" sz="28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13.10.2014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D. </a:t>
            </a:r>
            <a:r>
              <a:rPr lang="fr-CH" dirty="0" err="1" smtClean="0"/>
              <a:t>Jollien</a:t>
            </a:r>
            <a:r>
              <a:rPr lang="fr-CH" dirty="0" smtClean="0"/>
              <a:t>, A. Hug, S. Maillard , M. </a:t>
            </a:r>
            <a:r>
              <a:rPr lang="fr-CH" dirty="0" err="1" smtClean="0"/>
              <a:t>Sinniger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4372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Conception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CH" dirty="0" smtClean="0"/>
              <a:t>Langage C/C++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dirty="0" smtClean="0"/>
              <a:t>Commandes du visiteurs</a:t>
            </a:r>
          </a:p>
          <a:p>
            <a:pPr lvl="2"/>
            <a:r>
              <a:rPr lang="fr-CH" dirty="0" smtClean="0"/>
              <a:t>Emetteur </a:t>
            </a:r>
            <a:r>
              <a:rPr lang="fr-CH" dirty="0" smtClean="0"/>
              <a:t>radio(module </a:t>
            </a:r>
            <a:r>
              <a:rPr lang="fr-CH" dirty="0" smtClean="0"/>
              <a:t>USB pour l’ordinateur)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dirty="0" smtClean="0"/>
              <a:t>Communication parmi les robots</a:t>
            </a:r>
          </a:p>
          <a:p>
            <a:pPr lvl="2"/>
            <a:r>
              <a:rPr lang="fr-CH" dirty="0" smtClean="0"/>
              <a:t>3 émetteurs (2 front, 1 fond)</a:t>
            </a:r>
          </a:p>
          <a:p>
            <a:pPr lvl="2"/>
            <a:r>
              <a:rPr lang="fr-CH" dirty="0" smtClean="0"/>
              <a:t>8 capteurs infrarouge (chaque 45°)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dirty="0" smtClean="0"/>
              <a:t>Détection des lignes sur le terrain</a:t>
            </a:r>
          </a:p>
          <a:p>
            <a:pPr lvl="2"/>
            <a:r>
              <a:rPr lang="fr-CH" dirty="0" smtClean="0"/>
              <a:t>3 capteurs infrarouge au-dessous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dirty="0" smtClean="0"/>
              <a:t>Accéléromètre</a:t>
            </a:r>
          </a:p>
          <a:p>
            <a:pPr lvl="2"/>
            <a:r>
              <a:rPr lang="fr-CH" dirty="0" smtClean="0"/>
              <a:t>Non utilisé</a:t>
            </a:r>
          </a:p>
          <a:p>
            <a:pPr lvl="2"/>
            <a:r>
              <a:rPr lang="fr-CH" dirty="0" smtClean="0"/>
              <a:t>=&gt; Amélioration</a:t>
            </a:r>
          </a:p>
          <a:p>
            <a:pPr lvl="2"/>
            <a:endParaRPr lang="fr-CH" dirty="0" smtClean="0"/>
          </a:p>
          <a:p>
            <a:pPr lvl="2"/>
            <a:endParaRPr lang="fr-CH" dirty="0" smtClean="0"/>
          </a:p>
          <a:p>
            <a:pPr lvl="1"/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13.10.2014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Jollien, Hug, Maillard , Sinniger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6356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Robot Elisa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Notre concept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Conception technique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13.10.2014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Jollien, Hug, Maillard , Sinniger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1852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600" y="1067264"/>
            <a:ext cx="2808312" cy="2808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Elisa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fr-CH" dirty="0" smtClean="0"/>
              <a:t>Recharge sa batterie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dirty="0" smtClean="0"/>
              <a:t>Lumière colorée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dirty="0" smtClean="0"/>
              <a:t>Evite obstacles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dirty="0" smtClean="0"/>
              <a:t>Communique par infrarouge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dirty="0" smtClean="0"/>
              <a:t>Possède accéléromètre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dirty="0" smtClean="0"/>
              <a:t>Autonomie de 3 heures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13.10.2014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Jollien, Hug, Maillard , Sinniger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6556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Notre concept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3200" dirty="0" smtClean="0"/>
              <a:t>Idée de colonie</a:t>
            </a:r>
          </a:p>
          <a:p>
            <a:r>
              <a:rPr lang="fr-CH" sz="3200" dirty="0" smtClean="0"/>
              <a:t>Interaction avec les visiteurs du musée</a:t>
            </a:r>
          </a:p>
          <a:p>
            <a:r>
              <a:rPr lang="fr-CH" sz="3200" dirty="0" smtClean="0"/>
              <a:t>Différents comportements: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H" sz="2800" dirty="0" smtClean="0"/>
              <a:t>Contamination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H" sz="2800" dirty="0" smtClean="0"/>
              <a:t>L’Ennemi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H" sz="2800" dirty="0" smtClean="0"/>
              <a:t>Le Meneur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H" sz="2800" dirty="0" smtClean="0"/>
              <a:t>Parade</a:t>
            </a:r>
            <a:endParaRPr lang="fr-CH" sz="3200" dirty="0" smtClean="0"/>
          </a:p>
          <a:p>
            <a:pPr lvl="1"/>
            <a:endParaRPr lang="fr-CH" sz="2800" dirty="0" smtClean="0"/>
          </a:p>
          <a:p>
            <a:endParaRPr lang="fr-CH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13.10.2014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Jollien, Hug, Maillard , Sinniger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2747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1. Contamination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Un visiteur clique sur un bouton sur l’ordinateur.</a:t>
            </a:r>
          </a:p>
          <a:p>
            <a:r>
              <a:rPr lang="fr-CH" dirty="0" smtClean="0"/>
              <a:t>Un robot devient « contaminé ».</a:t>
            </a:r>
          </a:p>
          <a:p>
            <a:r>
              <a:rPr lang="fr-CH" dirty="0" smtClean="0"/>
              <a:t>Il change de couleur et poursuit les robots « sains</a:t>
            </a:r>
            <a:r>
              <a:rPr lang="fr-CH" smtClean="0"/>
              <a:t> ».</a:t>
            </a:r>
            <a:endParaRPr lang="fr-CH" dirty="0" smtClean="0"/>
          </a:p>
          <a:p>
            <a:r>
              <a:rPr lang="fr-CH" dirty="0" smtClean="0"/>
              <a:t>Lorsqu’il touche un robot « sain », ce dernier devient contaminé à son tour.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13.10.2014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err="1" smtClean="0"/>
              <a:t>Jollien</a:t>
            </a:r>
            <a:r>
              <a:rPr lang="fr-CH" dirty="0" smtClean="0"/>
              <a:t>, </a:t>
            </a:r>
            <a:r>
              <a:rPr lang="fr-CH" dirty="0" err="1" smtClean="0"/>
              <a:t>Hug</a:t>
            </a:r>
            <a:r>
              <a:rPr lang="fr-CH" dirty="0" smtClean="0"/>
              <a:t>, Maillard , Sinniger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3851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2. L’Ennemi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Un visiteur clique sur un bouton sur l’ordinateur.</a:t>
            </a:r>
          </a:p>
          <a:p>
            <a:r>
              <a:rPr lang="fr-CH" dirty="0" smtClean="0"/>
              <a:t>Un robot devient «l’ennemi».</a:t>
            </a:r>
          </a:p>
          <a:p>
            <a:r>
              <a:rPr lang="fr-CH" dirty="0" smtClean="0"/>
              <a:t>Il change de couleur et s’arrête.</a:t>
            </a:r>
          </a:p>
          <a:p>
            <a:r>
              <a:rPr lang="fr-CH" dirty="0" smtClean="0"/>
              <a:t>Les autres l’encerclent pour l’empêcher de bouger.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13.10.2014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err="1" smtClean="0"/>
              <a:t>Jollien</a:t>
            </a:r>
            <a:r>
              <a:rPr lang="fr-CH" dirty="0" smtClean="0"/>
              <a:t>, </a:t>
            </a:r>
            <a:r>
              <a:rPr lang="fr-CH" dirty="0" err="1" smtClean="0"/>
              <a:t>Hug</a:t>
            </a:r>
            <a:r>
              <a:rPr lang="fr-CH" dirty="0" smtClean="0"/>
              <a:t>, Maillard , Sinniger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9112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3. Le Meneur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Un visiteur clique sur un bouton sur l’ordinateur.</a:t>
            </a:r>
          </a:p>
          <a:p>
            <a:r>
              <a:rPr lang="fr-CH" dirty="0" smtClean="0"/>
              <a:t>Un robot devient «le Meneur».</a:t>
            </a:r>
          </a:p>
          <a:p>
            <a:r>
              <a:rPr lang="fr-CH" dirty="0" smtClean="0"/>
              <a:t>Le Meneur se déplace en «dessinant» un rectangle. Les autres lui suivent.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13.10.2014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Jollien, Hug, Maillard , Sinniger</a:t>
            </a:r>
            <a:endParaRPr lang="fr-C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4653136"/>
            <a:ext cx="2226279" cy="147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9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4. Parade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Un visiteur clique sur un bouton sur l’ordinateur</a:t>
            </a:r>
            <a:r>
              <a:rPr lang="fr-CH" dirty="0" smtClean="0"/>
              <a:t>.</a:t>
            </a:r>
          </a:p>
          <a:p>
            <a:r>
              <a:rPr lang="fr-CH" dirty="0" smtClean="0"/>
              <a:t>Déplacement synchronisé du groupe</a:t>
            </a:r>
          </a:p>
          <a:p>
            <a:r>
              <a:rPr lang="fr-CH" sz="2800" dirty="0" smtClean="0"/>
              <a:t>https</a:t>
            </a:r>
            <a:r>
              <a:rPr lang="fr-CH" sz="2800" dirty="0"/>
              <a:t>://www.youtube.com/watch?v=IEgCo3XSESU</a:t>
            </a:r>
            <a:endParaRPr lang="fr-CH" sz="28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13.10.2014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Jollien, Hug, Maillard , Sinniger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7302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Notre concept (suite)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Terrain vertical</a:t>
            </a:r>
          </a:p>
          <a:p>
            <a:r>
              <a:rPr lang="en-US" dirty="0" err="1" smtClean="0"/>
              <a:t>Rechargement</a:t>
            </a:r>
            <a:r>
              <a:rPr lang="en-US" dirty="0" smtClean="0"/>
              <a:t>:</a:t>
            </a:r>
          </a:p>
          <a:p>
            <a:pPr lvl="1"/>
            <a:r>
              <a:rPr lang="en-US" sz="2800" dirty="0" err="1" smtClean="0"/>
              <a:t>Lignes</a:t>
            </a:r>
            <a:r>
              <a:rPr lang="en-US" sz="2800" dirty="0" smtClean="0"/>
              <a:t> </a:t>
            </a:r>
            <a:r>
              <a:rPr lang="en-US" sz="2800" dirty="0" err="1" smtClean="0"/>
              <a:t>sur</a:t>
            </a:r>
            <a:r>
              <a:rPr lang="en-US" sz="2800" dirty="0" smtClean="0"/>
              <a:t> le</a:t>
            </a:r>
            <a:br>
              <a:rPr lang="en-US" sz="2800" dirty="0" smtClean="0"/>
            </a:br>
            <a:r>
              <a:rPr lang="en-US" sz="2800" dirty="0" smtClean="0"/>
              <a:t>terrain (guides)</a:t>
            </a:r>
          </a:p>
          <a:p>
            <a:pPr lvl="1"/>
            <a:r>
              <a:rPr lang="en-US" sz="2800" dirty="0" err="1" smtClean="0"/>
              <a:t>Garantir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3 robots </a:t>
            </a:r>
            <a:r>
              <a:rPr lang="en-US" sz="2800" dirty="0" err="1" smtClean="0"/>
              <a:t>actifs</a:t>
            </a:r>
            <a:endParaRPr lang="en-US" sz="2800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13.10.2014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Jollien, Hug, Maillard , Sinniger</a:t>
            </a:r>
            <a:endParaRPr lang="fr-CH" dirty="0"/>
          </a:p>
        </p:txBody>
      </p:sp>
      <p:sp>
        <p:nvSpPr>
          <p:cNvPr id="8" name="TextBox 7"/>
          <p:cNvSpPr txBox="1"/>
          <p:nvPr/>
        </p:nvSpPr>
        <p:spPr>
          <a:xfrm>
            <a:off x="6660232" y="4571485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Première illustration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95750" y="1440657"/>
            <a:ext cx="45910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9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4661</TotalTime>
  <Words>302</Words>
  <Application>Microsoft Office PowerPoint</Application>
  <PresentationFormat>Affichage à l'écran (4:3)</PresentationFormat>
  <Paragraphs>78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Office Theme</vt:lpstr>
      <vt:lpstr>ELISA 3  Prototype pour  La Maison d’Ailleurs</vt:lpstr>
      <vt:lpstr>Sommaire</vt:lpstr>
      <vt:lpstr>Robot Elisa</vt:lpstr>
      <vt:lpstr>Notre concept</vt:lpstr>
      <vt:lpstr>1. Contamination</vt:lpstr>
      <vt:lpstr>2. L’Ennemi</vt:lpstr>
      <vt:lpstr>3. Le Meneur</vt:lpstr>
      <vt:lpstr>4. Parade</vt:lpstr>
      <vt:lpstr>Notre concept (suite)</vt:lpstr>
      <vt:lpstr>Conception technique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Sinniger</dc:creator>
  <cp:lastModifiedBy>admin</cp:lastModifiedBy>
  <cp:revision>98</cp:revision>
  <dcterms:created xsi:type="dcterms:W3CDTF">2012-02-24T14:45:29Z</dcterms:created>
  <dcterms:modified xsi:type="dcterms:W3CDTF">2014-10-13T06:54:05Z</dcterms:modified>
</cp:coreProperties>
</file>