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6"/>
  </p:notesMasterIdLst>
  <p:sldIdLst>
    <p:sldId id="256" r:id="rId2"/>
    <p:sldId id="257" r:id="rId3"/>
    <p:sldId id="259" r:id="rId4"/>
    <p:sldId id="262" r:id="rId5"/>
    <p:sldId id="277" r:id="rId6"/>
    <p:sldId id="270" r:id="rId7"/>
    <p:sldId id="279" r:id="rId8"/>
    <p:sldId id="260" r:id="rId9"/>
    <p:sldId id="271" r:id="rId10"/>
    <p:sldId id="280" r:id="rId11"/>
    <p:sldId id="278" r:id="rId12"/>
    <p:sldId id="281" r:id="rId13"/>
    <p:sldId id="282" r:id="rId14"/>
    <p:sldId id="264" r:id="rId15"/>
    <p:sldId id="276" r:id="rId16"/>
    <p:sldId id="269" r:id="rId17"/>
    <p:sldId id="275" r:id="rId18"/>
    <p:sldId id="273" r:id="rId19"/>
    <p:sldId id="274" r:id="rId20"/>
    <p:sldId id="272" r:id="rId21"/>
    <p:sldId id="265" r:id="rId22"/>
    <p:sldId id="261" r:id="rId23"/>
    <p:sldId id="268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EFF8-06A0-4227-9914-FD8EBA711F63}" type="datetimeFigureOut">
              <a:rPr lang="fr-CH" smtClean="0"/>
              <a:t>13.06.2015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2ED9-9AD2-4080-9043-7045960B1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279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33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4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10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4441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5962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Auri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344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44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33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9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8B9EBBA-996F-894A-B54A-D6246ED52CEA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4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5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7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0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3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3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4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3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5900" dirty="0" smtClean="0">
                <a:latin typeface="Gulim" panose="020B0600000101010101" pitchFamily="34" charset="-127"/>
                <a:ea typeface="Gulim" panose="020B0600000101010101" pitchFamily="34" charset="-127"/>
              </a:rPr>
              <a:t>Elisa-3 à La Maison d’Ailleurs</a:t>
            </a:r>
            <a:endParaRPr lang="fr-CH" sz="59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CH" sz="2400" dirty="0" smtClean="0"/>
              <a:t>Projet réalisé dans le cadre du cours SFT 2015</a:t>
            </a:r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45" y="407693"/>
            <a:ext cx="2340656" cy="72564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	   15/06/2015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5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(2) lignes blanches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Idée et code de l’assistant </a:t>
            </a:r>
            <a:r>
              <a:rPr lang="fr-CH" sz="1600" dirty="0" smtClean="0"/>
              <a:t>(merci beaucoup Hector ! </a:t>
            </a:r>
            <a:r>
              <a:rPr lang="fr-CH" sz="1600" dirty="0" smtClean="0">
                <a:sym typeface="Wingdings" panose="05000000000000000000" pitchFamily="2" charset="2"/>
              </a:rPr>
              <a:t></a:t>
            </a:r>
            <a:r>
              <a:rPr lang="fr-CH" sz="1600" dirty="0" smtClean="0"/>
              <a:t>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err="1" smtClean="0"/>
              <a:t>braitenbergLineFollower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6798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1957590"/>
            <a:ext cx="3547533" cy="390346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Logique </a:t>
            </a:r>
            <a:r>
              <a:rPr lang="fr-CH" sz="1800" dirty="0" smtClean="0"/>
              <a:t>du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6480"/>
          <a:stretch/>
        </p:blipFill>
        <p:spPr bwMode="auto">
          <a:xfrm>
            <a:off x="4932682" y="1019767"/>
            <a:ext cx="5964728" cy="48412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22589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Contrôle du contact </a:t>
            </a:r>
            <a:r>
              <a:rPr lang="fr-CH" sz="1800" dirty="0" smtClean="0"/>
              <a:t>avec </a:t>
            </a:r>
            <a:r>
              <a:rPr lang="fr-CH" sz="1800" dirty="0" smtClean="0"/>
              <a:t>le chargeur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42" y="1633990"/>
            <a:ext cx="5505007" cy="42270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1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Séparation de la station de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4" y="313444"/>
            <a:ext cx="5068661" cy="61645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Danses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Clignotement des </a:t>
            </a:r>
            <a:r>
              <a:rPr lang="fr-CH" dirty="0" err="1" smtClean="0"/>
              <a:t>leds</a:t>
            </a:r>
            <a:endParaRPr lang="fr-CH" dirty="0" smtClean="0"/>
          </a:p>
          <a:p>
            <a:r>
              <a:rPr lang="fr-CH" dirty="0" smtClean="0"/>
              <a:t>Jeu avec les couleurs</a:t>
            </a:r>
          </a:p>
          <a:p>
            <a:r>
              <a:rPr lang="fr-CH" dirty="0" smtClean="0"/>
              <a:t>Jeu avec les déplacements</a:t>
            </a:r>
          </a:p>
          <a:p>
            <a:r>
              <a:rPr lang="fr-CH" dirty="0" smtClean="0"/>
              <a:t>Fonction « </a:t>
            </a:r>
            <a:r>
              <a:rPr lang="fr-CH" dirty="0" err="1" smtClean="0"/>
              <a:t>rotate</a:t>
            </a:r>
            <a:r>
              <a:rPr lang="fr-CH" dirty="0" smtClean="0"/>
              <a:t> » et « </a:t>
            </a:r>
            <a:r>
              <a:rPr lang="fr-CH" dirty="0" err="1" smtClean="0"/>
              <a:t>turn</a:t>
            </a:r>
            <a:r>
              <a:rPr lang="fr-CH" dirty="0" smtClean="0"/>
              <a:t> »</a:t>
            </a:r>
          </a:p>
          <a:p>
            <a:r>
              <a:rPr lang="fr-CH" dirty="0" smtClean="0"/>
              <a:t>Difficultés</a:t>
            </a:r>
          </a:p>
          <a:p>
            <a:pPr lvl="1"/>
            <a:r>
              <a:rPr lang="fr-CH" dirty="0"/>
              <a:t>V</a:t>
            </a:r>
            <a:r>
              <a:rPr lang="fr-CH" dirty="0" smtClean="0"/>
              <a:t>itesse/durée de l’action </a:t>
            </a:r>
          </a:p>
          <a:p>
            <a:pPr lvl="1"/>
            <a:r>
              <a:rPr lang="fr-CH" dirty="0" smtClean="0"/>
              <a:t>Détection d’obstacles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22589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Choix aléatoire d’une des </a:t>
            </a:r>
            <a:r>
              <a:rPr lang="fr-CH" sz="1800" dirty="0" smtClean="0"/>
              <a:t>2 danses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10" y="2177822"/>
            <a:ext cx="5795077" cy="36832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/>
              <a:t>d</a:t>
            </a:r>
            <a:r>
              <a:rPr lang="fr-CH" sz="1800" dirty="0" smtClean="0"/>
              <a:t>ance_1()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09" y="446089"/>
            <a:ext cx="3945322" cy="58591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dance_2()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23" y="445719"/>
            <a:ext cx="3837581" cy="59414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1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err="1"/>
              <a:t>r</a:t>
            </a:r>
            <a:r>
              <a:rPr lang="fr-CH" sz="1800" dirty="0" err="1" smtClean="0"/>
              <a:t>otate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94" y="2451715"/>
            <a:ext cx="5823503" cy="3105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2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err="1" smtClean="0"/>
              <a:t>turn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67" y="2477028"/>
            <a:ext cx="5565980" cy="31642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4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Elisa-3</a:t>
            </a:r>
          </a:p>
          <a:p>
            <a:r>
              <a:rPr lang="fr-CH" dirty="0" smtClean="0"/>
              <a:t>Concept du projet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Difficultés rencontrées</a:t>
            </a:r>
          </a:p>
          <a:p>
            <a:r>
              <a:rPr lang="fr-CH" dirty="0" smtClean="0"/>
              <a:t>Bilan final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Raspberry</a:t>
            </a:r>
            <a:r>
              <a:rPr lang="fr-CH" dirty="0"/>
              <a:t> Pie et </a:t>
            </a:r>
            <a:r>
              <a:rPr lang="fr-CH" dirty="0" err="1" smtClean="0"/>
              <a:t>Phidget</a:t>
            </a:r>
            <a:r>
              <a:rPr lang="fr-CH" dirty="0" smtClean="0"/>
              <a:t> </a:t>
            </a:r>
            <a:r>
              <a:rPr lang="fr-CH" dirty="0" err="1"/>
              <a:t>Touchrotation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9171449" cy="3636511"/>
          </a:xfrm>
        </p:spPr>
        <p:txBody>
          <a:bodyPr/>
          <a:lstStyle/>
          <a:p>
            <a:r>
              <a:rPr lang="fr-CH" dirty="0" smtClean="0"/>
              <a:t>Changement de librairie (</a:t>
            </a:r>
            <a:r>
              <a:rPr lang="fr-CH" dirty="0" smtClean="0"/>
              <a:t>librairie </a:t>
            </a:r>
            <a:r>
              <a:rPr lang="fr-CH" dirty="0" smtClean="0"/>
              <a:t>non stable et contenant des bugs)</a:t>
            </a:r>
          </a:p>
          <a:p>
            <a:r>
              <a:rPr lang="fr-CH" dirty="0" smtClean="0"/>
              <a:t>Impossibilité de débuguer</a:t>
            </a:r>
            <a:endParaRPr lang="fr-CH" dirty="0"/>
          </a:p>
          <a:p>
            <a:r>
              <a:rPr lang="fr-CH" dirty="0" smtClean="0"/>
              <a:t>Sensibilité des </a:t>
            </a:r>
            <a:r>
              <a:rPr lang="fr-CH" dirty="0" smtClean="0"/>
              <a:t>robots: </a:t>
            </a:r>
            <a:r>
              <a:rPr lang="fr-CH" dirty="0" smtClean="0"/>
              <a:t>chaque robot réagit de manière différente</a:t>
            </a:r>
          </a:p>
          <a:p>
            <a:r>
              <a:rPr lang="fr-CH" dirty="0" smtClean="0"/>
              <a:t>Manque de documentation</a:t>
            </a:r>
          </a:p>
          <a:p>
            <a:r>
              <a:rPr lang="fr-CH" dirty="0" smtClean="0"/>
              <a:t>Difficulté de reproduire un </a:t>
            </a:r>
            <a:r>
              <a:rPr lang="fr-CH" dirty="0" smtClean="0"/>
              <a:t>environnement constant </a:t>
            </a:r>
            <a:r>
              <a:rPr lang="fr-CH" dirty="0" smtClean="0"/>
              <a:t>(lumière, reflets, dégradation de l’arène du à l’usage)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 final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Evolution constante du concept</a:t>
            </a:r>
          </a:p>
          <a:p>
            <a:r>
              <a:rPr lang="fr-CH" dirty="0"/>
              <a:t>Résultat </a:t>
            </a:r>
            <a:r>
              <a:rPr lang="fr-CH" dirty="0" smtClean="0"/>
              <a:t>obtenu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  <a:endParaRPr lang="fr-CH" dirty="0" smtClean="0"/>
          </a:p>
          <a:p>
            <a:r>
              <a:rPr lang="fr-CH" dirty="0" smtClean="0">
                <a:sym typeface="Wingdings" panose="05000000000000000000" pitchFamily="2" charset="2"/>
              </a:rPr>
              <a:t>Jouer avec les robots </a:t>
            </a:r>
            <a:endParaRPr lang="fr-CH" dirty="0" smtClean="0"/>
          </a:p>
          <a:p>
            <a:r>
              <a:rPr lang="fr-CH" dirty="0" smtClean="0"/>
              <a:t>Expérience unique d’un projet pour un musée</a:t>
            </a:r>
          </a:p>
          <a:p>
            <a:r>
              <a:rPr lang="fr-CH" dirty="0" smtClean="0"/>
              <a:t>Améliorations possibles</a:t>
            </a:r>
          </a:p>
          <a:p>
            <a:pPr lvl="1"/>
            <a:r>
              <a:rPr lang="fr-CH" dirty="0" smtClean="0"/>
              <a:t>Récrire la librairie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Merci pour 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votre attention !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292641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125414" y="6103732"/>
            <a:ext cx="492369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/>
              <a:t>https://github.com/SimoneRighitto/SFT15_Elisa</a:t>
            </a:r>
          </a:p>
        </p:txBody>
      </p:sp>
    </p:spTree>
    <p:extLst>
      <p:ext uri="{BB962C8B-B14F-4D97-AF65-F5344CB8AC3E}">
        <p14:creationId xmlns:p14="http://schemas.microsoft.com/office/powerpoint/2010/main" val="777843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4600" dirty="0">
                <a:latin typeface="Gulim" panose="020B0600000101010101" pitchFamily="34" charset="-127"/>
                <a:ea typeface="Gulim" panose="020B0600000101010101" pitchFamily="34" charset="-127"/>
              </a:rPr>
              <a:t>Démonstration</a:t>
            </a:r>
            <a:r>
              <a:rPr lang="fr-CH" sz="4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!</a:t>
            </a:r>
            <a:endParaRPr lang="fr-CH" sz="4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938" y="2365618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98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Plusieurs modes à disposition du visiteur</a:t>
            </a:r>
          </a:p>
          <a:p>
            <a:pPr lvl="1"/>
            <a:r>
              <a:rPr lang="fr-CH" dirty="0" smtClean="0"/>
              <a:t>Contamination</a:t>
            </a:r>
          </a:p>
          <a:p>
            <a:pPr lvl="1"/>
            <a:r>
              <a:rPr lang="fr-CH" dirty="0" smtClean="0"/>
              <a:t>Contamination contrôlée</a:t>
            </a:r>
          </a:p>
          <a:p>
            <a:r>
              <a:rPr lang="fr-CH" dirty="0" smtClean="0"/>
              <a:t>Nouveau concept : les danseurs se réveillent</a:t>
            </a:r>
          </a:p>
          <a:p>
            <a:r>
              <a:rPr lang="fr-CH" dirty="0" smtClean="0"/>
              <a:t>Arène</a:t>
            </a:r>
          </a:p>
          <a:p>
            <a:r>
              <a:rPr lang="fr-CH" dirty="0" err="1" smtClean="0"/>
              <a:t>Raspberry</a:t>
            </a:r>
            <a:r>
              <a:rPr lang="fr-CH" dirty="0" smtClean="0"/>
              <a:t> Pie </a:t>
            </a:r>
            <a:r>
              <a:rPr lang="fr-CH" smtClean="0"/>
              <a:t>et Phidget</a:t>
            </a:r>
            <a:r>
              <a:rPr lang="fr-CH" dirty="0" smtClean="0"/>
              <a:t> </a:t>
            </a:r>
            <a:r>
              <a:rPr lang="fr-CH" dirty="0" err="1" smtClean="0"/>
              <a:t>Touchrotation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16" y="2951650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66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Reprise du projet déjà existant</a:t>
            </a:r>
          </a:p>
          <a:p>
            <a:r>
              <a:rPr lang="fr-CH" dirty="0" smtClean="0"/>
              <a:t>Nouvelle librairie</a:t>
            </a:r>
          </a:p>
          <a:p>
            <a:r>
              <a:rPr lang="fr-CH" dirty="0" smtClean="0"/>
              <a:t>Beaucoup de modifications à apporter</a:t>
            </a:r>
          </a:p>
          <a:p>
            <a:r>
              <a:rPr lang="fr-CH" dirty="0" smtClean="0"/>
              <a:t>Plusieurs difficultés observées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Démarrage du spectacle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robots sont à l’écoute de:</a:t>
            </a:r>
          </a:p>
          <a:p>
            <a:pPr lvl="1"/>
            <a:r>
              <a:rPr lang="fr-CH" dirty="0" smtClean="0"/>
              <a:t>L’antenne </a:t>
            </a:r>
            <a:r>
              <a:rPr lang="fr-CH" dirty="0" smtClean="0"/>
              <a:t>commandée </a:t>
            </a:r>
            <a:r>
              <a:rPr lang="fr-CH" dirty="0" smtClean="0"/>
              <a:t>par le </a:t>
            </a:r>
            <a:r>
              <a:rPr lang="fr-CH" dirty="0" err="1"/>
              <a:t>R</a:t>
            </a:r>
            <a:r>
              <a:rPr lang="fr-CH" dirty="0" err="1" smtClean="0"/>
              <a:t>aspberry</a:t>
            </a:r>
            <a:r>
              <a:rPr lang="fr-CH" dirty="0" smtClean="0"/>
              <a:t> Pie</a:t>
            </a:r>
            <a:endParaRPr lang="fr-CH" dirty="0" smtClean="0"/>
          </a:p>
          <a:p>
            <a:pPr lvl="1"/>
            <a:r>
              <a:rPr lang="fr-CH" dirty="0" smtClean="0"/>
              <a:t>La proximité avec d’autres robots</a:t>
            </a:r>
          </a:p>
          <a:p>
            <a:pPr lvl="1"/>
            <a:r>
              <a:rPr lang="fr-CH" dirty="0" smtClean="0"/>
              <a:t>Son propre niveau de batterie</a:t>
            </a:r>
          </a:p>
          <a:p>
            <a:r>
              <a:rPr lang="fr-CH" dirty="0" smtClean="0"/>
              <a:t>Le spectacle se termine après 2 minutes </a:t>
            </a:r>
            <a:endParaRPr lang="fr-CH" dirty="0" smtClean="0"/>
          </a:p>
          <a:p>
            <a:r>
              <a:rPr lang="fr-CH" dirty="0"/>
              <a:t>L</a:t>
            </a:r>
            <a:r>
              <a:rPr lang="fr-CH" dirty="0" smtClean="0"/>
              <a:t>es </a:t>
            </a:r>
            <a:r>
              <a:rPr lang="fr-CH" dirty="0" smtClean="0"/>
              <a:t>robots </a:t>
            </a:r>
            <a:r>
              <a:rPr lang="fr-CH" dirty="0" smtClean="0"/>
              <a:t>sont à nouveau en </a:t>
            </a:r>
            <a:r>
              <a:rPr lang="fr-CH" dirty="0" smtClean="0"/>
              <a:t>attente du </a:t>
            </a:r>
            <a:r>
              <a:rPr lang="fr-CH" dirty="0" smtClean="0"/>
              <a:t>démarrage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Démarrage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694792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L’antenne envoie un code (</a:t>
            </a:r>
            <a:r>
              <a:rPr lang="fr-CH" sz="1800" dirty="0" err="1" smtClean="0"/>
              <a:t>setFullRed</a:t>
            </a:r>
            <a:r>
              <a:rPr lang="fr-CH" sz="1800" dirty="0" smtClean="0"/>
              <a:t>) vers un robot qui </a:t>
            </a:r>
            <a:r>
              <a:rPr lang="fr-CH" sz="1800" dirty="0" smtClean="0"/>
              <a:t>devient </a:t>
            </a:r>
            <a:r>
              <a:rPr lang="fr-CH" sz="1800" dirty="0" smtClean="0"/>
              <a:t>le « danseur fou »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Les autres robots attendent </a:t>
            </a:r>
            <a:r>
              <a:rPr lang="fr-CH" sz="1800" dirty="0" smtClean="0"/>
              <a:t>l’approche du danseur </a:t>
            </a:r>
            <a:r>
              <a:rPr lang="fr-CH" sz="1800" dirty="0" smtClean="0"/>
              <a:t>pour démarrer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Si le niveau de batterie est trop faible, le robot se met à la recherche du chargeur.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r="8140"/>
          <a:stretch/>
        </p:blipFill>
        <p:spPr bwMode="auto">
          <a:xfrm>
            <a:off x="5299760" y="554734"/>
            <a:ext cx="5523685" cy="48224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Mode de 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se déplace de manière aléatoire</a:t>
            </a:r>
          </a:p>
          <a:p>
            <a:r>
              <a:rPr lang="fr-CH" dirty="0" smtClean="0"/>
              <a:t>Il change de couleur </a:t>
            </a:r>
            <a:r>
              <a:rPr lang="fr-CH" dirty="0" smtClean="0"/>
              <a:t>aléatoirement toutes </a:t>
            </a:r>
            <a:r>
              <a:rPr lang="fr-CH" dirty="0" smtClean="0"/>
              <a:t>les 5 </a:t>
            </a:r>
            <a:r>
              <a:rPr lang="fr-CH" dirty="0" smtClean="0"/>
              <a:t>secondes</a:t>
            </a:r>
            <a:endParaRPr lang="fr-CH" dirty="0" smtClean="0"/>
          </a:p>
          <a:p>
            <a:r>
              <a:rPr lang="fr-CH" dirty="0" smtClean="0"/>
              <a:t>Il effectue une </a:t>
            </a:r>
            <a:r>
              <a:rPr lang="fr-CH" dirty="0" smtClean="0"/>
              <a:t>danse </a:t>
            </a:r>
            <a:r>
              <a:rPr lang="fr-CH" dirty="0" smtClean="0"/>
              <a:t>toutes les 40 secondes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Suivi de ligne et rechargement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D’abord: Lignes noires sur blanc</a:t>
            </a:r>
          </a:p>
          <a:p>
            <a:r>
              <a:rPr lang="fr-CH" dirty="0" smtClean="0"/>
              <a:t>Puis: Lignes blanches (dégradées) sur noir</a:t>
            </a:r>
          </a:p>
          <a:p>
            <a:endParaRPr lang="fr-CH" dirty="0"/>
          </a:p>
          <a:p>
            <a:r>
              <a:rPr lang="fr-CH" dirty="0" smtClean="0"/>
              <a:t>Idée </a:t>
            </a:r>
            <a:r>
              <a:rPr lang="fr-CH" dirty="0" smtClean="0"/>
              <a:t>: </a:t>
            </a:r>
            <a:r>
              <a:rPr lang="fr-CH" dirty="0" smtClean="0"/>
              <a:t>quand le niveau de batterie du robot est trop bas, il </a:t>
            </a:r>
            <a:r>
              <a:rPr lang="fr-CH" dirty="0" smtClean="0"/>
              <a:t>cherche </a:t>
            </a:r>
            <a:r>
              <a:rPr lang="fr-CH" dirty="0" smtClean="0"/>
              <a:t>des </a:t>
            </a:r>
            <a:r>
              <a:rPr lang="fr-CH" dirty="0" smtClean="0"/>
              <a:t>lignes qui le </a:t>
            </a:r>
            <a:r>
              <a:rPr lang="fr-CH" dirty="0" smtClean="0"/>
              <a:t>guideront à la </a:t>
            </a:r>
            <a:r>
              <a:rPr lang="fr-CH" dirty="0" smtClean="0"/>
              <a:t>station de rechargement.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(1) lignes noires</a:t>
            </a:r>
            <a:endParaRPr lang="fr-CH" sz="2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2260737"/>
            <a:ext cx="6252633" cy="3600313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fr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  <a:endParaRPr lang="fr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560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27</TotalTime>
  <Words>752</Words>
  <Application>Microsoft Office PowerPoint</Application>
  <PresentationFormat>Grand écran</PresentationFormat>
  <Paragraphs>164</Paragraphs>
  <Slides>24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Gulim</vt:lpstr>
      <vt:lpstr>Calibri</vt:lpstr>
      <vt:lpstr>Century Gothic</vt:lpstr>
      <vt:lpstr>Consolas</vt:lpstr>
      <vt:lpstr>Courier New</vt:lpstr>
      <vt:lpstr>Wingdings</vt:lpstr>
      <vt:lpstr>Wingdings 2</vt:lpstr>
      <vt:lpstr>Concis</vt:lpstr>
      <vt:lpstr>Elisa-3 à La Maison d’Ailleurs</vt:lpstr>
      <vt:lpstr>Sommaire</vt:lpstr>
      <vt:lpstr>Concept du projet</vt:lpstr>
      <vt:lpstr>Implémentation</vt:lpstr>
      <vt:lpstr>Démarrage du spectacle</vt:lpstr>
      <vt:lpstr>Démarrage</vt:lpstr>
      <vt:lpstr>Mode de base</vt:lpstr>
      <vt:lpstr>Suivi de ligne et rechargement</vt:lpstr>
      <vt:lpstr>Suivi de ligne (1) lignes noires</vt:lpstr>
      <vt:lpstr>Suivi de ligne (2) lignes blanches</vt:lpstr>
      <vt:lpstr>Rechargement</vt:lpstr>
      <vt:lpstr>Rechargement</vt:lpstr>
      <vt:lpstr>Rechargement</vt:lpstr>
      <vt:lpstr>Danses</vt:lpstr>
      <vt:lpstr>Danses</vt:lpstr>
      <vt:lpstr>Danses</vt:lpstr>
      <vt:lpstr>Danses</vt:lpstr>
      <vt:lpstr>Danses</vt:lpstr>
      <vt:lpstr>Danses</vt:lpstr>
      <vt:lpstr>Raspberry Pie et Phidget Touchrotation</vt:lpstr>
      <vt:lpstr>Difficultés rencontrées</vt:lpstr>
      <vt:lpstr>Bilan final</vt:lpstr>
      <vt:lpstr>Merci pour  votre attention !</vt:lpstr>
      <vt:lpstr>Démonstration!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Elisa-3 à la Maison d’Ailleurs</dc:title>
  <dc:creator>Auriana Hug</dc:creator>
  <cp:lastModifiedBy>Auriana Hug</cp:lastModifiedBy>
  <cp:revision>55</cp:revision>
  <dcterms:created xsi:type="dcterms:W3CDTF">2015-06-07T15:45:18Z</dcterms:created>
  <dcterms:modified xsi:type="dcterms:W3CDTF">2015-06-13T15:39:04Z</dcterms:modified>
</cp:coreProperties>
</file>