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77" r:id="rId6"/>
    <p:sldId id="270" r:id="rId7"/>
    <p:sldId id="279" r:id="rId8"/>
    <p:sldId id="260" r:id="rId9"/>
    <p:sldId id="271" r:id="rId10"/>
    <p:sldId id="280" r:id="rId11"/>
    <p:sldId id="278" r:id="rId12"/>
    <p:sldId id="281" r:id="rId13"/>
    <p:sldId id="282" r:id="rId14"/>
    <p:sldId id="264" r:id="rId15"/>
    <p:sldId id="276" r:id="rId16"/>
    <p:sldId id="269" r:id="rId17"/>
    <p:sldId id="283" r:id="rId18"/>
    <p:sldId id="275" r:id="rId19"/>
    <p:sldId id="284" r:id="rId20"/>
    <p:sldId id="273" r:id="rId21"/>
    <p:sldId id="274" r:id="rId22"/>
    <p:sldId id="272" r:id="rId23"/>
    <p:sldId id="265" r:id="rId24"/>
    <p:sldId id="261" r:id="rId25"/>
    <p:sldId id="268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14.06.2015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C:\Users\RigHitZ\Documents\Heig-VD\6semestre\SFT\SFT15_Elisa\img_doc\dance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590"/>
          <a:stretch/>
        </p:blipFill>
        <p:spPr bwMode="auto">
          <a:xfrm>
            <a:off x="454398" y="493761"/>
            <a:ext cx="10289799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igHitZ\Documents\Heig-VD\6semestre\SFT\SFT15_Elisa\img_doc\dance_2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0" y="958850"/>
            <a:ext cx="10326313" cy="3397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/>
              <a:t>r</a:t>
            </a:r>
            <a:r>
              <a:rPr lang="fr-CH" sz="1800" dirty="0" err="1" smtClean="0"/>
              <a:t>otate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turn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Pie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(librairie 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environnement constant 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modes à disposition du visiteur</a:t>
            </a:r>
          </a:p>
          <a:p>
            <a:pPr lvl="1"/>
            <a:r>
              <a:rPr lang="fr-CH" dirty="0" smtClean="0"/>
              <a:t>Contamination</a:t>
            </a:r>
          </a:p>
          <a:p>
            <a:pPr lvl="1"/>
            <a:r>
              <a:rPr lang="fr-CH" dirty="0" smtClean="0"/>
              <a:t>Contamination contrôlée</a:t>
            </a:r>
          </a:p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Pie </a:t>
            </a:r>
            <a:r>
              <a:rPr lang="fr-CH" smtClean="0"/>
              <a:t>et 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librairie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commandée par le </a:t>
            </a:r>
            <a:r>
              <a:rPr lang="fr-CH" dirty="0" err="1"/>
              <a:t>R</a:t>
            </a:r>
            <a:r>
              <a:rPr lang="fr-CH" dirty="0" err="1" smtClean="0"/>
              <a:t>aspberry</a:t>
            </a:r>
            <a:r>
              <a:rPr lang="fr-CH" dirty="0" smtClean="0"/>
              <a:t> Pie</a:t>
            </a:r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</a:p>
          <a:p>
            <a:r>
              <a:rPr lang="fr-CH" dirty="0" smtClean="0"/>
              <a:t>Le spectacle se termine après 2 minutes </a:t>
            </a:r>
          </a:p>
          <a:p>
            <a:r>
              <a:rPr lang="fr-CH" dirty="0"/>
              <a:t>L</a:t>
            </a:r>
            <a:r>
              <a:rPr lang="fr-CH" dirty="0" smtClean="0"/>
              <a:t>es robots sont à nouveau en attente du démarrage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devient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l’approche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aléatoirement toutes les 5 secondes</a:t>
            </a:r>
          </a:p>
          <a:p>
            <a:r>
              <a:rPr lang="fr-CH" dirty="0" smtClean="0"/>
              <a:t>Il effectue une danse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: quand le niveau de batterie du robot est trop bas, il cherche des lignes qui le guideront à la 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781</Words>
  <Application>Microsoft Office PowerPoint</Application>
  <PresentationFormat>Personalizzato</PresentationFormat>
  <Paragraphs>169</Paragraphs>
  <Slides>26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Concis</vt:lpstr>
      <vt:lpstr>Elisa-3 à La Maison d’Ailleurs</vt:lpstr>
      <vt:lpstr>Sommaire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Danses</vt:lpstr>
      <vt:lpstr>Danses</vt:lpstr>
      <vt:lpstr>Presentazione standard di PowerPoint</vt:lpstr>
      <vt:lpstr>Danses</vt:lpstr>
      <vt:lpstr>Danses</vt:lpstr>
      <vt:lpstr>Raspberry Pie et Phidget Touchrotation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RigHitZ</cp:lastModifiedBy>
  <cp:revision>57</cp:revision>
  <dcterms:created xsi:type="dcterms:W3CDTF">2015-06-07T15:45:18Z</dcterms:created>
  <dcterms:modified xsi:type="dcterms:W3CDTF">2015-06-14T12:14:42Z</dcterms:modified>
</cp:coreProperties>
</file>