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60" r:id="rId6"/>
    <p:sldId id="270" r:id="rId7"/>
    <p:sldId id="263" r:id="rId8"/>
    <p:sldId id="271" r:id="rId9"/>
    <p:sldId id="272" r:id="rId10"/>
    <p:sldId id="264" r:id="rId11"/>
    <p:sldId id="269" r:id="rId12"/>
    <p:sldId id="267" r:id="rId13"/>
    <p:sldId id="265" r:id="rId14"/>
    <p:sldId id="26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EFF8-06A0-4227-9914-FD8EBA711F63}" type="datetimeFigureOut">
              <a:rPr lang="fr-CH" smtClean="0"/>
              <a:t>11.06.2015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2ED9-9AD2-4080-9043-7045960B1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7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4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6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Auri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44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4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33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242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4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Danses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Clignotement des </a:t>
            </a:r>
            <a:r>
              <a:rPr lang="fr-CH" dirty="0" err="1" smtClean="0"/>
              <a:t>leds</a:t>
            </a:r>
            <a:endParaRPr lang="fr-CH" dirty="0" smtClean="0"/>
          </a:p>
          <a:p>
            <a:r>
              <a:rPr lang="fr-CH" dirty="0" smtClean="0"/>
              <a:t>Jeu avec les couleurs</a:t>
            </a:r>
          </a:p>
          <a:p>
            <a:r>
              <a:rPr lang="fr-CH" dirty="0" smtClean="0"/>
              <a:t>Jeu avec les déplacements</a:t>
            </a:r>
          </a:p>
          <a:p>
            <a:r>
              <a:rPr lang="fr-CH" dirty="0" smtClean="0"/>
              <a:t>Fonction de </a:t>
            </a:r>
            <a:r>
              <a:rPr lang="fr-CH" dirty="0" err="1" smtClean="0"/>
              <a:t>wait</a:t>
            </a:r>
            <a:r>
              <a:rPr lang="fr-CH" dirty="0" smtClean="0"/>
              <a:t>()</a:t>
            </a:r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/>
              <a:t>V</a:t>
            </a:r>
            <a:r>
              <a:rPr lang="fr-CH" dirty="0" smtClean="0"/>
              <a:t>itesse/durée de l’action </a:t>
            </a:r>
          </a:p>
          <a:p>
            <a:pPr lvl="1"/>
            <a:r>
              <a:rPr lang="fr-CH" dirty="0" smtClean="0"/>
              <a:t>Communication entre les robots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fr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Fonction </a:t>
            </a:r>
            <a:r>
              <a:rPr lang="fr-CH" sz="1800" dirty="0" err="1" smtClean="0"/>
              <a:t>wait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02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4600" dirty="0">
                <a:latin typeface="Gulim" panose="020B0600000101010101" pitchFamily="34" charset="-127"/>
                <a:ea typeface="Gulim" panose="020B0600000101010101" pitchFamily="34" charset="-127"/>
              </a:rPr>
              <a:t>Démonstration</a:t>
            </a:r>
            <a:r>
              <a:rPr lang="fr-CH" sz="4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!</a:t>
            </a:r>
            <a:endParaRPr lang="fr-CH" sz="4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Changement de librairie</a:t>
            </a:r>
          </a:p>
          <a:p>
            <a:r>
              <a:rPr lang="fr-CH" dirty="0"/>
              <a:t>Impossibilité de débuguer</a:t>
            </a:r>
          </a:p>
          <a:p>
            <a:r>
              <a:rPr lang="fr-CH" dirty="0" smtClean="0"/>
              <a:t>Solution: charger le code sur le robot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final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Evolution constante du concept</a:t>
            </a:r>
          </a:p>
          <a:p>
            <a:r>
              <a:rPr lang="fr-CH" dirty="0"/>
              <a:t>Résultat </a:t>
            </a:r>
            <a:r>
              <a:rPr lang="fr-CH" dirty="0" smtClean="0"/>
              <a:t>obtenu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  <a:endParaRPr lang="fr-CH" dirty="0" smtClean="0"/>
          </a:p>
          <a:p>
            <a:r>
              <a:rPr lang="fr-CH" dirty="0" smtClean="0">
                <a:sym typeface="Wingdings" panose="05000000000000000000" pitchFamily="2" charset="2"/>
              </a:rPr>
              <a:t>Jouer avec les robots </a:t>
            </a:r>
            <a:endParaRPr lang="fr-CH" dirty="0" smtClean="0"/>
          </a:p>
          <a:p>
            <a:r>
              <a:rPr lang="fr-CH" dirty="0" smtClean="0"/>
              <a:t>Expérience unique d’un projet pour un musée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r>
              <a:rPr lang="fr-CH" dirty="0" smtClean="0"/>
              <a:t>Récrire la librairie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Merci pour 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votre attention !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292641"/>
            <a:ext cx="501676" cy="10414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38" y="2365618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125414" y="6103732"/>
            <a:ext cx="492369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/>
              <a:t>https://github.com/SimoneRighitto/SFT15_Elisa</a:t>
            </a:r>
          </a:p>
        </p:txBody>
      </p:sp>
    </p:spTree>
    <p:extLst>
      <p:ext uri="{BB962C8B-B14F-4D97-AF65-F5344CB8AC3E}">
        <p14:creationId xmlns:p14="http://schemas.microsoft.com/office/powerpoint/2010/main" val="77784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Bilan final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Plusieurs modes à disposition du visiteur</a:t>
            </a:r>
          </a:p>
          <a:p>
            <a:pPr lvl="1"/>
            <a:r>
              <a:rPr lang="fr-CH" dirty="0" smtClean="0"/>
              <a:t>Contamination</a:t>
            </a:r>
          </a:p>
          <a:p>
            <a:pPr lvl="1"/>
            <a:r>
              <a:rPr lang="fr-CH" dirty="0" smtClean="0"/>
              <a:t>Contamination contrôlée</a:t>
            </a:r>
          </a:p>
          <a:p>
            <a:r>
              <a:rPr lang="fr-CH" dirty="0" smtClean="0"/>
              <a:t>Nouveau concept : les danseurs se réveillent</a:t>
            </a:r>
          </a:p>
          <a:p>
            <a:r>
              <a:rPr lang="fr-CH" dirty="0" smtClean="0"/>
              <a:t>Arène</a:t>
            </a:r>
          </a:p>
          <a:p>
            <a:r>
              <a:rPr lang="fr-CH" dirty="0" err="1" smtClean="0"/>
              <a:t>Raspberry</a:t>
            </a:r>
            <a:r>
              <a:rPr lang="fr-CH" dirty="0" smtClean="0"/>
              <a:t> Pie </a:t>
            </a:r>
            <a:r>
              <a:rPr lang="fr-CH" smtClean="0"/>
              <a:t>et </a:t>
            </a:r>
            <a:r>
              <a:rPr lang="fr-CH" smtClean="0"/>
              <a:t>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2951650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Reprise du projet déjà existant</a:t>
            </a:r>
          </a:p>
          <a:p>
            <a:r>
              <a:rPr lang="fr-CH" dirty="0" smtClean="0"/>
              <a:t>Nouvelle librairie</a:t>
            </a:r>
          </a:p>
          <a:p>
            <a:r>
              <a:rPr lang="fr-CH" dirty="0" smtClean="0"/>
              <a:t>Beaucoup de modifications à apporter</a:t>
            </a:r>
          </a:p>
          <a:p>
            <a:r>
              <a:rPr lang="fr-CH" dirty="0" smtClean="0"/>
              <a:t>Plusieurs difficultés observées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Suivi de ligne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D’abord: Lignes noires sur blanc</a:t>
            </a:r>
          </a:p>
          <a:p>
            <a:r>
              <a:rPr lang="fr-CH" dirty="0" smtClean="0"/>
              <a:t>Puis: Lignes blanches sur noir</a:t>
            </a:r>
          </a:p>
          <a:p>
            <a:r>
              <a:rPr lang="fr-CH" dirty="0" smtClean="0"/>
              <a:t>Difficulté: ?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Suivi de ligne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fr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ici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24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Rechargement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fr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ici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6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Raspberry</a:t>
            </a:r>
            <a:r>
              <a:rPr lang="fr-CH" dirty="0"/>
              <a:t> Pie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/>
              <a:t>Touchrotation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235</TotalTime>
  <Words>385</Words>
  <Application>Microsoft Office PowerPoint</Application>
  <PresentationFormat>Grand écran</PresentationFormat>
  <Paragraphs>106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Gulim</vt:lpstr>
      <vt:lpstr>Calibri</vt:lpstr>
      <vt:lpstr>Century Gothic</vt:lpstr>
      <vt:lpstr>Consolas</vt:lpstr>
      <vt:lpstr>Courier New</vt:lpstr>
      <vt:lpstr>Wingdings</vt:lpstr>
      <vt:lpstr>Wingdings 2</vt:lpstr>
      <vt:lpstr>Concis</vt:lpstr>
      <vt:lpstr>Elisa-3 à La Maison d’Ailleurs</vt:lpstr>
      <vt:lpstr>Sommaire</vt:lpstr>
      <vt:lpstr>Concept du projet</vt:lpstr>
      <vt:lpstr>Implémentation</vt:lpstr>
      <vt:lpstr>Suivi de ligne</vt:lpstr>
      <vt:lpstr>Suivi de ligne</vt:lpstr>
      <vt:lpstr>Rechargement</vt:lpstr>
      <vt:lpstr>Rechargement</vt:lpstr>
      <vt:lpstr>Raspberry Pie et Phidget Touchrotation</vt:lpstr>
      <vt:lpstr>Danses</vt:lpstr>
      <vt:lpstr>Danses</vt:lpstr>
      <vt:lpstr>Démonstration!</vt:lpstr>
      <vt:lpstr>Difficultés rencontrées</vt:lpstr>
      <vt:lpstr>Bilan final</vt:lpstr>
      <vt:lpstr>Merci pour  votre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Auriana Hug</cp:lastModifiedBy>
  <cp:revision>31</cp:revision>
  <dcterms:created xsi:type="dcterms:W3CDTF">2015-06-07T15:45:18Z</dcterms:created>
  <dcterms:modified xsi:type="dcterms:W3CDTF">2015-06-11T10:59:45Z</dcterms:modified>
</cp:coreProperties>
</file>