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9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8B9EBBA-996F-894A-B54A-D6246ED52CEA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4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5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7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0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3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3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4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3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5900" dirty="0" smtClean="0">
                <a:latin typeface="Gulim" panose="020B0600000101010101" pitchFamily="34" charset="-127"/>
                <a:ea typeface="Gulim" panose="020B0600000101010101" pitchFamily="34" charset="-127"/>
              </a:rPr>
              <a:t>Elisa-3 à La Maison d’Ailleurs</a:t>
            </a:r>
            <a:endParaRPr lang="fr-CH" sz="59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CH" sz="2400" dirty="0" smtClean="0"/>
              <a:t>Projet réalisé dans le cadre du cours SFT 2015</a:t>
            </a:r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45" y="407693"/>
            <a:ext cx="2340656" cy="72564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	   15/06/2015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5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Elisa-3</a:t>
            </a:r>
          </a:p>
          <a:p>
            <a:r>
              <a:rPr lang="fr-CH" dirty="0" smtClean="0"/>
              <a:t>Concept du projet</a:t>
            </a:r>
          </a:p>
          <a:p>
            <a:r>
              <a:rPr lang="fr-CH" dirty="0" smtClean="0"/>
              <a:t>Déploiement du projet</a:t>
            </a:r>
          </a:p>
          <a:p>
            <a:r>
              <a:rPr lang="fr-CH" dirty="0" smtClean="0"/>
              <a:t>Suivi de la ligne</a:t>
            </a:r>
          </a:p>
          <a:p>
            <a:r>
              <a:rPr lang="fr-CH" dirty="0" smtClean="0"/>
              <a:t>Rechargement</a:t>
            </a:r>
          </a:p>
          <a:p>
            <a:r>
              <a:rPr lang="fr-CH" dirty="0" smtClean="0"/>
              <a:t>Danse</a:t>
            </a:r>
          </a:p>
          <a:p>
            <a:r>
              <a:rPr lang="fr-CH" dirty="0" smtClean="0"/>
              <a:t>Difficultés rencontrées</a:t>
            </a:r>
          </a:p>
          <a:p>
            <a:r>
              <a:rPr lang="fr-CH" dirty="0" smtClean="0"/>
              <a:t>Bilan final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322" y="411686"/>
            <a:ext cx="501676" cy="1041454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	   15/06/2015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60</TotalTime>
  <Words>61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Gulim</vt:lpstr>
      <vt:lpstr>Century Gothic</vt:lpstr>
      <vt:lpstr>Wingdings 2</vt:lpstr>
      <vt:lpstr>Concis</vt:lpstr>
      <vt:lpstr>Elisa-3 à La Maison d’Ailleurs</vt:lpstr>
      <vt:lpstr>Sommaire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Elisa-3 à la Maison d’Ailleurs</dc:title>
  <dc:creator>Auriana Hug</dc:creator>
  <cp:lastModifiedBy>Auriana Hug</cp:lastModifiedBy>
  <cp:revision>6</cp:revision>
  <dcterms:created xsi:type="dcterms:W3CDTF">2015-06-07T15:45:18Z</dcterms:created>
  <dcterms:modified xsi:type="dcterms:W3CDTF">2015-06-07T16:45:28Z</dcterms:modified>
</cp:coreProperties>
</file>