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6"/>
  </p:notesMasterIdLst>
  <p:sldIdLst>
    <p:sldId id="256" r:id="rId2"/>
    <p:sldId id="257" r:id="rId3"/>
    <p:sldId id="259" r:id="rId4"/>
    <p:sldId id="262" r:id="rId5"/>
    <p:sldId id="277" r:id="rId6"/>
    <p:sldId id="272" r:id="rId7"/>
    <p:sldId id="270" r:id="rId8"/>
    <p:sldId id="279" r:id="rId9"/>
    <p:sldId id="260" r:id="rId10"/>
    <p:sldId id="271" r:id="rId11"/>
    <p:sldId id="280" r:id="rId12"/>
    <p:sldId id="278" r:id="rId13"/>
    <p:sldId id="281" r:id="rId14"/>
    <p:sldId id="282" r:id="rId15"/>
    <p:sldId id="264" r:id="rId16"/>
    <p:sldId id="276" r:id="rId17"/>
    <p:sldId id="269" r:id="rId18"/>
    <p:sldId id="275" r:id="rId19"/>
    <p:sldId id="273" r:id="rId20"/>
    <p:sldId id="274" r:id="rId21"/>
    <p:sldId id="267" r:id="rId22"/>
    <p:sldId id="265" r:id="rId23"/>
    <p:sldId id="26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13.06.2015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55235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Utilisation de l’idée (et du code) de l’assistant ( merci beaucoup Hector ;-)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La 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887686" y="1209594"/>
            <a:ext cx="6172200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  <a:endParaRPr lang="fr-CH" sz="18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56" y="1823818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</a:t>
            </a:r>
            <a:r>
              <a:rPr lang="fr-CH" dirty="0" smtClean="0"/>
              <a:t>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  <a:endParaRPr lang="fr-CH" dirty="0" smtClean="0"/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 choix </a:t>
            </a:r>
            <a:r>
              <a:rPr lang="fr-CH" sz="1800" dirty="0" err="1" smtClean="0"/>
              <a:t>random</a:t>
            </a:r>
            <a:r>
              <a:rPr lang="fr-CH" sz="1800" dirty="0" smtClean="0"/>
              <a:t>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980594"/>
            <a:ext cx="6149636" cy="3908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24" y="391943"/>
            <a:ext cx="4184875" cy="6214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</a:t>
            </a:r>
            <a:r>
              <a:rPr lang="fr-CH" sz="1800" dirty="0" smtClean="0"/>
              <a:t>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202" y="327712"/>
            <a:ext cx="4075339" cy="63095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/>
              <a:t>r</a:t>
            </a:r>
            <a:r>
              <a:rPr lang="fr-CH" sz="1800" dirty="0" err="1" smtClean="0"/>
              <a:t>otate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19" y="2630566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turn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83" y="2354284"/>
            <a:ext cx="5685864" cy="3232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Changement de </a:t>
            </a:r>
            <a:r>
              <a:rPr lang="fr-CH" dirty="0" smtClean="0"/>
              <a:t>librairie (libraire non stable et contenant des bugs)</a:t>
            </a:r>
            <a:endParaRPr lang="fr-CH" dirty="0" smtClean="0"/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 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ambient constant (lumière, reflets, dégradation de l’arène du à l’usage) 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modes à disposition du visiteur</a:t>
            </a:r>
          </a:p>
          <a:p>
            <a:pPr lvl="1"/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Contamination contrôlée</a:t>
            </a:r>
          </a:p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Pie </a:t>
            </a:r>
            <a:r>
              <a:rPr lang="fr-CH" smtClean="0"/>
              <a:t>et 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librairie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 par le </a:t>
            </a:r>
            <a:r>
              <a:rPr lang="fr-CH" dirty="0" err="1" smtClean="0"/>
              <a:t>raspberry</a:t>
            </a:r>
            <a:r>
              <a:rPr lang="fr-CH" dirty="0" smtClean="0"/>
              <a:t> Pi</a:t>
            </a:r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  <a:endParaRPr lang="fr-CH" dirty="0" smtClean="0"/>
          </a:p>
          <a:p>
            <a:r>
              <a:rPr lang="fr-CH" dirty="0" smtClean="0"/>
              <a:t>Le spectacle se termine après 2 minutes et les robots retournent en attente du </a:t>
            </a:r>
            <a:r>
              <a:rPr lang="fr-CH" dirty="0" err="1" smtClean="0"/>
              <a:t>demarrage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Demarrage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deviens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un contact de proximité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79570" y="1355733"/>
            <a:ext cx="5377831" cy="46951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mode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toutes les 5 secondes (couleur </a:t>
            </a:r>
            <a:r>
              <a:rPr lang="fr-CH" dirty="0" err="1" smtClean="0"/>
              <a:t>random</a:t>
            </a:r>
            <a:r>
              <a:rPr lang="fr-CH" dirty="0" smtClean="0"/>
              <a:t>)</a:t>
            </a:r>
          </a:p>
          <a:p>
            <a:r>
              <a:rPr lang="fr-CH" dirty="0" smtClean="0"/>
              <a:t>Il effectue une dance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</a:t>
            </a:r>
            <a:r>
              <a:rPr lang="fr-CH" dirty="0" smtClean="0"/>
              <a:t>blanches (dégradées) </a:t>
            </a:r>
            <a:r>
              <a:rPr lang="fr-CH" dirty="0" smtClean="0"/>
              <a:t>sur </a:t>
            </a:r>
            <a:r>
              <a:rPr lang="fr-CH" dirty="0" smtClean="0"/>
              <a:t>noir</a:t>
            </a:r>
          </a:p>
          <a:p>
            <a:endParaRPr lang="fr-CH" dirty="0"/>
          </a:p>
          <a:p>
            <a:r>
              <a:rPr lang="fr-CH" dirty="0" smtClean="0"/>
              <a:t>Idée principale: quand le niveau de batterie du robot est trop bas, il va chercher des lignes qui le guiderons sur la station de rechargement.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757</Words>
  <Application>Microsoft Office PowerPoint</Application>
  <PresentationFormat>Personalizzato</PresentationFormat>
  <Paragraphs>162</Paragraphs>
  <Slides>24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Concis</vt:lpstr>
      <vt:lpstr>Elisa-3 à La Maison d’Ailleurs</vt:lpstr>
      <vt:lpstr>Sommaire</vt:lpstr>
      <vt:lpstr>Concept du projet</vt:lpstr>
      <vt:lpstr>Implémentation</vt:lpstr>
      <vt:lpstr>Démarrage du spectacle</vt:lpstr>
      <vt:lpstr>Raspberry Pie et Phidget Touchrotation</vt:lpstr>
      <vt:lpstr>Demarrage</vt:lpstr>
      <vt:lpstr>Base mode</vt:lpstr>
      <vt:lpstr>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Danses</vt:lpstr>
      <vt:lpstr>Danses</vt:lpstr>
      <vt:lpstr>Danses</vt:lpstr>
      <vt:lpstr>Démonstration!</vt:lpstr>
      <vt:lpstr>Difficultés rencontrées</vt:lpstr>
      <vt:lpstr>Bilan final</vt:lpstr>
      <vt:lpstr>Merci pour  votre attention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RigHitZ</cp:lastModifiedBy>
  <cp:revision>52</cp:revision>
  <dcterms:created xsi:type="dcterms:W3CDTF">2015-06-07T15:45:18Z</dcterms:created>
  <dcterms:modified xsi:type="dcterms:W3CDTF">2015-06-13T13:17:25Z</dcterms:modified>
</cp:coreProperties>
</file>