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256" r:id="rId5"/>
    <p:sldId id="258" r:id="rId6"/>
    <p:sldId id="270" r:id="rId7"/>
    <p:sldId id="267" r:id="rId8"/>
    <p:sldId id="308" r:id="rId9"/>
    <p:sldId id="271" r:id="rId10"/>
    <p:sldId id="309" r:id="rId11"/>
    <p:sldId id="310" r:id="rId12"/>
    <p:sldId id="312" r:id="rId13"/>
    <p:sldId id="313" r:id="rId14"/>
    <p:sldId id="315" r:id="rId15"/>
    <p:sldId id="316" r:id="rId16"/>
    <p:sldId id="272" r:id="rId17"/>
    <p:sldId id="273" r:id="rId18"/>
    <p:sldId id="275" r:id="rId19"/>
    <p:sldId id="276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74" r:id="rId38"/>
    <p:sldId id="279" r:id="rId39"/>
    <p:sldId id="280" r:id="rId40"/>
    <p:sldId id="281" r:id="rId41"/>
    <p:sldId id="317" r:id="rId42"/>
    <p:sldId id="299" r:id="rId43"/>
    <p:sldId id="301" r:id="rId44"/>
    <p:sldId id="318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7FF"/>
    <a:srgbClr val="CF79FF"/>
    <a:srgbClr val="550086"/>
    <a:srgbClr val="968FA2"/>
    <a:srgbClr val="3C096C"/>
    <a:srgbClr val="500000"/>
    <a:srgbClr val="2F004B"/>
    <a:srgbClr val="A6A6A6"/>
    <a:srgbClr val="7F7F7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2E916-061A-4768-8669-B8181B218880}" v="40" dt="2023-05-11T16:07:58.736"/>
    <p1510:client id="{C423159F-1475-482C-A4A1-96AE9A6869AB}" v="318" dt="2023-05-11T21:39:34.331"/>
    <p1510:client id="{E29D02DD-5A94-4547-A082-820881120CCF}" v="138" dt="2023-05-11T11:05:07.278"/>
    <p1510:client id="{E5416722-2BC5-4470-899C-68C56EA8E614}" v="1012" dt="2023-05-11T21:35:38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8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9135-00E1-4A09-92B7-EDCE268F7AB2}" type="datetimeFigureOut">
              <a:rPr lang="it-CH" smtClean="0"/>
              <a:t>11.05.2023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DDC4D-4AEC-4122-AAA0-116CC85D86D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4277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DDC4D-4AEC-4122-AAA0-116CC85D86DA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643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DDC4D-4AEC-4122-AAA0-116CC85D86DA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9454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483EEF-CCA5-ECBC-3D65-5B5B66DE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5C7E1E-F66D-1223-FEA4-D45942C90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F47BBF-5F87-9D9B-DF7D-34DCEDFD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FEE6-6389-4E84-ADCB-2C65EBA011A4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59AB12-3FB4-BEBC-E8F1-DC96662E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3DAD6E-8E0E-821C-DEB8-9CA9CDDF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0E37-8CA7-4D83-B73A-A0EEB472EF06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45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F2E55B-73FB-21F2-11B5-CDA19DDF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FCB5D24-20E4-BDDE-2B29-511D5CC03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286895-47F8-E2ED-8A8C-0C44E668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FEE6-6389-4E84-ADCB-2C65EBA011A4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96D3E0-12C6-AB83-428B-6882879F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2BD962-95B9-0F26-3C73-123D0742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0E37-8CA7-4D83-B73A-A0EEB472EF06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933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A7779AF-81A1-53CC-6E66-3CE846E8C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0594D6-17B1-0373-FB26-86D66F251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7F5B79-62BE-EFE4-2D2C-E4D27C7E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FEE6-6389-4E84-ADCB-2C65EBA011A4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5F695B-56AB-97B3-82C5-2C1EC572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B24DF5-8850-7D4A-C16B-28983A2A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0E37-8CA7-4D83-B73A-A0EEB472EF06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81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D74F5-DD2A-BF40-8A6B-B2B28B58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EFC5C-8B44-A0F5-10A4-054CBBA0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F8E288-FED2-FFB1-3C22-12FF8592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FEE6-6389-4E84-ADCB-2C65EBA011A4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89D17E-FA27-0F06-3CFD-43B16A51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4C751D-358B-E7E4-A5E2-48BDE7D3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0E37-8CA7-4D83-B73A-A0EEB472EF06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718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94D7E9-C0AD-4379-BE65-CFF242B5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26A1BF-696E-32BC-E77D-D5A4E9BED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F65FFE-72F2-E51B-2347-D8005070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FEE6-6389-4E84-ADCB-2C65EBA011A4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F0A960-3579-A4C8-CBC1-A9EA2FB0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F0821-A3ED-5B07-8405-B90AD53E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0E37-8CA7-4D83-B73A-A0EEB472EF06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107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E48AF-B39D-2CF6-D053-4302CCEC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C71992-ADBE-D436-3126-D61592BEC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4F49F3-88B8-9E68-300E-532A95A10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82A63B-FF11-71A9-3884-B1858940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FEE6-6389-4E84-ADCB-2C65EBA011A4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C36CA8-975F-FB06-67BA-572425B7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FDB115-AF51-8034-06C1-729B71DC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0E37-8CA7-4D83-B73A-A0EEB472EF06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731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C92B26-1D2C-7BB1-41D4-82140567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5DB594-1F05-F6A9-FF1E-DD527EB04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FA24E9-8316-BBEF-BCF0-E07CD3A53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434737-FAC8-2568-06FE-C5F1C9293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3AB5C0-567B-C293-DFA8-C3481275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0642DE9-E02B-F841-44F0-B047DA1E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FEE6-6389-4E84-ADCB-2C65EBA011A4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58EC959-F462-7E13-B82F-8823A836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47C37B-2D1A-C201-088C-35421811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0E37-8CA7-4D83-B73A-A0EEB472EF06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059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B9028-E4A7-3DD4-18CB-84BB77EA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9436B3-36BD-C862-2E6D-8309ABB0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FEE6-6389-4E84-ADCB-2C65EBA011A4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6B0B7A-5E64-E3AE-0989-81121415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09561B-3ED1-C369-B941-BD4B3DC0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0E37-8CA7-4D83-B73A-A0EEB472EF06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673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8FA906F-BEB1-9429-C3A3-05BBD11B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FEE6-6389-4E84-ADCB-2C65EBA011A4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0D767EC-6255-AAC0-AE4A-77D5D797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58DACA-DD66-9255-227A-CBC1681E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0E37-8CA7-4D83-B73A-A0EEB472EF06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953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B05E1-B934-5146-9AE5-34EA3256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9F6244-65A9-0F11-C5BF-135C3B62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B89834-43A9-DE99-54D4-B368D84D1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71153C-346E-0E3B-E3A1-D9861D8C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FEE6-6389-4E84-ADCB-2C65EBA011A4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8DBAB1-51CB-05EE-170B-47BF3AE8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61CFDD-63DE-8B8F-8DAC-11531982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0E37-8CA7-4D83-B73A-A0EEB472EF06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80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8974E6-460D-ABE1-C4C0-4D287B43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52D91FA-B527-228A-D27A-9149C3360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2092BE7-79C9-A82C-DA41-335BD0C9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6B7A15-F65A-10F8-6588-8ECBD9E9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FEE6-6389-4E84-ADCB-2C65EBA011A4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1498B7-0B8D-DA09-82BA-899F1F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9F2E1C-9F32-89E8-9D9A-872CACD2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0E37-8CA7-4D83-B73A-A0EEB472EF06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136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30BB74-3C1D-B48C-72C9-A7F5AC4A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DAEA08-7404-DF40-BEC8-2326E3359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754E53-999F-81A7-5A98-10602B74F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BFEE6-6389-4E84-ADCB-2C65EBA011A4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928690-794B-6CE3-8BA7-6401B26D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5B9649-BE9D-EBE4-1AAE-8287FAF13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50E37-8CA7-4D83-B73A-A0EEB472EF06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89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0.svg"/><Relationship Id="rId3" Type="http://schemas.openxmlformats.org/officeDocument/2006/relationships/image" Target="../media/image34.svg"/><Relationship Id="rId7" Type="http://schemas.openxmlformats.org/officeDocument/2006/relationships/image" Target="../media/image45.svg"/><Relationship Id="rId12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27.svg"/><Relationship Id="rId5" Type="http://schemas.openxmlformats.org/officeDocument/2006/relationships/image" Target="../media/image43.svg"/><Relationship Id="rId15" Type="http://schemas.openxmlformats.org/officeDocument/2006/relationships/image" Target="../media/image48.svg"/><Relationship Id="rId10" Type="http://schemas.openxmlformats.org/officeDocument/2006/relationships/image" Target="../media/image26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8.svg"/><Relationship Id="rId3" Type="http://schemas.openxmlformats.org/officeDocument/2006/relationships/image" Target="../media/image34.svg"/><Relationship Id="rId7" Type="http://schemas.openxmlformats.org/officeDocument/2006/relationships/image" Target="../media/image52.svg"/><Relationship Id="rId12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27.svg"/><Relationship Id="rId5" Type="http://schemas.openxmlformats.org/officeDocument/2006/relationships/image" Target="../media/image50.svg"/><Relationship Id="rId10" Type="http://schemas.openxmlformats.org/officeDocument/2006/relationships/image" Target="../media/image26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51.png"/><Relationship Id="rId12" Type="http://schemas.openxmlformats.org/officeDocument/2006/relationships/image" Target="../media/image27.svg"/><Relationship Id="rId17" Type="http://schemas.openxmlformats.org/officeDocument/2006/relationships/image" Target="../media/image5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svg"/><Relationship Id="rId11" Type="http://schemas.openxmlformats.org/officeDocument/2006/relationships/image" Target="../media/image26.png"/><Relationship Id="rId5" Type="http://schemas.openxmlformats.org/officeDocument/2006/relationships/image" Target="../media/image49.png"/><Relationship Id="rId15" Type="http://schemas.openxmlformats.org/officeDocument/2006/relationships/image" Target="../media/image55.png"/><Relationship Id="rId10" Type="http://schemas.openxmlformats.org/officeDocument/2006/relationships/image" Target="../media/image54.svg"/><Relationship Id="rId4" Type="http://schemas.openxmlformats.org/officeDocument/2006/relationships/image" Target="../media/image34.svg"/><Relationship Id="rId9" Type="http://schemas.openxmlformats.org/officeDocument/2006/relationships/image" Target="../media/image53.png"/><Relationship Id="rId14" Type="http://schemas.openxmlformats.org/officeDocument/2006/relationships/image" Target="../media/image4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7.svg"/><Relationship Id="rId7" Type="http://schemas.openxmlformats.org/officeDocument/2006/relationships/image" Target="../media/image3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61.svg"/><Relationship Id="rId5" Type="http://schemas.openxmlformats.org/officeDocument/2006/relationships/image" Target="../media/image56.svg"/><Relationship Id="rId10" Type="http://schemas.openxmlformats.org/officeDocument/2006/relationships/image" Target="../media/image60.png"/><Relationship Id="rId4" Type="http://schemas.openxmlformats.org/officeDocument/2006/relationships/image" Target="../media/image24.png"/><Relationship Id="rId9" Type="http://schemas.openxmlformats.org/officeDocument/2006/relationships/image" Target="../media/image5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57.svg"/><Relationship Id="rId18" Type="http://schemas.openxmlformats.org/officeDocument/2006/relationships/image" Target="../media/image60.png"/><Relationship Id="rId3" Type="http://schemas.openxmlformats.org/officeDocument/2006/relationships/image" Target="../media/image63.svg"/><Relationship Id="rId7" Type="http://schemas.openxmlformats.org/officeDocument/2006/relationships/image" Target="../media/image67.svg"/><Relationship Id="rId12" Type="http://schemas.openxmlformats.org/officeDocument/2006/relationships/image" Target="../media/image53.png"/><Relationship Id="rId17" Type="http://schemas.openxmlformats.org/officeDocument/2006/relationships/image" Target="../media/image59.svg"/><Relationship Id="rId2" Type="http://schemas.openxmlformats.org/officeDocument/2006/relationships/image" Target="../media/image62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69.svg"/><Relationship Id="rId5" Type="http://schemas.openxmlformats.org/officeDocument/2006/relationships/image" Target="../media/image65.svg"/><Relationship Id="rId15" Type="http://schemas.openxmlformats.org/officeDocument/2006/relationships/image" Target="../media/image34.svg"/><Relationship Id="rId10" Type="http://schemas.openxmlformats.org/officeDocument/2006/relationships/image" Target="../media/image68.png"/><Relationship Id="rId19" Type="http://schemas.openxmlformats.org/officeDocument/2006/relationships/image" Target="../media/image61.svg"/><Relationship Id="rId4" Type="http://schemas.openxmlformats.org/officeDocument/2006/relationships/image" Target="../media/image64.png"/><Relationship Id="rId9" Type="http://schemas.openxmlformats.org/officeDocument/2006/relationships/image" Target="../media/image56.sv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7.svg"/><Relationship Id="rId7" Type="http://schemas.openxmlformats.org/officeDocument/2006/relationships/image" Target="../media/image3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61.svg"/><Relationship Id="rId5" Type="http://schemas.openxmlformats.org/officeDocument/2006/relationships/image" Target="../media/image56.svg"/><Relationship Id="rId10" Type="http://schemas.openxmlformats.org/officeDocument/2006/relationships/image" Target="../media/image60.png"/><Relationship Id="rId4" Type="http://schemas.openxmlformats.org/officeDocument/2006/relationships/image" Target="../media/image24.png"/><Relationship Id="rId9" Type="http://schemas.openxmlformats.org/officeDocument/2006/relationships/image" Target="../media/image5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1.svg"/><Relationship Id="rId3" Type="http://schemas.openxmlformats.org/officeDocument/2006/relationships/image" Target="../media/image57.svg"/><Relationship Id="rId7" Type="http://schemas.openxmlformats.org/officeDocument/2006/relationships/image" Target="../media/image34.svg"/><Relationship Id="rId12" Type="http://schemas.openxmlformats.org/officeDocument/2006/relationships/image" Target="../media/image70.png"/><Relationship Id="rId17" Type="http://schemas.openxmlformats.org/officeDocument/2006/relationships/image" Target="../media/image75.svg"/><Relationship Id="rId2" Type="http://schemas.openxmlformats.org/officeDocument/2006/relationships/image" Target="../media/image53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61.svg"/><Relationship Id="rId5" Type="http://schemas.openxmlformats.org/officeDocument/2006/relationships/image" Target="../media/image56.svg"/><Relationship Id="rId15" Type="http://schemas.openxmlformats.org/officeDocument/2006/relationships/image" Target="../media/image73.svg"/><Relationship Id="rId10" Type="http://schemas.openxmlformats.org/officeDocument/2006/relationships/image" Target="../media/image60.png"/><Relationship Id="rId4" Type="http://schemas.openxmlformats.org/officeDocument/2006/relationships/image" Target="../media/image24.png"/><Relationship Id="rId9" Type="http://schemas.openxmlformats.org/officeDocument/2006/relationships/image" Target="../media/image59.svg"/><Relationship Id="rId1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1.svg"/><Relationship Id="rId7" Type="http://schemas.openxmlformats.org/officeDocument/2006/relationships/image" Target="../media/image56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59.svg"/><Relationship Id="rId5" Type="http://schemas.openxmlformats.org/officeDocument/2006/relationships/image" Target="../media/image57.sv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3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7.svg"/><Relationship Id="rId3" Type="http://schemas.openxmlformats.org/officeDocument/2006/relationships/image" Target="../media/image61.svg"/><Relationship Id="rId7" Type="http://schemas.openxmlformats.org/officeDocument/2006/relationships/image" Target="../media/image56.svg"/><Relationship Id="rId12" Type="http://schemas.openxmlformats.org/officeDocument/2006/relationships/image" Target="../media/image76.png"/><Relationship Id="rId2" Type="http://schemas.openxmlformats.org/officeDocument/2006/relationships/image" Target="../media/image60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59.svg"/><Relationship Id="rId5" Type="http://schemas.openxmlformats.org/officeDocument/2006/relationships/image" Target="../media/image57.svg"/><Relationship Id="rId15" Type="http://schemas.openxmlformats.org/officeDocument/2006/relationships/image" Target="../media/image79.sv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34.svg"/><Relationship Id="rId1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7.svg"/><Relationship Id="rId3" Type="http://schemas.openxmlformats.org/officeDocument/2006/relationships/image" Target="../media/image61.svg"/><Relationship Id="rId7" Type="http://schemas.openxmlformats.org/officeDocument/2006/relationships/image" Target="../media/image56.svg"/><Relationship Id="rId12" Type="http://schemas.openxmlformats.org/officeDocument/2006/relationships/image" Target="../media/image76.png"/><Relationship Id="rId2" Type="http://schemas.openxmlformats.org/officeDocument/2006/relationships/image" Target="../media/image60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59.svg"/><Relationship Id="rId5" Type="http://schemas.openxmlformats.org/officeDocument/2006/relationships/image" Target="../media/image57.svg"/><Relationship Id="rId15" Type="http://schemas.openxmlformats.org/officeDocument/2006/relationships/image" Target="../media/image79.sv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34.svg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1.svg"/><Relationship Id="rId7" Type="http://schemas.openxmlformats.org/officeDocument/2006/relationships/image" Target="../media/image56.svg"/><Relationship Id="rId12" Type="http://schemas.openxmlformats.org/officeDocument/2006/relationships/image" Target="../media/image8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59.svg"/><Relationship Id="rId5" Type="http://schemas.openxmlformats.org/officeDocument/2006/relationships/image" Target="../media/image57.sv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3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82.svg"/><Relationship Id="rId3" Type="http://schemas.openxmlformats.org/officeDocument/2006/relationships/image" Target="../media/image61.svg"/><Relationship Id="rId7" Type="http://schemas.openxmlformats.org/officeDocument/2006/relationships/image" Target="../media/image56.svg"/><Relationship Id="rId12" Type="http://schemas.openxmlformats.org/officeDocument/2006/relationships/image" Target="../media/image81.png"/><Relationship Id="rId2" Type="http://schemas.openxmlformats.org/officeDocument/2006/relationships/image" Target="../media/image60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59.svg"/><Relationship Id="rId5" Type="http://schemas.openxmlformats.org/officeDocument/2006/relationships/image" Target="../media/image57.svg"/><Relationship Id="rId15" Type="http://schemas.openxmlformats.org/officeDocument/2006/relationships/image" Target="../media/image84.sv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34.svg"/><Relationship Id="rId14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56.svg"/><Relationship Id="rId7" Type="http://schemas.openxmlformats.org/officeDocument/2006/relationships/image" Target="../media/image82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34.svg"/><Relationship Id="rId10" Type="http://schemas.openxmlformats.org/officeDocument/2006/relationships/image" Target="../media/image85.png"/><Relationship Id="rId4" Type="http://schemas.openxmlformats.org/officeDocument/2006/relationships/image" Target="../media/image33.png"/><Relationship Id="rId9" Type="http://schemas.openxmlformats.org/officeDocument/2006/relationships/image" Target="../media/image84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34.svg"/><Relationship Id="rId7" Type="http://schemas.openxmlformats.org/officeDocument/2006/relationships/image" Target="../media/image84.svg"/><Relationship Id="rId12" Type="http://schemas.openxmlformats.org/officeDocument/2006/relationships/image" Target="../media/image87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6.png"/><Relationship Id="rId5" Type="http://schemas.openxmlformats.org/officeDocument/2006/relationships/image" Target="../media/image82.svg"/><Relationship Id="rId10" Type="http://schemas.openxmlformats.org/officeDocument/2006/relationships/image" Target="../media/image56.svg"/><Relationship Id="rId4" Type="http://schemas.openxmlformats.org/officeDocument/2006/relationships/image" Target="../media/image81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7.svg"/><Relationship Id="rId7" Type="http://schemas.openxmlformats.org/officeDocument/2006/relationships/image" Target="../media/image89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54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7.svg"/><Relationship Id="rId7" Type="http://schemas.openxmlformats.org/officeDocument/2006/relationships/image" Target="../media/image89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47.svg"/><Relationship Id="rId5" Type="http://schemas.openxmlformats.org/officeDocument/2006/relationships/image" Target="../media/image21.svg"/><Relationship Id="rId10" Type="http://schemas.openxmlformats.org/officeDocument/2006/relationships/image" Target="../media/image46.png"/><Relationship Id="rId4" Type="http://schemas.openxmlformats.org/officeDocument/2006/relationships/image" Target="../media/image20.png"/><Relationship Id="rId9" Type="http://schemas.openxmlformats.org/officeDocument/2006/relationships/image" Target="../media/image54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7.svg"/><Relationship Id="rId7" Type="http://schemas.openxmlformats.org/officeDocument/2006/relationships/image" Target="../media/image89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54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3.svg"/><Relationship Id="rId3" Type="http://schemas.openxmlformats.org/officeDocument/2006/relationships/image" Target="../media/image21.svg"/><Relationship Id="rId7" Type="http://schemas.openxmlformats.org/officeDocument/2006/relationships/image" Target="../media/image54.svg"/><Relationship Id="rId12" Type="http://schemas.openxmlformats.org/officeDocument/2006/relationships/image" Target="../media/image9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91.svg"/><Relationship Id="rId5" Type="http://schemas.openxmlformats.org/officeDocument/2006/relationships/image" Target="../media/image89.svg"/><Relationship Id="rId10" Type="http://schemas.openxmlformats.org/officeDocument/2006/relationships/image" Target="../media/image90.png"/><Relationship Id="rId4" Type="http://schemas.openxmlformats.org/officeDocument/2006/relationships/image" Target="../media/image88.png"/><Relationship Id="rId9" Type="http://schemas.openxmlformats.org/officeDocument/2006/relationships/image" Target="../media/image87.svg"/><Relationship Id="rId14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3.svg"/><Relationship Id="rId3" Type="http://schemas.openxmlformats.org/officeDocument/2006/relationships/image" Target="../media/image21.svg"/><Relationship Id="rId7" Type="http://schemas.openxmlformats.org/officeDocument/2006/relationships/image" Target="../media/image54.svg"/><Relationship Id="rId12" Type="http://schemas.openxmlformats.org/officeDocument/2006/relationships/image" Target="../media/image9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91.svg"/><Relationship Id="rId5" Type="http://schemas.openxmlformats.org/officeDocument/2006/relationships/image" Target="../media/image89.svg"/><Relationship Id="rId10" Type="http://schemas.openxmlformats.org/officeDocument/2006/relationships/image" Target="../media/image90.png"/><Relationship Id="rId4" Type="http://schemas.openxmlformats.org/officeDocument/2006/relationships/image" Target="../media/image88.png"/><Relationship Id="rId9" Type="http://schemas.openxmlformats.org/officeDocument/2006/relationships/image" Target="../media/image87.svg"/><Relationship Id="rId1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3.svg"/><Relationship Id="rId3" Type="http://schemas.openxmlformats.org/officeDocument/2006/relationships/image" Target="../media/image21.svg"/><Relationship Id="rId7" Type="http://schemas.openxmlformats.org/officeDocument/2006/relationships/image" Target="../media/image54.svg"/><Relationship Id="rId12" Type="http://schemas.openxmlformats.org/officeDocument/2006/relationships/image" Target="../media/image9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91.svg"/><Relationship Id="rId5" Type="http://schemas.openxmlformats.org/officeDocument/2006/relationships/image" Target="../media/image89.svg"/><Relationship Id="rId10" Type="http://schemas.openxmlformats.org/officeDocument/2006/relationships/image" Target="../media/image90.png"/><Relationship Id="rId4" Type="http://schemas.openxmlformats.org/officeDocument/2006/relationships/image" Target="../media/image88.png"/><Relationship Id="rId9" Type="http://schemas.openxmlformats.org/officeDocument/2006/relationships/image" Target="../media/image87.svg"/><Relationship Id="rId1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21.svg"/><Relationship Id="rId7" Type="http://schemas.openxmlformats.org/officeDocument/2006/relationships/image" Target="../media/image5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Relationship Id="rId9" Type="http://schemas.openxmlformats.org/officeDocument/2006/relationships/image" Target="../media/image87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21.svg"/><Relationship Id="rId7" Type="http://schemas.openxmlformats.org/officeDocument/2006/relationships/image" Target="../media/image5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96.svg"/><Relationship Id="rId5" Type="http://schemas.openxmlformats.org/officeDocument/2006/relationships/image" Target="../media/image89.svg"/><Relationship Id="rId10" Type="http://schemas.openxmlformats.org/officeDocument/2006/relationships/image" Target="../media/image95.png"/><Relationship Id="rId4" Type="http://schemas.openxmlformats.org/officeDocument/2006/relationships/image" Target="../media/image88.png"/><Relationship Id="rId9" Type="http://schemas.openxmlformats.org/officeDocument/2006/relationships/image" Target="../media/image87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21.svg"/><Relationship Id="rId7" Type="http://schemas.openxmlformats.org/officeDocument/2006/relationships/image" Target="../media/image5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96.svg"/><Relationship Id="rId5" Type="http://schemas.openxmlformats.org/officeDocument/2006/relationships/image" Target="../media/image89.svg"/><Relationship Id="rId10" Type="http://schemas.openxmlformats.org/officeDocument/2006/relationships/image" Target="../media/image95.png"/><Relationship Id="rId4" Type="http://schemas.openxmlformats.org/officeDocument/2006/relationships/image" Target="../media/image88.png"/><Relationship Id="rId9" Type="http://schemas.openxmlformats.org/officeDocument/2006/relationships/image" Target="../media/image87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0.png"/><Relationship Id="rId3" Type="http://schemas.openxmlformats.org/officeDocument/2006/relationships/image" Target="../media/image54.svg"/><Relationship Id="rId7" Type="http://schemas.openxmlformats.org/officeDocument/2006/relationships/image" Target="../media/image87.svg"/><Relationship Id="rId12" Type="http://schemas.openxmlformats.org/officeDocument/2006/relationships/image" Target="../media/image3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2.png"/><Relationship Id="rId5" Type="http://schemas.openxmlformats.org/officeDocument/2006/relationships/image" Target="../media/image96.svg"/><Relationship Id="rId10" Type="http://schemas.openxmlformats.org/officeDocument/2006/relationships/image" Target="../media/image99.png"/><Relationship Id="rId4" Type="http://schemas.openxmlformats.org/officeDocument/2006/relationships/image" Target="../media/image95.png"/><Relationship Id="rId9" Type="http://schemas.openxmlformats.org/officeDocument/2006/relationships/image" Target="../media/image98.svg"/><Relationship Id="rId14" Type="http://schemas.openxmlformats.org/officeDocument/2006/relationships/image" Target="../media/image101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sv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8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3" Type="http://schemas.openxmlformats.org/officeDocument/2006/relationships/image" Target="../media/image97.png"/><Relationship Id="rId7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07.svg"/><Relationship Id="rId5" Type="http://schemas.openxmlformats.org/officeDocument/2006/relationships/image" Target="../media/image10.png"/><Relationship Id="rId10" Type="http://schemas.openxmlformats.org/officeDocument/2006/relationships/image" Target="../media/image106.svg"/><Relationship Id="rId4" Type="http://schemas.openxmlformats.org/officeDocument/2006/relationships/image" Target="../media/image98.svg"/><Relationship Id="rId9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svg"/><Relationship Id="rId3" Type="http://schemas.openxmlformats.org/officeDocument/2006/relationships/image" Target="../media/image98.svg"/><Relationship Id="rId7" Type="http://schemas.openxmlformats.org/officeDocument/2006/relationships/image" Target="../media/image9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10.svg"/><Relationship Id="rId4" Type="http://schemas.openxmlformats.org/officeDocument/2006/relationships/image" Target="../media/image108.png"/><Relationship Id="rId9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98.svg"/><Relationship Id="rId7" Type="http://schemas.openxmlformats.org/officeDocument/2006/relationships/image" Target="../media/image1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1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1.sv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93.svg"/><Relationship Id="rId4" Type="http://schemas.openxmlformats.org/officeDocument/2006/relationships/image" Target="../media/image112.jpeg"/><Relationship Id="rId9" Type="http://schemas.openxmlformats.org/officeDocument/2006/relationships/image" Target="../media/image9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sv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8.svg"/><Relationship Id="rId4" Type="http://schemas.openxmlformats.org/officeDocument/2006/relationships/image" Target="../media/image1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sv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.png"/><Relationship Id="rId10" Type="http://schemas.openxmlformats.org/officeDocument/2006/relationships/image" Target="../media/image32.svg"/><Relationship Id="rId4" Type="http://schemas.openxmlformats.org/officeDocument/2006/relationships/image" Target="../media/image27.sv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0.sv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27.svg"/><Relationship Id="rId5" Type="http://schemas.openxmlformats.org/officeDocument/2006/relationships/image" Target="../media/image36.svg"/><Relationship Id="rId15" Type="http://schemas.openxmlformats.org/officeDocument/2006/relationships/image" Target="../media/image40.svg"/><Relationship Id="rId10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3.sv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.svg"/><Relationship Id="rId12" Type="http://schemas.openxmlformats.org/officeDocument/2006/relationships/image" Target="../media/image36.svg"/><Relationship Id="rId2" Type="http://schemas.openxmlformats.org/officeDocument/2006/relationships/image" Target="../media/image33.png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35.png"/><Relationship Id="rId5" Type="http://schemas.openxmlformats.org/officeDocument/2006/relationships/image" Target="../media/image27.svg"/><Relationship Id="rId1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0.svg"/><Relationship Id="rId14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8.svg"/><Relationship Id="rId3" Type="http://schemas.openxmlformats.org/officeDocument/2006/relationships/image" Target="../media/image34.svg"/><Relationship Id="rId7" Type="http://schemas.openxmlformats.org/officeDocument/2006/relationships/image" Target="../media/image45.svg"/><Relationship Id="rId12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27.svg"/><Relationship Id="rId5" Type="http://schemas.openxmlformats.org/officeDocument/2006/relationships/image" Target="../media/image43.svg"/><Relationship Id="rId15" Type="http://schemas.openxmlformats.org/officeDocument/2006/relationships/image" Target="../media/image30.svg"/><Relationship Id="rId10" Type="http://schemas.openxmlformats.org/officeDocument/2006/relationships/image" Target="../media/image26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EF44A0-7DD2-2B70-827B-A169B9D07BAF}"/>
              </a:ext>
            </a:extLst>
          </p:cNvPr>
          <p:cNvSpPr txBox="1"/>
          <p:nvPr/>
        </p:nvSpPr>
        <p:spPr>
          <a:xfrm>
            <a:off x="2426565" y="-6494978"/>
            <a:ext cx="7338869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600">
                <a:solidFill>
                  <a:srgbClr val="E0AAFF"/>
                </a:solidFill>
                <a:latin typeface="Pengenalan" pitchFamily="2" charset="0"/>
              </a:rPr>
              <a:t>TAG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40A7A6-14CD-1514-8DA0-5ACE3118E25D}"/>
              </a:ext>
            </a:extLst>
          </p:cNvPr>
          <p:cNvSpPr txBox="1"/>
          <p:nvPr/>
        </p:nvSpPr>
        <p:spPr>
          <a:xfrm>
            <a:off x="2494692" y="-516583"/>
            <a:ext cx="7202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>
                <a:solidFill>
                  <a:srgbClr val="C77DFF"/>
                </a:solidFill>
                <a:latin typeface="Pengenalan" pitchFamily="2" charset="0"/>
              </a:rPr>
              <a:t>Target </a:t>
            </a:r>
            <a:r>
              <a:rPr lang="de-DE" sz="2600" err="1">
                <a:solidFill>
                  <a:srgbClr val="C77DFF"/>
                </a:solidFill>
                <a:latin typeface="Pengenalan" pitchFamily="2" charset="0"/>
              </a:rPr>
              <a:t>advanced</a:t>
            </a:r>
            <a:r>
              <a:rPr lang="de-DE" sz="2600">
                <a:solidFill>
                  <a:srgbClr val="C77DFF"/>
                </a:solidFill>
                <a:latin typeface="Pengenalan" pitchFamily="2" charset="0"/>
              </a:rPr>
              <a:t> game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D001B5-7D4B-4370-8DE7-370A01445B25}"/>
              </a:ext>
            </a:extLst>
          </p:cNvPr>
          <p:cNvSpPr txBox="1"/>
          <p:nvPr/>
        </p:nvSpPr>
        <p:spPr>
          <a:xfrm>
            <a:off x="2775118" y="6962715"/>
            <a:ext cx="6641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C77DFF"/>
                </a:solidFill>
                <a:latin typeface="Niveau Grotesk Black" panose="02000000000000000000" pitchFamily="50" charset="0"/>
              </a:rPr>
              <a:t>A game </a:t>
            </a:r>
            <a:r>
              <a:rPr lang="de-DE" sz="1200" err="1">
                <a:solidFill>
                  <a:srgbClr val="C77DFF"/>
                </a:solidFill>
                <a:latin typeface="Niveau Grotesk Black" panose="02000000000000000000" pitchFamily="50" charset="0"/>
              </a:rPr>
              <a:t>by</a:t>
            </a:r>
            <a:r>
              <a:rPr lang="de-DE" sz="1200">
                <a:solidFill>
                  <a:srgbClr val="C77DFF"/>
                </a:solidFill>
                <a:latin typeface="Niveau Grotesk Black" panose="02000000000000000000" pitchFamily="50" charset="0"/>
              </a:rPr>
              <a:t> Stefano Ceschi, Simone Riva and Michael </a:t>
            </a:r>
            <a:r>
              <a:rPr lang="de-DE" sz="1200" err="1">
                <a:solidFill>
                  <a:srgbClr val="C77DFF"/>
                </a:solidFill>
                <a:latin typeface="Niveau Grotesk Black" panose="02000000000000000000" pitchFamily="50" charset="0"/>
              </a:rPr>
              <a:t>Dobeson</a:t>
            </a:r>
            <a:r>
              <a:rPr lang="de-DE" sz="1200">
                <a:solidFill>
                  <a:srgbClr val="C77DFF"/>
                </a:solidFill>
                <a:latin typeface="Niveau Grotesk Black" panose="02000000000000000000" pitchFamily="50" charset="0"/>
              </a:rPr>
              <a:t> // </a:t>
            </a:r>
            <a:r>
              <a:rPr lang="de-DE" sz="1200" err="1">
                <a:solidFill>
                  <a:srgbClr val="C77DFF"/>
                </a:solidFill>
                <a:latin typeface="Niveau Grotesk Black" panose="02000000000000000000" pitchFamily="50" charset="0"/>
              </a:rPr>
              <a:t>Progetti</a:t>
            </a:r>
            <a:r>
              <a:rPr lang="de-DE" sz="1200">
                <a:solidFill>
                  <a:srgbClr val="C77DFF"/>
                </a:solidFill>
                <a:latin typeface="Niveau Grotesk Black" panose="02000000000000000000" pitchFamily="50" charset="0"/>
              </a:rPr>
              <a:t> 2022 – 2023 / </a:t>
            </a:r>
            <a:r>
              <a:rPr lang="de-DE" sz="1200" err="1">
                <a:solidFill>
                  <a:srgbClr val="C77DFF"/>
                </a:solidFill>
                <a:latin typeface="Niveau Grotesk Black" panose="02000000000000000000" pitchFamily="50" charset="0"/>
              </a:rPr>
              <a:t>classe</a:t>
            </a:r>
            <a:r>
              <a:rPr lang="de-DE" sz="1200">
                <a:solidFill>
                  <a:srgbClr val="C77DFF"/>
                </a:solidFill>
                <a:latin typeface="Niveau Grotesk Black" panose="02000000000000000000" pitchFamily="50" charset="0"/>
              </a:rPr>
              <a:t> I3BC</a:t>
            </a:r>
          </a:p>
        </p:txBody>
      </p:sp>
    </p:spTree>
    <p:extLst>
      <p:ext uri="{BB962C8B-B14F-4D97-AF65-F5344CB8AC3E}">
        <p14:creationId xmlns:p14="http://schemas.microsoft.com/office/powerpoint/2010/main" val="3210660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Meccaniche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di </a:t>
              </a:r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Gioco</a:t>
              </a:r>
              <a:endParaRPr lang="de-DE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3955248" y="7254671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67BC771-02AD-497E-B9AA-143267D11023}"/>
              </a:ext>
            </a:extLst>
          </p:cNvPr>
          <p:cNvGrpSpPr/>
          <p:nvPr/>
        </p:nvGrpSpPr>
        <p:grpSpPr>
          <a:xfrm>
            <a:off x="3955244" y="5706234"/>
            <a:ext cx="4281490" cy="725781"/>
            <a:chOff x="1328735" y="1103019"/>
            <a:chExt cx="4281490" cy="725781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DCA1DE2-5D4C-4009-BE1D-5D0F28F72C29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AI</a:t>
              </a: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65466879-659D-4D7E-860B-4DB0D69804E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636F68-CB6F-417C-A210-B90D402FB811}"/>
              </a:ext>
            </a:extLst>
          </p:cNvPr>
          <p:cNvGrpSpPr/>
          <p:nvPr/>
        </p:nvGrpSpPr>
        <p:grpSpPr>
          <a:xfrm>
            <a:off x="233638" y="1511285"/>
            <a:ext cx="4281490" cy="725781"/>
            <a:chOff x="1328735" y="1103019"/>
            <a:chExt cx="4281490" cy="725781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3C9F8C41-B16A-49D6-93E4-2DF24BB242D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LaserSystem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039474D8-35ED-42EF-B0F2-2C12178AC7F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DA6831B-789D-4781-B1C7-E685361E3FCE}"/>
              </a:ext>
            </a:extLst>
          </p:cNvPr>
          <p:cNvSpPr/>
          <p:nvPr/>
        </p:nvSpPr>
        <p:spPr>
          <a:xfrm>
            <a:off x="233639" y="1512992"/>
            <a:ext cx="4281489" cy="3672671"/>
          </a:xfrm>
          <a:prstGeom prst="roundRect">
            <a:avLst>
              <a:gd name="adj" fmla="val 8112"/>
            </a:avLst>
          </a:prstGeom>
          <a:noFill/>
          <a:ln>
            <a:solidFill>
              <a:srgbClr val="3C096E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5395DC38-FB77-4DAB-B88A-BBF444B986F5}"/>
              </a:ext>
            </a:extLst>
          </p:cNvPr>
          <p:cNvGrpSpPr/>
          <p:nvPr/>
        </p:nvGrpSpPr>
        <p:grpSpPr>
          <a:xfrm>
            <a:off x="606530" y="2441364"/>
            <a:ext cx="3535723" cy="725781"/>
            <a:chOff x="2074501" y="1103019"/>
            <a:chExt cx="3535723" cy="725781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F65C3BC1-3BC5-4370-9E05-45D2FC81C275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Raycast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2CA630E9-F24B-4843-BDEC-B09BD91DE6B3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7" name="Elemento grafico 26" descr="Target outline">
              <a:extLst>
                <a:ext uri="{FF2B5EF4-FFF2-40B4-BE49-F238E27FC236}">
                  <a16:creationId xmlns:a16="http://schemas.microsoft.com/office/drawing/2014/main" id="{B71F1E3D-271E-4B1B-856D-BE372066F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3752743-8C88-47A9-B646-53A17228D471}"/>
              </a:ext>
            </a:extLst>
          </p:cNvPr>
          <p:cNvGrpSpPr/>
          <p:nvPr/>
        </p:nvGrpSpPr>
        <p:grpSpPr>
          <a:xfrm>
            <a:off x="606520" y="3316806"/>
            <a:ext cx="3535723" cy="725781"/>
            <a:chOff x="2074501" y="1103019"/>
            <a:chExt cx="3535723" cy="725781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BE178C95-7B72-4A69-A43A-30023819970D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Classe Abstract</a:t>
              </a:r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319C8633-F0FB-400B-A801-485E62B09517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9" name="Elemento grafico 48" descr="Ghost with solid fill">
              <a:extLst>
                <a:ext uri="{FF2B5EF4-FFF2-40B4-BE49-F238E27FC236}">
                  <a16:creationId xmlns:a16="http://schemas.microsoft.com/office/drawing/2014/main" id="{5283B9E7-C5CD-4D65-8870-FA96A610B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0553269A-5698-41B8-9419-C98DB8DF6D93}"/>
              </a:ext>
            </a:extLst>
          </p:cNvPr>
          <p:cNvGrpSpPr/>
          <p:nvPr/>
        </p:nvGrpSpPr>
        <p:grpSpPr>
          <a:xfrm>
            <a:off x="616296" y="4224898"/>
            <a:ext cx="3535723" cy="725781"/>
            <a:chOff x="2074501" y="1103019"/>
            <a:chExt cx="3535723" cy="725781"/>
          </a:xfrm>
        </p:grpSpPr>
        <p:sp>
          <p:nvSpPr>
            <p:cNvPr id="55" name="Rettangolo con angoli arrotondati 54">
              <a:extLst>
                <a:ext uri="{FF2B5EF4-FFF2-40B4-BE49-F238E27FC236}">
                  <a16:creationId xmlns:a16="http://schemas.microsoft.com/office/drawing/2014/main" id="{07A46B6B-5B72-460B-888D-3B3CC3019C5B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PlayerLaserSystem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</a:p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&amp; EnemyLaserSystem</a:t>
              </a:r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CD6A315B-9290-45A8-A96A-75E125D176DC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7" name="Elemento grafico 56" descr="Hierarchy with solid fill">
              <a:extLst>
                <a:ext uri="{FF2B5EF4-FFF2-40B4-BE49-F238E27FC236}">
                  <a16:creationId xmlns:a16="http://schemas.microsoft.com/office/drawing/2014/main" id="{6E640507-A601-4331-90E0-D78EA3C41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2" name="Elemento grafico 21" descr="Ingranaggi">
            <a:extLst>
              <a:ext uri="{FF2B5EF4-FFF2-40B4-BE49-F238E27FC236}">
                <a16:creationId xmlns:a16="http://schemas.microsoft.com/office/drawing/2014/main" id="{C988CDC5-EDC9-5B2F-F55A-D0EB184BE0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603" y="377365"/>
            <a:ext cx="496158" cy="496158"/>
          </a:xfrm>
          <a:prstGeom prst="rect">
            <a:avLst/>
          </a:prstGeom>
        </p:spPr>
      </p:pic>
      <p:pic>
        <p:nvPicPr>
          <p:cNvPr id="3" name="Elemento grafico 33" descr="Obiettivo">
            <a:extLst>
              <a:ext uri="{FF2B5EF4-FFF2-40B4-BE49-F238E27FC236}">
                <a16:creationId xmlns:a16="http://schemas.microsoft.com/office/drawing/2014/main" id="{3D2F911B-7B8E-0B60-8DCA-2C77974553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8219" y="1619731"/>
            <a:ext cx="496158" cy="496158"/>
          </a:xfrm>
          <a:prstGeom prst="rect">
            <a:avLst/>
          </a:prstGeom>
        </p:spPr>
      </p:pic>
      <p:sp>
        <p:nvSpPr>
          <p:cNvPr id="7" name="CasellaDiTesto 31">
            <a:extLst>
              <a:ext uri="{FF2B5EF4-FFF2-40B4-BE49-F238E27FC236}">
                <a16:creationId xmlns:a16="http://schemas.microsoft.com/office/drawing/2014/main" id="{4F79839E-2946-8C89-F5C3-D027BFF46162}"/>
              </a:ext>
            </a:extLst>
          </p:cNvPr>
          <p:cNvSpPr txBox="1"/>
          <p:nvPr/>
        </p:nvSpPr>
        <p:spPr>
          <a:xfrm>
            <a:off x="4758859" y="1436147"/>
            <a:ext cx="6955750" cy="39857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381000">
              <a:srgbClr val="262626">
                <a:alpha val="62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Check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what's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in front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RayCast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Physics</a:t>
            </a:r>
            <a:r>
              <a:rPr lang="de-DE" sz="1100" b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100" b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Raycast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raycastDirection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rayHit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it's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another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/AI deal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damage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100" b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rayHit</a:t>
            </a:r>
            <a:r>
              <a:rPr lang="de-DE" sz="1100" b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collider</a:t>
            </a:r>
            <a:r>
              <a:rPr lang="de-DE" sz="1100" b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100" b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CompareTag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de-DE" sz="11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rayHit</a:t>
            </a:r>
            <a:r>
              <a:rPr lang="de-DE" sz="1100" b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collider</a:t>
            </a:r>
            <a:r>
              <a:rPr lang="de-DE" sz="1100" b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100" b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CompareTag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de-DE" sz="11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"))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rayHit</a:t>
            </a:r>
            <a:r>
              <a:rPr lang="de-DE" sz="1100" b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collider</a:t>
            </a:r>
            <a:r>
              <a:rPr lang="de-DE" sz="1100" b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100" b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100" b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lang="de-DE" sz="1100" b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TakeDamage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damage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Display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holes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briefly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100" b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DisplayBulletHoleEffect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0.2f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shield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than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turns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red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100" b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rayHit</a:t>
            </a:r>
            <a:r>
              <a:rPr lang="de-DE" sz="1100" b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collider</a:t>
            </a:r>
            <a:r>
              <a:rPr lang="de-DE" sz="1100" b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100" b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CompareTag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de-DE" sz="1100" b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Shield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"))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Display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holes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briefly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100" b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DisplayBulletHoleEffect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0.2f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100" b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StartCoroutine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rayHit</a:t>
            </a:r>
            <a:r>
              <a:rPr lang="de-DE" sz="1100" b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100" b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collider</a:t>
            </a:r>
            <a:r>
              <a:rPr lang="de-DE" sz="1100" b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100" b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100" b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ShieldMaterial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lang="de-DE" sz="1100" b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changeMaterial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());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100" b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else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Display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holes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de-DE" sz="1100" b="0" i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b="0" i="1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briefly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100" b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DisplayBulletHoleEffect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b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5f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100" b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Elemento grafico 33" descr="Head with gears with solid fill">
            <a:extLst>
              <a:ext uri="{FF2B5EF4-FFF2-40B4-BE49-F238E27FC236}">
                <a16:creationId xmlns:a16="http://schemas.microsoft.com/office/drawing/2014/main" id="{36C0D50C-853F-E725-CA29-C13AF7BDE2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089827" y="5818665"/>
            <a:ext cx="496158" cy="4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86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Meccaniche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di </a:t>
              </a:r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Gioco</a:t>
              </a:r>
              <a:endParaRPr lang="de-DE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3955248" y="7254671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636F68-CB6F-417C-A210-B90D402FB811}"/>
              </a:ext>
            </a:extLst>
          </p:cNvPr>
          <p:cNvGrpSpPr/>
          <p:nvPr/>
        </p:nvGrpSpPr>
        <p:grpSpPr>
          <a:xfrm>
            <a:off x="3955248" y="1922613"/>
            <a:ext cx="4281490" cy="725781"/>
            <a:chOff x="1328735" y="1103019"/>
            <a:chExt cx="4281490" cy="725781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3C9F8C41-B16A-49D6-93E4-2DF24BB242D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AI</a:t>
              </a: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039474D8-35ED-42EF-B0F2-2C12178AC7F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DA6831B-789D-4781-B1C7-E685361E3FCE}"/>
              </a:ext>
            </a:extLst>
          </p:cNvPr>
          <p:cNvSpPr/>
          <p:nvPr/>
        </p:nvSpPr>
        <p:spPr>
          <a:xfrm>
            <a:off x="3955249" y="1924320"/>
            <a:ext cx="4281489" cy="3672671"/>
          </a:xfrm>
          <a:prstGeom prst="roundRect">
            <a:avLst>
              <a:gd name="adj" fmla="val 8112"/>
            </a:avLst>
          </a:prstGeom>
          <a:noFill/>
          <a:ln>
            <a:solidFill>
              <a:srgbClr val="3C096E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5395DC38-FB77-4DAB-B88A-BBF444B986F5}"/>
              </a:ext>
            </a:extLst>
          </p:cNvPr>
          <p:cNvGrpSpPr/>
          <p:nvPr/>
        </p:nvGrpSpPr>
        <p:grpSpPr>
          <a:xfrm>
            <a:off x="4328140" y="2852692"/>
            <a:ext cx="3535723" cy="725781"/>
            <a:chOff x="2074501" y="1103019"/>
            <a:chExt cx="3535723" cy="725781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F65C3BC1-3BC5-4370-9E05-45D2FC81C275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NavMesh</a:t>
              </a:r>
              <a:r>
                <a:rPr lang="en-GB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Agents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2CA630E9-F24B-4843-BDEC-B09BD91DE6B3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7" name="Elemento grafico 26" descr="Artificial Intelligence with solid fill">
              <a:extLst>
                <a:ext uri="{FF2B5EF4-FFF2-40B4-BE49-F238E27FC236}">
                  <a16:creationId xmlns:a16="http://schemas.microsoft.com/office/drawing/2014/main" id="{B71F1E3D-271E-4B1B-856D-BE372066F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3752743-8C88-47A9-B646-53A17228D471}"/>
              </a:ext>
            </a:extLst>
          </p:cNvPr>
          <p:cNvGrpSpPr/>
          <p:nvPr/>
        </p:nvGrpSpPr>
        <p:grpSpPr>
          <a:xfrm>
            <a:off x="4328130" y="3728134"/>
            <a:ext cx="3535723" cy="725781"/>
            <a:chOff x="2074501" y="1103019"/>
            <a:chExt cx="3535723" cy="725781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BE178C95-7B72-4A69-A43A-30023819970D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NavMesh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Baking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319C8633-F0FB-400B-A801-485E62B09517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9" name="Elemento grafico 48" descr="Map with pin with solid fill">
              <a:extLst>
                <a:ext uri="{FF2B5EF4-FFF2-40B4-BE49-F238E27FC236}">
                  <a16:creationId xmlns:a16="http://schemas.microsoft.com/office/drawing/2014/main" id="{5283B9E7-C5CD-4D65-8870-FA96A610B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0553269A-5698-41B8-9419-C98DB8DF6D93}"/>
              </a:ext>
            </a:extLst>
          </p:cNvPr>
          <p:cNvGrpSpPr/>
          <p:nvPr/>
        </p:nvGrpSpPr>
        <p:grpSpPr>
          <a:xfrm>
            <a:off x="4337906" y="4636226"/>
            <a:ext cx="3535723" cy="725781"/>
            <a:chOff x="2074501" y="1103019"/>
            <a:chExt cx="3535723" cy="725781"/>
          </a:xfrm>
        </p:grpSpPr>
        <p:sp>
          <p:nvSpPr>
            <p:cNvPr id="55" name="Rettangolo con angoli arrotondati 54">
              <a:extLst>
                <a:ext uri="{FF2B5EF4-FFF2-40B4-BE49-F238E27FC236}">
                  <a16:creationId xmlns:a16="http://schemas.microsoft.com/office/drawing/2014/main" id="{07A46B6B-5B72-460B-888D-3B3CC3019C5B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GetClosestPlayer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CD6A315B-9290-45A8-A96A-75E125D176DC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7" name="Elemento grafico 56" descr="Web design with solid fill">
              <a:extLst>
                <a:ext uri="{FF2B5EF4-FFF2-40B4-BE49-F238E27FC236}">
                  <a16:creationId xmlns:a16="http://schemas.microsoft.com/office/drawing/2014/main" id="{6E640507-A601-4331-90E0-D78EA3C41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2" name="Elemento grafico 21" descr="Ingranaggi">
            <a:extLst>
              <a:ext uri="{FF2B5EF4-FFF2-40B4-BE49-F238E27FC236}">
                <a16:creationId xmlns:a16="http://schemas.microsoft.com/office/drawing/2014/main" id="{C988CDC5-EDC9-5B2F-F55A-D0EB184BE0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603" y="377365"/>
            <a:ext cx="496158" cy="496158"/>
          </a:xfrm>
          <a:prstGeom prst="rect">
            <a:avLst/>
          </a:prstGeom>
        </p:spPr>
      </p:pic>
      <p:pic>
        <p:nvPicPr>
          <p:cNvPr id="3" name="Elemento grafico 33" descr="Head with gears with solid fill">
            <a:extLst>
              <a:ext uri="{FF2B5EF4-FFF2-40B4-BE49-F238E27FC236}">
                <a16:creationId xmlns:a16="http://schemas.microsoft.com/office/drawing/2014/main" id="{3D2F911B-7B8E-0B60-8DCA-2C77974553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089829" y="2031059"/>
            <a:ext cx="496158" cy="4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1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Meccaniche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di </a:t>
              </a:r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Gioco</a:t>
              </a:r>
              <a:endParaRPr lang="de-DE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3955248" y="7254671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636F68-CB6F-417C-A210-B90D402FB811}"/>
              </a:ext>
            </a:extLst>
          </p:cNvPr>
          <p:cNvGrpSpPr/>
          <p:nvPr/>
        </p:nvGrpSpPr>
        <p:grpSpPr>
          <a:xfrm>
            <a:off x="362010" y="1922613"/>
            <a:ext cx="4281490" cy="725781"/>
            <a:chOff x="1328735" y="1103019"/>
            <a:chExt cx="4281490" cy="725781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3C9F8C41-B16A-49D6-93E4-2DF24BB242D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AI</a:t>
              </a: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039474D8-35ED-42EF-B0F2-2C12178AC7F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DA6831B-789D-4781-B1C7-E685361E3FCE}"/>
              </a:ext>
            </a:extLst>
          </p:cNvPr>
          <p:cNvSpPr/>
          <p:nvPr/>
        </p:nvSpPr>
        <p:spPr>
          <a:xfrm>
            <a:off x="362011" y="1924320"/>
            <a:ext cx="4281489" cy="3672671"/>
          </a:xfrm>
          <a:prstGeom prst="roundRect">
            <a:avLst>
              <a:gd name="adj" fmla="val 8112"/>
            </a:avLst>
          </a:prstGeom>
          <a:noFill/>
          <a:ln>
            <a:solidFill>
              <a:srgbClr val="3C096E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5395DC38-FB77-4DAB-B88A-BBF444B986F5}"/>
              </a:ext>
            </a:extLst>
          </p:cNvPr>
          <p:cNvGrpSpPr/>
          <p:nvPr/>
        </p:nvGrpSpPr>
        <p:grpSpPr>
          <a:xfrm>
            <a:off x="734902" y="2852692"/>
            <a:ext cx="3535723" cy="725781"/>
            <a:chOff x="2074501" y="1103019"/>
            <a:chExt cx="3535723" cy="725781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F65C3BC1-3BC5-4370-9E05-45D2FC81C275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NavMesh</a:t>
              </a:r>
              <a:r>
                <a:rPr lang="en-GB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Agents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2CA630E9-F24B-4843-BDEC-B09BD91DE6B3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7" name="Elemento grafico 26" descr="Artificial Intelligence with solid fill">
              <a:extLst>
                <a:ext uri="{FF2B5EF4-FFF2-40B4-BE49-F238E27FC236}">
                  <a16:creationId xmlns:a16="http://schemas.microsoft.com/office/drawing/2014/main" id="{B71F1E3D-271E-4B1B-856D-BE372066F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3752743-8C88-47A9-B646-53A17228D471}"/>
              </a:ext>
            </a:extLst>
          </p:cNvPr>
          <p:cNvGrpSpPr/>
          <p:nvPr/>
        </p:nvGrpSpPr>
        <p:grpSpPr>
          <a:xfrm>
            <a:off x="734892" y="3728134"/>
            <a:ext cx="3535723" cy="725781"/>
            <a:chOff x="2074501" y="1103019"/>
            <a:chExt cx="3535723" cy="725781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BE178C95-7B72-4A69-A43A-30023819970D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NavMesh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Baking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319C8633-F0FB-400B-A801-485E62B09517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9" name="Elemento grafico 48" descr="Map with pin with solid fill">
              <a:extLst>
                <a:ext uri="{FF2B5EF4-FFF2-40B4-BE49-F238E27FC236}">
                  <a16:creationId xmlns:a16="http://schemas.microsoft.com/office/drawing/2014/main" id="{5283B9E7-C5CD-4D65-8870-FA96A610B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0553269A-5698-41B8-9419-C98DB8DF6D93}"/>
              </a:ext>
            </a:extLst>
          </p:cNvPr>
          <p:cNvGrpSpPr/>
          <p:nvPr/>
        </p:nvGrpSpPr>
        <p:grpSpPr>
          <a:xfrm>
            <a:off x="744668" y="4636226"/>
            <a:ext cx="3535723" cy="725781"/>
            <a:chOff x="2074501" y="1103019"/>
            <a:chExt cx="3535723" cy="725781"/>
          </a:xfrm>
        </p:grpSpPr>
        <p:sp>
          <p:nvSpPr>
            <p:cNvPr id="55" name="Rettangolo con angoli arrotondati 54">
              <a:extLst>
                <a:ext uri="{FF2B5EF4-FFF2-40B4-BE49-F238E27FC236}">
                  <a16:creationId xmlns:a16="http://schemas.microsoft.com/office/drawing/2014/main" id="{07A46B6B-5B72-460B-888D-3B3CC3019C5B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GetClosestPlayer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CD6A315B-9290-45A8-A96A-75E125D176DC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7" name="Elemento grafico 56" descr="Web design with solid fill">
              <a:extLst>
                <a:ext uri="{FF2B5EF4-FFF2-40B4-BE49-F238E27FC236}">
                  <a16:creationId xmlns:a16="http://schemas.microsoft.com/office/drawing/2014/main" id="{6E640507-A601-4331-90E0-D78EA3C41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2" name="Elemento grafico 21" descr="Ingranaggi">
            <a:extLst>
              <a:ext uri="{FF2B5EF4-FFF2-40B4-BE49-F238E27FC236}">
                <a16:creationId xmlns:a16="http://schemas.microsoft.com/office/drawing/2014/main" id="{C988CDC5-EDC9-5B2F-F55A-D0EB184BE0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603" y="377365"/>
            <a:ext cx="496158" cy="496158"/>
          </a:xfrm>
          <a:prstGeom prst="rect">
            <a:avLst/>
          </a:prstGeom>
        </p:spPr>
      </p:pic>
      <p:pic>
        <p:nvPicPr>
          <p:cNvPr id="3" name="Elemento grafico 33" descr="Head with gears with solid fill">
            <a:extLst>
              <a:ext uri="{FF2B5EF4-FFF2-40B4-BE49-F238E27FC236}">
                <a16:creationId xmlns:a16="http://schemas.microsoft.com/office/drawing/2014/main" id="{3D2F911B-7B8E-0B60-8DCA-2C77974553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96591" y="2031059"/>
            <a:ext cx="496158" cy="496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2B1FA7-9452-33EC-15A7-6255D0D5D8B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3230"/>
          <a:stretch/>
        </p:blipFill>
        <p:spPr>
          <a:xfrm>
            <a:off x="5539897" y="1573221"/>
            <a:ext cx="5781861" cy="4309826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CA56D289-13E2-3DD8-30DF-0193E1BFE89B}"/>
              </a:ext>
            </a:extLst>
          </p:cNvPr>
          <p:cNvGrpSpPr/>
          <p:nvPr/>
        </p:nvGrpSpPr>
        <p:grpSpPr>
          <a:xfrm>
            <a:off x="362010" y="-1107380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B18FDA9-F558-8DF3-FD09-13C0B52E7B2D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Multiplayer</a:t>
              </a:r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1B1685A6-DB41-9790-3F57-0112D73ED165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8" name="Elemento grafico 7" descr="Connessioni">
              <a:extLst>
                <a:ext uri="{FF2B5EF4-FFF2-40B4-BE49-F238E27FC236}">
                  <a16:creationId xmlns:a16="http://schemas.microsoft.com/office/drawing/2014/main" id="{E6F34E83-DACA-6DEC-AAB6-926809023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178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5228CE66-47CB-49D9-A21C-6BD83B0C9EA0}"/>
              </a:ext>
            </a:extLst>
          </p:cNvPr>
          <p:cNvGrpSpPr/>
          <p:nvPr/>
        </p:nvGrpSpPr>
        <p:grpSpPr>
          <a:xfrm>
            <a:off x="3955250" y="1722801"/>
            <a:ext cx="4281490" cy="725781"/>
            <a:chOff x="1328735" y="1103019"/>
            <a:chExt cx="4281490" cy="725781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D176818-B8ED-4CFB-AC01-449F489E213F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Sviluppo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Netcode</a:t>
              </a:r>
              <a:b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for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GameObjects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39598DDB-AF1B-416B-A05E-AA42747BB53F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Progettazione Web">
              <a:extLst>
                <a:ext uri="{FF2B5EF4-FFF2-40B4-BE49-F238E27FC236}">
                  <a16:creationId xmlns:a16="http://schemas.microsoft.com/office/drawing/2014/main" id="{E5714C0A-277E-4DD7-B0EA-C6405D28D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Multiplayer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Connessioni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3FB128-B8AD-484E-AD0D-E9E4C65CD8AF}"/>
              </a:ext>
            </a:extLst>
          </p:cNvPr>
          <p:cNvSpPr/>
          <p:nvPr/>
        </p:nvSpPr>
        <p:spPr>
          <a:xfrm>
            <a:off x="3955249" y="1722800"/>
            <a:ext cx="4281489" cy="725781"/>
          </a:xfrm>
          <a:prstGeom prst="roundRect">
            <a:avLst>
              <a:gd name="adj" fmla="val 41032"/>
            </a:avLst>
          </a:prstGeom>
          <a:noFill/>
          <a:ln>
            <a:solidFill>
              <a:srgbClr val="3C0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AAF1E237-4AD3-4DB1-9792-55120C625E9C}"/>
              </a:ext>
            </a:extLst>
          </p:cNvPr>
          <p:cNvGrpSpPr/>
          <p:nvPr/>
        </p:nvGrpSpPr>
        <p:grpSpPr>
          <a:xfrm>
            <a:off x="3955248" y="5171088"/>
            <a:ext cx="4281490" cy="725781"/>
            <a:chOff x="1328735" y="1103019"/>
            <a:chExt cx="4281490" cy="725781"/>
          </a:xfrm>
        </p:grpSpPr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282D2D27-507B-4C8C-B66B-20AD18D36D60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3149D365-F2B6-4126-A8EB-4FD0BA50D7FB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4" name="Elemento grafico 33" descr="Sincronizzazione cloud">
              <a:extLst>
                <a:ext uri="{FF2B5EF4-FFF2-40B4-BE49-F238E27FC236}">
                  <a16:creationId xmlns:a16="http://schemas.microsoft.com/office/drawing/2014/main" id="{AA1E4EDB-C6E4-41EE-8FD9-91F52A8ED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C503B89A-FCAF-4177-BAA1-3F5C32488721}"/>
              </a:ext>
            </a:extLst>
          </p:cNvPr>
          <p:cNvGrpSpPr/>
          <p:nvPr/>
        </p:nvGrpSpPr>
        <p:grpSpPr>
          <a:xfrm>
            <a:off x="3955247" y="4021660"/>
            <a:ext cx="4281490" cy="725781"/>
            <a:chOff x="1328735" y="1103019"/>
            <a:chExt cx="4281490" cy="725781"/>
          </a:xfrm>
        </p:grpSpPr>
        <p:sp>
          <p:nvSpPr>
            <p:cNvPr id="42" name="Rettangolo con angoli arrotondati 41">
              <a:extLst>
                <a:ext uri="{FF2B5EF4-FFF2-40B4-BE49-F238E27FC236}">
                  <a16:creationId xmlns:a16="http://schemas.microsoft.com/office/drawing/2014/main" id="{6B52188B-DF96-4631-B627-3569E70E08EF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NetLaserSystem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51A634A7-A15E-45D8-AB40-79FD9B3BE1A2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4" name="Elemento grafico 43" descr="Atomo">
              <a:extLst>
                <a:ext uri="{FF2B5EF4-FFF2-40B4-BE49-F238E27FC236}">
                  <a16:creationId xmlns:a16="http://schemas.microsoft.com/office/drawing/2014/main" id="{005B670D-B377-4D20-A49B-59423029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0157F5A-6964-4B6C-A63B-CDF4F2E1E854}"/>
              </a:ext>
            </a:extLst>
          </p:cNvPr>
          <p:cNvGrpSpPr/>
          <p:nvPr/>
        </p:nvGrpSpPr>
        <p:grpSpPr>
          <a:xfrm>
            <a:off x="3955246" y="2872229"/>
            <a:ext cx="4281490" cy="725781"/>
            <a:chOff x="1328735" y="1103019"/>
            <a:chExt cx="4281490" cy="725781"/>
          </a:xfrm>
        </p:grpSpPr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70C42ADF-BA74-4DDA-932C-8D4A352FCB1F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NetworkVariable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AAF7FBD9-3CEC-4307-9AA1-75D931875DFF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9" name="Elemento grafico 48" descr="Cerchi con frecce">
              <a:extLst>
                <a:ext uri="{FF2B5EF4-FFF2-40B4-BE49-F238E27FC236}">
                  <a16:creationId xmlns:a16="http://schemas.microsoft.com/office/drawing/2014/main" id="{ADC347BD-72D0-4B54-8B35-51A9FF097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0818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F33D97C4-083C-4332-B5BC-512B8E691A08}"/>
              </a:ext>
            </a:extLst>
          </p:cNvPr>
          <p:cNvGrpSpPr/>
          <p:nvPr/>
        </p:nvGrpSpPr>
        <p:grpSpPr>
          <a:xfrm>
            <a:off x="4328138" y="2356049"/>
            <a:ext cx="3535723" cy="725781"/>
            <a:chOff x="2074501" y="1103019"/>
            <a:chExt cx="3535723" cy="725781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76EAE388-85F4-4151-AEB2-E0DC93E05DB3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Open Source</a:t>
              </a: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213472D-A657-48E5-ACEC-8F6AED095A3F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3" name="Elemento grafico 12" descr="Libro aperto">
              <a:extLst>
                <a:ext uri="{FF2B5EF4-FFF2-40B4-BE49-F238E27FC236}">
                  <a16:creationId xmlns:a16="http://schemas.microsoft.com/office/drawing/2014/main" id="{51D9CFCB-CC87-4DAF-86AC-0A5C80917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0E59D9F-90A1-469C-9A4E-DCCC758B1B11}"/>
              </a:ext>
            </a:extLst>
          </p:cNvPr>
          <p:cNvGrpSpPr/>
          <p:nvPr/>
        </p:nvGrpSpPr>
        <p:grpSpPr>
          <a:xfrm>
            <a:off x="4328138" y="3199808"/>
            <a:ext cx="3535723" cy="725781"/>
            <a:chOff x="2074501" y="1103019"/>
            <a:chExt cx="3535723" cy="725781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92FCC5EC-7E37-4F4D-B45B-95A3411A3EA9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SDK di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alto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livello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7F6D5F7C-1373-4B56-B18C-3651DF7CFF50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7" name="Elemento grafico 16" descr="Freccia, curva oraria">
              <a:extLst>
                <a:ext uri="{FF2B5EF4-FFF2-40B4-BE49-F238E27FC236}">
                  <a16:creationId xmlns:a16="http://schemas.microsoft.com/office/drawing/2014/main" id="{F6E9C32E-C367-4DE9-87BE-79779BF77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B9A4A4EF-8915-4E7C-86F1-83E7720094EA}"/>
              </a:ext>
            </a:extLst>
          </p:cNvPr>
          <p:cNvGrpSpPr/>
          <p:nvPr/>
        </p:nvGrpSpPr>
        <p:grpSpPr>
          <a:xfrm>
            <a:off x="4328137" y="4043567"/>
            <a:ext cx="3535723" cy="725781"/>
            <a:chOff x="2074501" y="1103019"/>
            <a:chExt cx="3535723" cy="725781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81EB1A6A-D3DB-4CF2-83F0-BA43C9A9F9B6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Fornisce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funzioni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di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rete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C1FBCE90-9092-4797-8CB1-B1C25D69062B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Rete">
              <a:extLst>
                <a:ext uri="{FF2B5EF4-FFF2-40B4-BE49-F238E27FC236}">
                  <a16:creationId xmlns:a16="http://schemas.microsoft.com/office/drawing/2014/main" id="{295B6335-C46F-4136-A996-4F2ED9059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Multiplayer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Connessioni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67F4E328-CC45-49AA-925B-A550C91EF754}"/>
              </a:ext>
            </a:extLst>
          </p:cNvPr>
          <p:cNvGrpSpPr/>
          <p:nvPr/>
        </p:nvGrpSpPr>
        <p:grpSpPr>
          <a:xfrm>
            <a:off x="4328137" y="4887326"/>
            <a:ext cx="3535723" cy="725781"/>
            <a:chOff x="2074501" y="1103019"/>
            <a:chExt cx="3535723" cy="725781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8BA8E8FF-A501-4EC8-B30F-379946551D30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6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Può</a:t>
              </a:r>
              <a:r>
                <a:rPr lang="de-DE" sz="16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16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lavorare</a:t>
              </a:r>
              <a:r>
                <a:rPr lang="de-DE" sz="16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16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</a:t>
              </a:r>
              <a:r>
                <a:rPr lang="de-DE" sz="16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16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altri</a:t>
              </a:r>
              <a:br>
                <a:rPr lang="de-DE" sz="1600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de-DE" sz="16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protocolli</a:t>
              </a:r>
              <a:r>
                <a:rPr lang="de-DE" sz="16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di </a:t>
              </a:r>
              <a:r>
                <a:rPr lang="de-DE" sz="16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trasporto</a:t>
              </a:r>
              <a:br>
                <a:rPr lang="de-DE" sz="1600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de-DE" sz="16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a </a:t>
              </a:r>
              <a:r>
                <a:rPr lang="de-DE" sz="16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basso</a:t>
              </a:r>
              <a:r>
                <a:rPr lang="de-DE" sz="16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16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livello</a:t>
              </a:r>
              <a:endParaRPr lang="de-DE" sz="16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80EA778A-09AE-48E4-898A-F006FF69BA2D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9" name="Elemento grafico 28" descr="Utenti">
              <a:extLst>
                <a:ext uri="{FF2B5EF4-FFF2-40B4-BE49-F238E27FC236}">
                  <a16:creationId xmlns:a16="http://schemas.microsoft.com/office/drawing/2014/main" id="{9A14BAC8-6A10-49CF-973C-5988C954E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8BD115E5-D86F-4206-8F73-DB912DD27E35}"/>
              </a:ext>
            </a:extLst>
          </p:cNvPr>
          <p:cNvSpPr/>
          <p:nvPr/>
        </p:nvSpPr>
        <p:spPr>
          <a:xfrm>
            <a:off x="3955249" y="1439022"/>
            <a:ext cx="4281489" cy="4473047"/>
          </a:xfrm>
          <a:prstGeom prst="roundRect">
            <a:avLst>
              <a:gd name="adj" fmla="val 6603"/>
            </a:avLst>
          </a:prstGeom>
          <a:noFill/>
          <a:ln>
            <a:solidFill>
              <a:srgbClr val="3C0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D2FB687E-8F78-4E56-856B-29A41C6671F5}"/>
              </a:ext>
            </a:extLst>
          </p:cNvPr>
          <p:cNvGrpSpPr/>
          <p:nvPr/>
        </p:nvGrpSpPr>
        <p:grpSpPr>
          <a:xfrm>
            <a:off x="3955250" y="1449228"/>
            <a:ext cx="4281490" cy="725781"/>
            <a:chOff x="1328735" y="1103019"/>
            <a:chExt cx="4281490" cy="725781"/>
          </a:xfrm>
        </p:grpSpPr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7458733D-42E1-4931-BF38-22CE90E14084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Sviluppo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Netcode</a:t>
              </a:r>
              <a:b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for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GameObjects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88FF5E8-AD5B-4302-899C-5F16FFA39FDC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4" name="Elemento grafico 33" descr="Progettazione Web">
              <a:extLst>
                <a:ext uri="{FF2B5EF4-FFF2-40B4-BE49-F238E27FC236}">
                  <a16:creationId xmlns:a16="http://schemas.microsoft.com/office/drawing/2014/main" id="{21703AF2-6C89-4B11-A219-6F383B353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3955248" y="8312812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67BC771-02AD-497E-B9AA-143267D11023}"/>
              </a:ext>
            </a:extLst>
          </p:cNvPr>
          <p:cNvGrpSpPr/>
          <p:nvPr/>
        </p:nvGrpSpPr>
        <p:grpSpPr>
          <a:xfrm>
            <a:off x="3955247" y="7163384"/>
            <a:ext cx="4281490" cy="725781"/>
            <a:chOff x="1328735" y="1103019"/>
            <a:chExt cx="4281490" cy="725781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DCA1DE2-5D4C-4009-BE1D-5D0F28F72C29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NetLaserSystem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65466879-659D-4D7E-860B-4DB0D69804E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2" name="Elemento grafico 41" descr="Atomo">
              <a:extLst>
                <a:ext uri="{FF2B5EF4-FFF2-40B4-BE49-F238E27FC236}">
                  <a16:creationId xmlns:a16="http://schemas.microsoft.com/office/drawing/2014/main" id="{4E725B94-3378-417E-BEFE-56BCE1F28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636F68-CB6F-417C-A210-B90D402FB811}"/>
              </a:ext>
            </a:extLst>
          </p:cNvPr>
          <p:cNvGrpSpPr/>
          <p:nvPr/>
        </p:nvGrpSpPr>
        <p:grpSpPr>
          <a:xfrm>
            <a:off x="3955246" y="6013953"/>
            <a:ext cx="4281490" cy="725781"/>
            <a:chOff x="1328735" y="1103019"/>
            <a:chExt cx="4281490" cy="725781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3C9F8C41-B16A-49D6-93E4-2DF24BB242D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NetworkVariable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039474D8-35ED-42EF-B0F2-2C12178AC7F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6" name="Elemento grafico 45" descr="Cerchi con frecce">
              <a:extLst>
                <a:ext uri="{FF2B5EF4-FFF2-40B4-BE49-F238E27FC236}">
                  <a16:creationId xmlns:a16="http://schemas.microsoft.com/office/drawing/2014/main" id="{F7C88365-1300-4977-90DB-575B3E5EB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1BA597A1-B385-4CDC-A672-9AEA7ADDEC5B}"/>
              </a:ext>
            </a:extLst>
          </p:cNvPr>
          <p:cNvSpPr/>
          <p:nvPr/>
        </p:nvSpPr>
        <p:spPr>
          <a:xfrm>
            <a:off x="3955247" y="6003747"/>
            <a:ext cx="4281489" cy="735987"/>
          </a:xfrm>
          <a:prstGeom prst="roundRect">
            <a:avLst>
              <a:gd name="adj" fmla="val 45161"/>
            </a:avLst>
          </a:prstGeom>
          <a:noFill/>
          <a:ln>
            <a:solidFill>
              <a:srgbClr val="3C096E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4081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o 30">
            <a:extLst>
              <a:ext uri="{FF2B5EF4-FFF2-40B4-BE49-F238E27FC236}">
                <a16:creationId xmlns:a16="http://schemas.microsoft.com/office/drawing/2014/main" id="{D2FB687E-8F78-4E56-856B-29A41C6671F5}"/>
              </a:ext>
            </a:extLst>
          </p:cNvPr>
          <p:cNvGrpSpPr/>
          <p:nvPr/>
        </p:nvGrpSpPr>
        <p:grpSpPr>
          <a:xfrm>
            <a:off x="3955250" y="1449228"/>
            <a:ext cx="4281490" cy="725781"/>
            <a:chOff x="1328735" y="1103019"/>
            <a:chExt cx="4281490" cy="725781"/>
          </a:xfrm>
        </p:grpSpPr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7458733D-42E1-4931-BF38-22CE90E14084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Sviluppo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Netcode</a:t>
              </a:r>
              <a:b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for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GameObjects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88FF5E8-AD5B-4302-899C-5F16FFA39FDC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4" name="Elemento grafico 33" descr="Progettazione Web">
              <a:extLst>
                <a:ext uri="{FF2B5EF4-FFF2-40B4-BE49-F238E27FC236}">
                  <a16:creationId xmlns:a16="http://schemas.microsoft.com/office/drawing/2014/main" id="{21703AF2-6C89-4B11-A219-6F383B353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Multiplayer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Connessioni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8BD115E5-D86F-4206-8F73-DB912DD27E35}"/>
              </a:ext>
            </a:extLst>
          </p:cNvPr>
          <p:cNvSpPr/>
          <p:nvPr/>
        </p:nvSpPr>
        <p:spPr>
          <a:xfrm>
            <a:off x="3955249" y="1439022"/>
            <a:ext cx="4281489" cy="735987"/>
          </a:xfrm>
          <a:prstGeom prst="roundRect">
            <a:avLst>
              <a:gd name="adj" fmla="val 45161"/>
            </a:avLst>
          </a:prstGeom>
          <a:noFill/>
          <a:ln>
            <a:solidFill>
              <a:srgbClr val="3C0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3955248" y="4922175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67BC771-02AD-497E-B9AA-143267D11023}"/>
              </a:ext>
            </a:extLst>
          </p:cNvPr>
          <p:cNvGrpSpPr/>
          <p:nvPr/>
        </p:nvGrpSpPr>
        <p:grpSpPr>
          <a:xfrm>
            <a:off x="3955247" y="3772747"/>
            <a:ext cx="4281490" cy="725781"/>
            <a:chOff x="1328735" y="1103019"/>
            <a:chExt cx="4281490" cy="725781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DCA1DE2-5D4C-4009-BE1D-5D0F28F72C29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NetLaserSystem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65466879-659D-4D7E-860B-4DB0D69804E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2" name="Elemento grafico 41" descr="Atomo">
              <a:extLst>
                <a:ext uri="{FF2B5EF4-FFF2-40B4-BE49-F238E27FC236}">
                  <a16:creationId xmlns:a16="http://schemas.microsoft.com/office/drawing/2014/main" id="{4E725B94-3378-417E-BEFE-56BCE1F28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636F68-CB6F-417C-A210-B90D402FB811}"/>
              </a:ext>
            </a:extLst>
          </p:cNvPr>
          <p:cNvGrpSpPr/>
          <p:nvPr/>
        </p:nvGrpSpPr>
        <p:grpSpPr>
          <a:xfrm>
            <a:off x="3955246" y="2623316"/>
            <a:ext cx="4281490" cy="725781"/>
            <a:chOff x="1328735" y="1103019"/>
            <a:chExt cx="4281490" cy="725781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3C9F8C41-B16A-49D6-93E4-2DF24BB242D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NetworkVariable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039474D8-35ED-42EF-B0F2-2C12178AC7F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6" name="Elemento grafico 45" descr="Cerchi con frecce">
              <a:extLst>
                <a:ext uri="{FF2B5EF4-FFF2-40B4-BE49-F238E27FC236}">
                  <a16:creationId xmlns:a16="http://schemas.microsoft.com/office/drawing/2014/main" id="{F7C88365-1300-4977-90DB-575B3E5EB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DA6831B-789D-4781-B1C7-E685361E3FCE}"/>
              </a:ext>
            </a:extLst>
          </p:cNvPr>
          <p:cNvSpPr/>
          <p:nvPr/>
        </p:nvSpPr>
        <p:spPr>
          <a:xfrm>
            <a:off x="3955247" y="2618215"/>
            <a:ext cx="4281489" cy="735987"/>
          </a:xfrm>
          <a:prstGeom prst="roundRect">
            <a:avLst>
              <a:gd name="adj" fmla="val 45161"/>
            </a:avLst>
          </a:prstGeom>
          <a:noFill/>
          <a:ln>
            <a:solidFill>
              <a:srgbClr val="3C096E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66326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o 30">
            <a:extLst>
              <a:ext uri="{FF2B5EF4-FFF2-40B4-BE49-F238E27FC236}">
                <a16:creationId xmlns:a16="http://schemas.microsoft.com/office/drawing/2014/main" id="{D2FB687E-8F78-4E56-856B-29A41C6671F5}"/>
              </a:ext>
            </a:extLst>
          </p:cNvPr>
          <p:cNvGrpSpPr/>
          <p:nvPr/>
        </p:nvGrpSpPr>
        <p:grpSpPr>
          <a:xfrm>
            <a:off x="3955250" y="377365"/>
            <a:ext cx="4281490" cy="725781"/>
            <a:chOff x="1328735" y="1103019"/>
            <a:chExt cx="4281490" cy="725781"/>
          </a:xfrm>
        </p:grpSpPr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7458733D-42E1-4931-BF38-22CE90E14084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Sviluppo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Netcode</a:t>
              </a:r>
              <a:b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for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GameObjects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88FF5E8-AD5B-4302-899C-5F16FFA39FDC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4" name="Elemento grafico 33" descr="Progettazione Web">
              <a:extLst>
                <a:ext uri="{FF2B5EF4-FFF2-40B4-BE49-F238E27FC236}">
                  <a16:creationId xmlns:a16="http://schemas.microsoft.com/office/drawing/2014/main" id="{21703AF2-6C89-4B11-A219-6F383B353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Multiplayer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Connessioni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3955248" y="7254671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67BC771-02AD-497E-B9AA-143267D11023}"/>
              </a:ext>
            </a:extLst>
          </p:cNvPr>
          <p:cNvGrpSpPr/>
          <p:nvPr/>
        </p:nvGrpSpPr>
        <p:grpSpPr>
          <a:xfrm>
            <a:off x="3955247" y="6105243"/>
            <a:ext cx="4281490" cy="725781"/>
            <a:chOff x="1328735" y="1103019"/>
            <a:chExt cx="4281490" cy="725781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DCA1DE2-5D4C-4009-BE1D-5D0F28F72C29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NetLaserSystem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65466879-659D-4D7E-860B-4DB0D69804E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2" name="Elemento grafico 41" descr="Atomo">
              <a:extLst>
                <a:ext uri="{FF2B5EF4-FFF2-40B4-BE49-F238E27FC236}">
                  <a16:creationId xmlns:a16="http://schemas.microsoft.com/office/drawing/2014/main" id="{4E725B94-3378-417E-BEFE-56BCE1F28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636F68-CB6F-417C-A210-B90D402FB811}"/>
              </a:ext>
            </a:extLst>
          </p:cNvPr>
          <p:cNvGrpSpPr/>
          <p:nvPr/>
        </p:nvGrpSpPr>
        <p:grpSpPr>
          <a:xfrm>
            <a:off x="3955246" y="1500786"/>
            <a:ext cx="4281490" cy="725781"/>
            <a:chOff x="1328735" y="1103019"/>
            <a:chExt cx="4281490" cy="725781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3C9F8C41-B16A-49D6-93E4-2DF24BB242D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NetworkVariable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039474D8-35ED-42EF-B0F2-2C12178AC7F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6" name="Elemento grafico 45" descr="Cerchi con frecce">
              <a:extLst>
                <a:ext uri="{FF2B5EF4-FFF2-40B4-BE49-F238E27FC236}">
                  <a16:creationId xmlns:a16="http://schemas.microsoft.com/office/drawing/2014/main" id="{F7C88365-1300-4977-90DB-575B3E5EB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DA6831B-789D-4781-B1C7-E685361E3FCE}"/>
              </a:ext>
            </a:extLst>
          </p:cNvPr>
          <p:cNvSpPr/>
          <p:nvPr/>
        </p:nvSpPr>
        <p:spPr>
          <a:xfrm>
            <a:off x="3955247" y="1502493"/>
            <a:ext cx="4281489" cy="4480521"/>
          </a:xfrm>
          <a:prstGeom prst="roundRect">
            <a:avLst>
              <a:gd name="adj" fmla="val 8112"/>
            </a:avLst>
          </a:prstGeom>
          <a:noFill/>
          <a:ln>
            <a:solidFill>
              <a:srgbClr val="3C096E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5395DC38-FB77-4DAB-B88A-BBF444B986F5}"/>
              </a:ext>
            </a:extLst>
          </p:cNvPr>
          <p:cNvGrpSpPr/>
          <p:nvPr/>
        </p:nvGrpSpPr>
        <p:grpSpPr>
          <a:xfrm>
            <a:off x="4328138" y="2734287"/>
            <a:ext cx="3535723" cy="725781"/>
            <a:chOff x="2074501" y="1103019"/>
            <a:chExt cx="3535723" cy="725781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F65C3BC1-3BC5-4370-9E05-45D2FC81C275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È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una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classe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generica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2CA630E9-F24B-4843-BDEC-B09BD91DE6B3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7" name="Elemento grafico 26" descr="Ingrandire">
              <a:extLst>
                <a:ext uri="{FF2B5EF4-FFF2-40B4-BE49-F238E27FC236}">
                  <a16:creationId xmlns:a16="http://schemas.microsoft.com/office/drawing/2014/main" id="{B71F1E3D-271E-4B1B-856D-BE372066F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3752743-8C88-47A9-B646-53A17228D471}"/>
              </a:ext>
            </a:extLst>
          </p:cNvPr>
          <p:cNvGrpSpPr/>
          <p:nvPr/>
        </p:nvGrpSpPr>
        <p:grpSpPr>
          <a:xfrm>
            <a:off x="4337904" y="3628582"/>
            <a:ext cx="3535723" cy="725781"/>
            <a:chOff x="2074501" y="1103019"/>
            <a:chExt cx="3535723" cy="725781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BE178C95-7B72-4A69-A43A-30023819970D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Accetta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tipi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Primitivi</a:t>
              </a:r>
              <a:b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o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Serializzabili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319C8633-F0FB-400B-A801-485E62B09517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9" name="Elemento grafico 48" descr="Gorilla">
              <a:extLst>
                <a:ext uri="{FF2B5EF4-FFF2-40B4-BE49-F238E27FC236}">
                  <a16:creationId xmlns:a16="http://schemas.microsoft.com/office/drawing/2014/main" id="{5283B9E7-C5CD-4D65-8870-FA96A610B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0553269A-5698-41B8-9419-C98DB8DF6D93}"/>
              </a:ext>
            </a:extLst>
          </p:cNvPr>
          <p:cNvGrpSpPr/>
          <p:nvPr/>
        </p:nvGrpSpPr>
        <p:grpSpPr>
          <a:xfrm>
            <a:off x="4337904" y="4522877"/>
            <a:ext cx="3535723" cy="725781"/>
            <a:chOff x="2074501" y="1103019"/>
            <a:chExt cx="3535723" cy="725781"/>
          </a:xfrm>
        </p:grpSpPr>
        <p:sp>
          <p:nvSpPr>
            <p:cNvPr id="55" name="Rettangolo con angoli arrotondati 54">
              <a:extLst>
                <a:ext uri="{FF2B5EF4-FFF2-40B4-BE49-F238E27FC236}">
                  <a16:creationId xmlns:a16="http://schemas.microsoft.com/office/drawing/2014/main" id="{07A46B6B-5B72-460B-888D-3B3CC3019C5B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Dev‘essere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usata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su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un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NetworkObject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CD6A315B-9290-45A8-A96A-75E125D176DC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7" name="Elemento grafico 56" descr="Diagramma di flusso circolare">
              <a:extLst>
                <a:ext uri="{FF2B5EF4-FFF2-40B4-BE49-F238E27FC236}">
                  <a16:creationId xmlns:a16="http://schemas.microsoft.com/office/drawing/2014/main" id="{6E640507-A601-4331-90E0-D78EA3C41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2015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636F68-CB6F-417C-A210-B90D402FB811}"/>
              </a:ext>
            </a:extLst>
          </p:cNvPr>
          <p:cNvGrpSpPr/>
          <p:nvPr/>
        </p:nvGrpSpPr>
        <p:grpSpPr>
          <a:xfrm>
            <a:off x="3955246" y="2864503"/>
            <a:ext cx="4281490" cy="725781"/>
            <a:chOff x="1328735" y="1103019"/>
            <a:chExt cx="4281490" cy="725781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3C9F8C41-B16A-49D6-93E4-2DF24BB242D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NetworkVariable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039474D8-35ED-42EF-B0F2-2C12178AC7F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6" name="Elemento grafico 45" descr="Cerchi con frecce">
              <a:extLst>
                <a:ext uri="{FF2B5EF4-FFF2-40B4-BE49-F238E27FC236}">
                  <a16:creationId xmlns:a16="http://schemas.microsoft.com/office/drawing/2014/main" id="{F7C88365-1300-4977-90DB-575B3E5EB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D2FB687E-8F78-4E56-856B-29A41C6671F5}"/>
              </a:ext>
            </a:extLst>
          </p:cNvPr>
          <p:cNvGrpSpPr/>
          <p:nvPr/>
        </p:nvGrpSpPr>
        <p:grpSpPr>
          <a:xfrm>
            <a:off x="3955250" y="1618924"/>
            <a:ext cx="4281490" cy="725781"/>
            <a:chOff x="1328735" y="1103019"/>
            <a:chExt cx="4281490" cy="725781"/>
          </a:xfrm>
        </p:grpSpPr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7458733D-42E1-4931-BF38-22CE90E14084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Sviluppo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Netcode</a:t>
              </a:r>
              <a:b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for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GameObjects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88FF5E8-AD5B-4302-899C-5F16FFA39FDC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4" name="Elemento grafico 33" descr="Progettazione Web">
              <a:extLst>
                <a:ext uri="{FF2B5EF4-FFF2-40B4-BE49-F238E27FC236}">
                  <a16:creationId xmlns:a16="http://schemas.microsoft.com/office/drawing/2014/main" id="{21703AF2-6C89-4B11-A219-6F383B353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Multiplayer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Connessioni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3955248" y="5151818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67BC771-02AD-497E-B9AA-143267D11023}"/>
              </a:ext>
            </a:extLst>
          </p:cNvPr>
          <p:cNvGrpSpPr/>
          <p:nvPr/>
        </p:nvGrpSpPr>
        <p:grpSpPr>
          <a:xfrm>
            <a:off x="3955247" y="4002390"/>
            <a:ext cx="4281490" cy="725781"/>
            <a:chOff x="1328735" y="1103019"/>
            <a:chExt cx="4281490" cy="725781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DCA1DE2-5D4C-4009-BE1D-5D0F28F72C29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NetLaserSystem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65466879-659D-4D7E-860B-4DB0D69804E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2" name="Elemento grafico 41" descr="Atomo">
              <a:extLst>
                <a:ext uri="{FF2B5EF4-FFF2-40B4-BE49-F238E27FC236}">
                  <a16:creationId xmlns:a16="http://schemas.microsoft.com/office/drawing/2014/main" id="{4E725B94-3378-417E-BEFE-56BCE1F28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DA6831B-789D-4781-B1C7-E685361E3FCE}"/>
              </a:ext>
            </a:extLst>
          </p:cNvPr>
          <p:cNvSpPr/>
          <p:nvPr/>
        </p:nvSpPr>
        <p:spPr>
          <a:xfrm>
            <a:off x="3955247" y="2866211"/>
            <a:ext cx="4281489" cy="724074"/>
          </a:xfrm>
          <a:prstGeom prst="roundRect">
            <a:avLst>
              <a:gd name="adj" fmla="val 44038"/>
            </a:avLst>
          </a:prstGeom>
          <a:noFill/>
          <a:ln>
            <a:solidFill>
              <a:srgbClr val="3C096E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0D018F8-A563-4DF1-A241-F7EEC088EC44}"/>
              </a:ext>
            </a:extLst>
          </p:cNvPr>
          <p:cNvSpPr/>
          <p:nvPr/>
        </p:nvSpPr>
        <p:spPr>
          <a:xfrm>
            <a:off x="3955246" y="4009014"/>
            <a:ext cx="4281489" cy="724074"/>
          </a:xfrm>
          <a:prstGeom prst="roundRect">
            <a:avLst>
              <a:gd name="adj" fmla="val 44038"/>
            </a:avLst>
          </a:prstGeom>
          <a:noFill/>
          <a:ln>
            <a:solidFill>
              <a:srgbClr val="3C096E">
                <a:alpha val="9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89726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636F68-CB6F-417C-A210-B90D402FB811}"/>
              </a:ext>
            </a:extLst>
          </p:cNvPr>
          <p:cNvGrpSpPr/>
          <p:nvPr/>
        </p:nvGrpSpPr>
        <p:grpSpPr>
          <a:xfrm>
            <a:off x="3955246" y="685698"/>
            <a:ext cx="4281490" cy="725781"/>
            <a:chOff x="1328735" y="1103019"/>
            <a:chExt cx="4281490" cy="725781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3C9F8C41-B16A-49D6-93E4-2DF24BB242D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NetworkVariable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039474D8-35ED-42EF-B0F2-2C12178AC7F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6" name="Elemento grafico 45" descr="Cerchi con frecce">
              <a:extLst>
                <a:ext uri="{FF2B5EF4-FFF2-40B4-BE49-F238E27FC236}">
                  <a16:creationId xmlns:a16="http://schemas.microsoft.com/office/drawing/2014/main" id="{F7C88365-1300-4977-90DB-575B3E5EB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D2FB687E-8F78-4E56-856B-29A41C6671F5}"/>
              </a:ext>
            </a:extLst>
          </p:cNvPr>
          <p:cNvGrpSpPr/>
          <p:nvPr/>
        </p:nvGrpSpPr>
        <p:grpSpPr>
          <a:xfrm>
            <a:off x="3955250" y="-559881"/>
            <a:ext cx="4281490" cy="725781"/>
            <a:chOff x="1328735" y="1103019"/>
            <a:chExt cx="4281490" cy="725781"/>
          </a:xfrm>
        </p:grpSpPr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7458733D-42E1-4931-BF38-22CE90E14084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Sviluppo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Netcode</a:t>
              </a:r>
              <a:b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for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GameObjects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88FF5E8-AD5B-4302-899C-5F16FFA39FDC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4" name="Elemento grafico 33" descr="Progettazione Web">
              <a:extLst>
                <a:ext uri="{FF2B5EF4-FFF2-40B4-BE49-F238E27FC236}">
                  <a16:creationId xmlns:a16="http://schemas.microsoft.com/office/drawing/2014/main" id="{21703AF2-6C89-4B11-A219-6F383B353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Multiplayer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Connessioni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3955248" y="5616719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67BC771-02AD-497E-B9AA-143267D11023}"/>
              </a:ext>
            </a:extLst>
          </p:cNvPr>
          <p:cNvGrpSpPr/>
          <p:nvPr/>
        </p:nvGrpSpPr>
        <p:grpSpPr>
          <a:xfrm>
            <a:off x="3955246" y="1769754"/>
            <a:ext cx="4281490" cy="725781"/>
            <a:chOff x="1328735" y="1103019"/>
            <a:chExt cx="4281490" cy="725781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DCA1DE2-5D4C-4009-BE1D-5D0F28F72C29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NetLaserSystem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65466879-659D-4D7E-860B-4DB0D69804E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2" name="Elemento grafico 41" descr="Atomo">
              <a:extLst>
                <a:ext uri="{FF2B5EF4-FFF2-40B4-BE49-F238E27FC236}">
                  <a16:creationId xmlns:a16="http://schemas.microsoft.com/office/drawing/2014/main" id="{4E725B94-3378-417E-BEFE-56BCE1F28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0D018F8-A563-4DF1-A241-F7EEC088EC44}"/>
              </a:ext>
            </a:extLst>
          </p:cNvPr>
          <p:cNvSpPr/>
          <p:nvPr/>
        </p:nvSpPr>
        <p:spPr>
          <a:xfrm>
            <a:off x="3955245" y="1776378"/>
            <a:ext cx="4281489" cy="3074320"/>
          </a:xfrm>
          <a:prstGeom prst="roundRect">
            <a:avLst>
              <a:gd name="adj" fmla="val 9272"/>
            </a:avLst>
          </a:prstGeom>
          <a:noFill/>
          <a:ln>
            <a:solidFill>
              <a:srgbClr val="3C096E">
                <a:alpha val="9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8E1CACF-009C-4C71-AF46-F7518221854D}"/>
              </a:ext>
            </a:extLst>
          </p:cNvPr>
          <p:cNvGrpSpPr/>
          <p:nvPr/>
        </p:nvGrpSpPr>
        <p:grpSpPr>
          <a:xfrm>
            <a:off x="4328138" y="2743241"/>
            <a:ext cx="3535723" cy="725781"/>
            <a:chOff x="2074501" y="1103019"/>
            <a:chExt cx="3535723" cy="725781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1B38DD-F947-4683-9594-F6E306EA5B28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La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base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è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LaserSystem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932C0E91-69C4-4339-94A9-C8756326C2D6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7" name="Elemento grafico 26" descr="Freccia, rotazione a destra">
              <a:extLst>
                <a:ext uri="{FF2B5EF4-FFF2-40B4-BE49-F238E27FC236}">
                  <a16:creationId xmlns:a16="http://schemas.microsoft.com/office/drawing/2014/main" id="{A348608F-F87A-4B5A-98C8-50ADA56C4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115C9D71-FE8C-4005-BA3E-85D4A239F2F3}"/>
              </a:ext>
            </a:extLst>
          </p:cNvPr>
          <p:cNvGrpSpPr/>
          <p:nvPr/>
        </p:nvGrpSpPr>
        <p:grpSpPr>
          <a:xfrm>
            <a:off x="4337904" y="3700837"/>
            <a:ext cx="3535723" cy="725781"/>
            <a:chOff x="2074501" y="1103019"/>
            <a:chExt cx="3535723" cy="725781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65398F78-B946-4CEF-940F-4D12B5A71AC9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Modifica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dell‘originale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135978EC-D769-41FD-8C51-7423DDF98904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8" name="Elemento grafico 47" descr="Matita">
              <a:extLst>
                <a:ext uri="{FF2B5EF4-FFF2-40B4-BE49-F238E27FC236}">
                  <a16:creationId xmlns:a16="http://schemas.microsoft.com/office/drawing/2014/main" id="{5CC7A492-C591-4B28-A0B1-1806A81A7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5AD0C580-F748-D85D-C987-DEE93A442C1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5061" y="7238756"/>
            <a:ext cx="10401878" cy="2059039"/>
          </a:xfrm>
          <a:prstGeom prst="rect">
            <a:avLst/>
          </a:prstGeom>
          <a:ln>
            <a:noFill/>
          </a:ln>
          <a:effectLst>
            <a:glow rad="457200">
              <a:srgbClr val="1E1E1E">
                <a:alpha val="59000"/>
              </a:srgb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00526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636F68-CB6F-417C-A210-B90D402FB811}"/>
              </a:ext>
            </a:extLst>
          </p:cNvPr>
          <p:cNvGrpSpPr/>
          <p:nvPr/>
        </p:nvGrpSpPr>
        <p:grpSpPr>
          <a:xfrm>
            <a:off x="3955246" y="-918332"/>
            <a:ext cx="4281490" cy="725781"/>
            <a:chOff x="1328735" y="1103019"/>
            <a:chExt cx="4281490" cy="725781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3C9F8C41-B16A-49D6-93E4-2DF24BB242D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NetworkVariable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039474D8-35ED-42EF-B0F2-2C12178AC7F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6" name="Elemento grafico 45" descr="Cerchi con frecce">
              <a:extLst>
                <a:ext uri="{FF2B5EF4-FFF2-40B4-BE49-F238E27FC236}">
                  <a16:creationId xmlns:a16="http://schemas.microsoft.com/office/drawing/2014/main" id="{F7C88365-1300-4977-90DB-575B3E5EB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D2FB687E-8F78-4E56-856B-29A41C6671F5}"/>
              </a:ext>
            </a:extLst>
          </p:cNvPr>
          <p:cNvGrpSpPr/>
          <p:nvPr/>
        </p:nvGrpSpPr>
        <p:grpSpPr>
          <a:xfrm>
            <a:off x="3955250" y="-2163911"/>
            <a:ext cx="4281490" cy="725781"/>
            <a:chOff x="1328735" y="1103019"/>
            <a:chExt cx="4281490" cy="725781"/>
          </a:xfrm>
        </p:grpSpPr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7458733D-42E1-4931-BF38-22CE90E14084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Sviluppo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Netcode</a:t>
              </a:r>
              <a:b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for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GameObjects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88FF5E8-AD5B-4302-899C-5F16FFA39FDC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4" name="Elemento grafico 33" descr="Progettazione Web">
              <a:extLst>
                <a:ext uri="{FF2B5EF4-FFF2-40B4-BE49-F238E27FC236}">
                  <a16:creationId xmlns:a16="http://schemas.microsoft.com/office/drawing/2014/main" id="{21703AF2-6C89-4B11-A219-6F383B353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Multiplayer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Connessioni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3955248" y="7001019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67BC771-02AD-497E-B9AA-143267D11023}"/>
              </a:ext>
            </a:extLst>
          </p:cNvPr>
          <p:cNvGrpSpPr/>
          <p:nvPr/>
        </p:nvGrpSpPr>
        <p:grpSpPr>
          <a:xfrm>
            <a:off x="3955256" y="1212452"/>
            <a:ext cx="4281490" cy="725781"/>
            <a:chOff x="1328735" y="1103019"/>
            <a:chExt cx="4281490" cy="725781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DCA1DE2-5D4C-4009-BE1D-5D0F28F72C29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NetLaserSystem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65466879-659D-4D7E-860B-4DB0D69804E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2" name="Elemento grafico 41" descr="Atomo">
              <a:extLst>
                <a:ext uri="{FF2B5EF4-FFF2-40B4-BE49-F238E27FC236}">
                  <a16:creationId xmlns:a16="http://schemas.microsoft.com/office/drawing/2014/main" id="{4E725B94-3378-417E-BEFE-56BCE1F28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0D018F8-A563-4DF1-A241-F7EEC088EC44}"/>
              </a:ext>
            </a:extLst>
          </p:cNvPr>
          <p:cNvSpPr/>
          <p:nvPr/>
        </p:nvSpPr>
        <p:spPr>
          <a:xfrm>
            <a:off x="3955255" y="1219076"/>
            <a:ext cx="4281489" cy="3074320"/>
          </a:xfrm>
          <a:prstGeom prst="roundRect">
            <a:avLst>
              <a:gd name="adj" fmla="val 9272"/>
            </a:avLst>
          </a:prstGeom>
          <a:noFill/>
          <a:ln>
            <a:solidFill>
              <a:srgbClr val="3C096E">
                <a:alpha val="9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8E1CACF-009C-4C71-AF46-F7518221854D}"/>
              </a:ext>
            </a:extLst>
          </p:cNvPr>
          <p:cNvGrpSpPr/>
          <p:nvPr/>
        </p:nvGrpSpPr>
        <p:grpSpPr>
          <a:xfrm>
            <a:off x="4328148" y="2185939"/>
            <a:ext cx="3535723" cy="725781"/>
            <a:chOff x="2074501" y="1103019"/>
            <a:chExt cx="3535723" cy="725781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1B38DD-F947-4683-9594-F6E306EA5B28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La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base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è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LaserSystem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932C0E91-69C4-4339-94A9-C8756326C2D6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7" name="Elemento grafico 26" descr="Freccia, rotazione a destra">
              <a:extLst>
                <a:ext uri="{FF2B5EF4-FFF2-40B4-BE49-F238E27FC236}">
                  <a16:creationId xmlns:a16="http://schemas.microsoft.com/office/drawing/2014/main" id="{A348608F-F87A-4B5A-98C8-50ADA56C4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115C9D71-FE8C-4005-BA3E-85D4A239F2F3}"/>
              </a:ext>
            </a:extLst>
          </p:cNvPr>
          <p:cNvGrpSpPr/>
          <p:nvPr/>
        </p:nvGrpSpPr>
        <p:grpSpPr>
          <a:xfrm>
            <a:off x="4337914" y="3143535"/>
            <a:ext cx="3535723" cy="725781"/>
            <a:chOff x="2074501" y="1103019"/>
            <a:chExt cx="3535723" cy="725781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65398F78-B946-4CEF-940F-4D12B5A71AC9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Modifica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dell‘originale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135978EC-D769-41FD-8C51-7423DDF98904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8" name="Elemento grafico 47" descr="Matita">
              <a:extLst>
                <a:ext uri="{FF2B5EF4-FFF2-40B4-BE49-F238E27FC236}">
                  <a16:creationId xmlns:a16="http://schemas.microsoft.com/office/drawing/2014/main" id="{5CC7A492-C591-4B28-A0B1-1806A81A7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9CD9C13F-C608-4C32-9E6F-C51DC0900B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5061" y="4393956"/>
            <a:ext cx="10401878" cy="2059039"/>
          </a:xfrm>
          <a:prstGeom prst="rect">
            <a:avLst/>
          </a:prstGeom>
          <a:ln>
            <a:noFill/>
          </a:ln>
          <a:effectLst>
            <a:glow rad="457200">
              <a:srgbClr val="1E1E1E">
                <a:alpha val="59000"/>
              </a:srgb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45992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2A015718-EFE1-63DA-CDBE-E1B8A1F5C980}"/>
              </a:ext>
            </a:extLst>
          </p:cNvPr>
          <p:cNvSpPr/>
          <p:nvPr/>
        </p:nvSpPr>
        <p:spPr>
          <a:xfrm>
            <a:off x="1436291" y="463764"/>
            <a:ext cx="9319409" cy="34265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DF5357A-F6FC-FB7D-CF4D-29A9B45CD6FD}"/>
              </a:ext>
            </a:extLst>
          </p:cNvPr>
          <p:cNvSpPr/>
          <p:nvPr/>
        </p:nvSpPr>
        <p:spPr>
          <a:xfrm>
            <a:off x="4223143" y="3280141"/>
            <a:ext cx="3745707" cy="37457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749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EF44A0-7DD2-2B70-827B-A169B9D07BAF}"/>
              </a:ext>
            </a:extLst>
          </p:cNvPr>
          <p:cNvSpPr txBox="1"/>
          <p:nvPr/>
        </p:nvSpPr>
        <p:spPr>
          <a:xfrm>
            <a:off x="2426565" y="343972"/>
            <a:ext cx="7338869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600">
                <a:solidFill>
                  <a:srgbClr val="550086"/>
                </a:solidFill>
                <a:latin typeface="Pengenalan" pitchFamily="2" charset="0"/>
              </a:rPr>
              <a:t>TAG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40A7A6-14CD-1514-8DA0-5ACE3118E25D}"/>
              </a:ext>
            </a:extLst>
          </p:cNvPr>
          <p:cNvSpPr txBox="1"/>
          <p:nvPr/>
        </p:nvSpPr>
        <p:spPr>
          <a:xfrm>
            <a:off x="2494692" y="2760017"/>
            <a:ext cx="7202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>
                <a:solidFill>
                  <a:srgbClr val="550086"/>
                </a:solidFill>
                <a:latin typeface="Pengenalan" pitchFamily="2" charset="0"/>
              </a:rPr>
              <a:t>Target </a:t>
            </a:r>
            <a:r>
              <a:rPr lang="de-DE" sz="2600" err="1">
                <a:solidFill>
                  <a:srgbClr val="550086"/>
                </a:solidFill>
                <a:latin typeface="Pengenalan" pitchFamily="2" charset="0"/>
              </a:rPr>
              <a:t>advanced</a:t>
            </a:r>
            <a:r>
              <a:rPr lang="de-DE" sz="2600">
                <a:solidFill>
                  <a:srgbClr val="550086"/>
                </a:solidFill>
                <a:latin typeface="Pengenalan" pitchFamily="2" charset="0"/>
              </a:rPr>
              <a:t> game</a:t>
            </a:r>
          </a:p>
        </p:txBody>
      </p:sp>
      <p:pic>
        <p:nvPicPr>
          <p:cNvPr id="3" name="Immagine 2" descr="Immagine che contiene cerchio, Elementi grafici, Carattere, schermata&#10;&#10;Descrizione generata automaticamente">
            <a:extLst>
              <a:ext uri="{FF2B5EF4-FFF2-40B4-BE49-F238E27FC236}">
                <a16:creationId xmlns:a16="http://schemas.microsoft.com/office/drawing/2014/main" id="{D45724CF-7899-8F4B-0836-81FCA8611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85" y="3823070"/>
            <a:ext cx="2638425" cy="26384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A1FA8-4AB9-570D-3D30-2F5EBA25423B}"/>
              </a:ext>
            </a:extLst>
          </p:cNvPr>
          <p:cNvSpPr txBox="1"/>
          <p:nvPr/>
        </p:nvSpPr>
        <p:spPr>
          <a:xfrm>
            <a:off x="2775118" y="6572190"/>
            <a:ext cx="6866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A Game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by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 Stefano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Ceschi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, Simone Riva and Michael Y. Dobeson //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Progetti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 2022 – 2023 //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Classe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 I3C</a:t>
            </a:r>
          </a:p>
        </p:txBody>
      </p:sp>
    </p:spTree>
    <p:extLst>
      <p:ext uri="{BB962C8B-B14F-4D97-AF65-F5344CB8AC3E}">
        <p14:creationId xmlns:p14="http://schemas.microsoft.com/office/powerpoint/2010/main" val="3184644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636F68-CB6F-417C-A210-B90D402FB811}"/>
              </a:ext>
            </a:extLst>
          </p:cNvPr>
          <p:cNvGrpSpPr/>
          <p:nvPr/>
        </p:nvGrpSpPr>
        <p:grpSpPr>
          <a:xfrm>
            <a:off x="3955246" y="2941952"/>
            <a:ext cx="4281490" cy="725781"/>
            <a:chOff x="1328735" y="1103019"/>
            <a:chExt cx="4281490" cy="725781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3C9F8C41-B16A-49D6-93E4-2DF24BB242D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NetworkVariable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039474D8-35ED-42EF-B0F2-2C12178AC7F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6" name="Elemento grafico 45" descr="Cerchi con frecce">
              <a:extLst>
                <a:ext uri="{FF2B5EF4-FFF2-40B4-BE49-F238E27FC236}">
                  <a16:creationId xmlns:a16="http://schemas.microsoft.com/office/drawing/2014/main" id="{F7C88365-1300-4977-90DB-575B3E5EB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D2FB687E-8F78-4E56-856B-29A41C6671F5}"/>
              </a:ext>
            </a:extLst>
          </p:cNvPr>
          <p:cNvGrpSpPr/>
          <p:nvPr/>
        </p:nvGrpSpPr>
        <p:grpSpPr>
          <a:xfrm>
            <a:off x="3955250" y="1926799"/>
            <a:ext cx="4281490" cy="725781"/>
            <a:chOff x="1328735" y="1103019"/>
            <a:chExt cx="4281490" cy="725781"/>
          </a:xfrm>
        </p:grpSpPr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7458733D-42E1-4931-BF38-22CE90E14084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Sviluppo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Netcode</a:t>
              </a:r>
              <a:b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for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GameObjects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88FF5E8-AD5B-4302-899C-5F16FFA39FDC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4" name="Elemento grafico 33" descr="Progettazione Web">
              <a:extLst>
                <a:ext uri="{FF2B5EF4-FFF2-40B4-BE49-F238E27FC236}">
                  <a16:creationId xmlns:a16="http://schemas.microsoft.com/office/drawing/2014/main" id="{21703AF2-6C89-4B11-A219-6F383B353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Multiplayer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Connessioni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3955248" y="4967327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67BC771-02AD-497E-B9AA-143267D11023}"/>
              </a:ext>
            </a:extLst>
          </p:cNvPr>
          <p:cNvGrpSpPr/>
          <p:nvPr/>
        </p:nvGrpSpPr>
        <p:grpSpPr>
          <a:xfrm>
            <a:off x="3955256" y="3957105"/>
            <a:ext cx="4281490" cy="725781"/>
            <a:chOff x="1328735" y="1103019"/>
            <a:chExt cx="4281490" cy="725781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DCA1DE2-5D4C-4009-BE1D-5D0F28F72C29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NetLaserSystem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65466879-659D-4D7E-860B-4DB0D69804E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2" name="Elemento grafico 41" descr="Atomo">
              <a:extLst>
                <a:ext uri="{FF2B5EF4-FFF2-40B4-BE49-F238E27FC236}">
                  <a16:creationId xmlns:a16="http://schemas.microsoft.com/office/drawing/2014/main" id="{4E725B94-3378-417E-BEFE-56BCE1F28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0D018F8-A563-4DF1-A241-F7EEC088EC44}"/>
              </a:ext>
            </a:extLst>
          </p:cNvPr>
          <p:cNvSpPr/>
          <p:nvPr/>
        </p:nvSpPr>
        <p:spPr>
          <a:xfrm>
            <a:off x="3955255" y="3952174"/>
            <a:ext cx="4281489" cy="713767"/>
          </a:xfrm>
          <a:prstGeom prst="roundRect">
            <a:avLst>
              <a:gd name="adj" fmla="val 41540"/>
            </a:avLst>
          </a:prstGeom>
          <a:noFill/>
          <a:ln>
            <a:solidFill>
              <a:srgbClr val="3C096E">
                <a:alpha val="9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D9C13F-C608-4C32-9E6F-C51DC0900B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5061" y="7113450"/>
            <a:ext cx="10401878" cy="2059039"/>
          </a:xfrm>
          <a:prstGeom prst="rect">
            <a:avLst/>
          </a:prstGeom>
          <a:ln>
            <a:noFill/>
          </a:ln>
          <a:effectLst>
            <a:glow rad="457200">
              <a:srgbClr val="1E1E1E">
                <a:alpha val="59000"/>
              </a:srgbClr>
            </a:glow>
            <a:softEdge rad="0"/>
          </a:effectLst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E5B6336-F56E-C932-0BAB-FCFAF98E6D2A}"/>
              </a:ext>
            </a:extLst>
          </p:cNvPr>
          <p:cNvSpPr/>
          <p:nvPr/>
        </p:nvSpPr>
        <p:spPr>
          <a:xfrm>
            <a:off x="3955246" y="4979341"/>
            <a:ext cx="4281489" cy="713767"/>
          </a:xfrm>
          <a:prstGeom prst="roundRect">
            <a:avLst>
              <a:gd name="adj" fmla="val 41540"/>
            </a:avLst>
          </a:prstGeom>
          <a:noFill/>
          <a:ln>
            <a:solidFill>
              <a:srgbClr val="3C096E">
                <a:alpha val="9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75505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636F68-CB6F-417C-A210-B90D402FB811}"/>
              </a:ext>
            </a:extLst>
          </p:cNvPr>
          <p:cNvGrpSpPr/>
          <p:nvPr/>
        </p:nvGrpSpPr>
        <p:grpSpPr>
          <a:xfrm>
            <a:off x="3955246" y="-1881189"/>
            <a:ext cx="4281490" cy="725781"/>
            <a:chOff x="1328735" y="1103019"/>
            <a:chExt cx="4281490" cy="725781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3C9F8C41-B16A-49D6-93E4-2DF24BB242D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NetworkVariable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039474D8-35ED-42EF-B0F2-2C12178AC7F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6" name="Elemento grafico 45" descr="Cerchi con frecce">
              <a:extLst>
                <a:ext uri="{FF2B5EF4-FFF2-40B4-BE49-F238E27FC236}">
                  <a16:creationId xmlns:a16="http://schemas.microsoft.com/office/drawing/2014/main" id="{F7C88365-1300-4977-90DB-575B3E5EB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D2FB687E-8F78-4E56-856B-29A41C6671F5}"/>
              </a:ext>
            </a:extLst>
          </p:cNvPr>
          <p:cNvGrpSpPr/>
          <p:nvPr/>
        </p:nvGrpSpPr>
        <p:grpSpPr>
          <a:xfrm>
            <a:off x="3955250" y="-2896342"/>
            <a:ext cx="4281490" cy="725781"/>
            <a:chOff x="1328735" y="1103019"/>
            <a:chExt cx="4281490" cy="725781"/>
          </a:xfrm>
        </p:grpSpPr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7458733D-42E1-4931-BF38-22CE90E14084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Sviluppo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Netcode</a:t>
              </a:r>
              <a:b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for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GameObjects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88FF5E8-AD5B-4302-899C-5F16FFA39FDC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4" name="Elemento grafico 33" descr="Progettazione Web">
              <a:extLst>
                <a:ext uri="{FF2B5EF4-FFF2-40B4-BE49-F238E27FC236}">
                  <a16:creationId xmlns:a16="http://schemas.microsoft.com/office/drawing/2014/main" id="{21703AF2-6C89-4B11-A219-6F383B353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Multiplayer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Connessioni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3955248" y="1758388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67BC771-02AD-497E-B9AA-143267D11023}"/>
              </a:ext>
            </a:extLst>
          </p:cNvPr>
          <p:cNvGrpSpPr/>
          <p:nvPr/>
        </p:nvGrpSpPr>
        <p:grpSpPr>
          <a:xfrm>
            <a:off x="3955256" y="-866036"/>
            <a:ext cx="4281490" cy="725781"/>
            <a:chOff x="1328735" y="1103019"/>
            <a:chExt cx="4281490" cy="725781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DCA1DE2-5D4C-4009-BE1D-5D0F28F72C29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NetLaserSystem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65466879-659D-4D7E-860B-4DB0D69804E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2" name="Elemento grafico 41" descr="Atomo">
              <a:extLst>
                <a:ext uri="{FF2B5EF4-FFF2-40B4-BE49-F238E27FC236}">
                  <a16:creationId xmlns:a16="http://schemas.microsoft.com/office/drawing/2014/main" id="{4E725B94-3378-417E-BEFE-56BCE1F28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0D018F8-A563-4DF1-A241-F7EEC088EC44}"/>
              </a:ext>
            </a:extLst>
          </p:cNvPr>
          <p:cNvSpPr/>
          <p:nvPr/>
        </p:nvSpPr>
        <p:spPr>
          <a:xfrm>
            <a:off x="3955255" y="-870967"/>
            <a:ext cx="4281489" cy="713767"/>
          </a:xfrm>
          <a:prstGeom prst="roundRect">
            <a:avLst>
              <a:gd name="adj" fmla="val 41540"/>
            </a:avLst>
          </a:prstGeom>
          <a:noFill/>
          <a:ln>
            <a:solidFill>
              <a:srgbClr val="3C096E">
                <a:alpha val="9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E5B6336-F56E-C932-0BAB-FCFAF98E6D2A}"/>
              </a:ext>
            </a:extLst>
          </p:cNvPr>
          <p:cNvSpPr/>
          <p:nvPr/>
        </p:nvSpPr>
        <p:spPr>
          <a:xfrm>
            <a:off x="3955246" y="1758389"/>
            <a:ext cx="4281489" cy="3934720"/>
          </a:xfrm>
          <a:prstGeom prst="roundRect">
            <a:avLst>
              <a:gd name="adj" fmla="val 9586"/>
            </a:avLst>
          </a:prstGeom>
          <a:noFill/>
          <a:ln>
            <a:solidFill>
              <a:srgbClr val="3C096E">
                <a:alpha val="9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081CE2CF-38BE-B4DC-3FA9-4AA8C30C6CA5}"/>
              </a:ext>
            </a:extLst>
          </p:cNvPr>
          <p:cNvGrpSpPr/>
          <p:nvPr/>
        </p:nvGrpSpPr>
        <p:grpSpPr>
          <a:xfrm>
            <a:off x="4328148" y="3192166"/>
            <a:ext cx="3535723" cy="725781"/>
            <a:chOff x="2074501" y="1103019"/>
            <a:chExt cx="3535723" cy="725781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15BD175D-9414-9A6B-295B-3B2FF003BF18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ClientNetworkTransform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C42614B0-DB7E-B82C-4450-BC07E1539A2F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7" name="Elemento grafico 6" descr="Computer con riempimento a tinta unita">
              <a:extLst>
                <a:ext uri="{FF2B5EF4-FFF2-40B4-BE49-F238E27FC236}">
                  <a16:creationId xmlns:a16="http://schemas.microsoft.com/office/drawing/2014/main" id="{99A1D4BD-228E-5FB6-AA51-D803146E1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9559F14C-4FFF-76A6-07A0-E36135FB4107}"/>
              </a:ext>
            </a:extLst>
          </p:cNvPr>
          <p:cNvGrpSpPr/>
          <p:nvPr/>
        </p:nvGrpSpPr>
        <p:grpSpPr>
          <a:xfrm>
            <a:off x="4328128" y="4066447"/>
            <a:ext cx="3535723" cy="725781"/>
            <a:chOff x="2074501" y="1103019"/>
            <a:chExt cx="3535723" cy="725781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DD238738-EEFC-0519-1D92-333BDB93DECB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Cosa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viene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sincronizzato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?</a:t>
              </a:r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25E93ED2-6B94-4D7C-742E-C6DD451B9106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1" name="Elemento grafico 10" descr="Cubo con riempimento a tinta unita">
              <a:extLst>
                <a:ext uri="{FF2B5EF4-FFF2-40B4-BE49-F238E27FC236}">
                  <a16:creationId xmlns:a16="http://schemas.microsoft.com/office/drawing/2014/main" id="{F70E7818-4FE0-B037-7D96-6DC4477DB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6E83BE0B-A707-35C1-4A87-412059612FB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32220" y="2256442"/>
            <a:ext cx="4750975" cy="2938614"/>
          </a:xfrm>
          <a:prstGeom prst="rect">
            <a:avLst/>
          </a:prstGeom>
          <a:effectLst>
            <a:glow rad="457200">
              <a:srgbClr val="383838">
                <a:alpha val="54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3913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Multiplayer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Connessioni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420088" y="1758388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E5B6336-F56E-C932-0BAB-FCFAF98E6D2A}"/>
              </a:ext>
            </a:extLst>
          </p:cNvPr>
          <p:cNvSpPr/>
          <p:nvPr/>
        </p:nvSpPr>
        <p:spPr>
          <a:xfrm>
            <a:off x="420086" y="1758389"/>
            <a:ext cx="4281489" cy="3934720"/>
          </a:xfrm>
          <a:prstGeom prst="roundRect">
            <a:avLst>
              <a:gd name="adj" fmla="val 9586"/>
            </a:avLst>
          </a:prstGeom>
          <a:noFill/>
          <a:ln>
            <a:solidFill>
              <a:srgbClr val="3C096E">
                <a:alpha val="9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081CE2CF-38BE-B4DC-3FA9-4AA8C30C6CA5}"/>
              </a:ext>
            </a:extLst>
          </p:cNvPr>
          <p:cNvGrpSpPr/>
          <p:nvPr/>
        </p:nvGrpSpPr>
        <p:grpSpPr>
          <a:xfrm>
            <a:off x="792988" y="3192166"/>
            <a:ext cx="3535723" cy="725781"/>
            <a:chOff x="2074501" y="1103019"/>
            <a:chExt cx="3535723" cy="725781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15BD175D-9414-9A6B-295B-3B2FF003BF18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ClientNetworkTransform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C42614B0-DB7E-B82C-4450-BC07E1539A2F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7" name="Elemento grafico 6" descr="Computer con riempimento a tinta unita">
              <a:extLst>
                <a:ext uri="{FF2B5EF4-FFF2-40B4-BE49-F238E27FC236}">
                  <a16:creationId xmlns:a16="http://schemas.microsoft.com/office/drawing/2014/main" id="{99A1D4BD-228E-5FB6-AA51-D803146E1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9559F14C-4FFF-76A6-07A0-E36135FB4107}"/>
              </a:ext>
            </a:extLst>
          </p:cNvPr>
          <p:cNvGrpSpPr/>
          <p:nvPr/>
        </p:nvGrpSpPr>
        <p:grpSpPr>
          <a:xfrm>
            <a:off x="792968" y="4066447"/>
            <a:ext cx="3535723" cy="725781"/>
            <a:chOff x="2074501" y="1103019"/>
            <a:chExt cx="3535723" cy="725781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DD238738-EEFC-0519-1D92-333BDB93DECB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Cosa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viene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sincronizzato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?</a:t>
              </a:r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25E93ED2-6B94-4D7C-742E-C6DD451B9106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1" name="Elemento grafico 10" descr="Cubo con riempimento a tinta unita">
              <a:extLst>
                <a:ext uri="{FF2B5EF4-FFF2-40B4-BE49-F238E27FC236}">
                  <a16:creationId xmlns:a16="http://schemas.microsoft.com/office/drawing/2014/main" id="{F70E7818-4FE0-B037-7D96-6DC4477DB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CBB88445-C2AA-5A1A-F51C-D8922C1BEF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1" y="2256442"/>
            <a:ext cx="4750975" cy="2938614"/>
          </a:xfrm>
          <a:prstGeom prst="rect">
            <a:avLst/>
          </a:prstGeom>
          <a:effectLst>
            <a:glow>
              <a:srgbClr val="383838"/>
            </a:glow>
          </a:effectLst>
        </p:spPr>
      </p:pic>
    </p:spTree>
    <p:extLst>
      <p:ext uri="{BB962C8B-B14F-4D97-AF65-F5344CB8AC3E}">
        <p14:creationId xmlns:p14="http://schemas.microsoft.com/office/powerpoint/2010/main" val="784748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E5B6336-F56E-C932-0BAB-FCFAF98E6D2A}"/>
              </a:ext>
            </a:extLst>
          </p:cNvPr>
          <p:cNvSpPr/>
          <p:nvPr/>
        </p:nvSpPr>
        <p:spPr>
          <a:xfrm>
            <a:off x="3955244" y="1758389"/>
            <a:ext cx="4281489" cy="3934720"/>
          </a:xfrm>
          <a:prstGeom prst="roundRect">
            <a:avLst>
              <a:gd name="adj" fmla="val 9586"/>
            </a:avLst>
          </a:prstGeom>
          <a:noFill/>
          <a:ln>
            <a:solidFill>
              <a:srgbClr val="3C096E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3955246" y="1758388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081CE2CF-38BE-B4DC-3FA9-4AA8C30C6CA5}"/>
              </a:ext>
            </a:extLst>
          </p:cNvPr>
          <p:cNvGrpSpPr/>
          <p:nvPr/>
        </p:nvGrpSpPr>
        <p:grpSpPr>
          <a:xfrm>
            <a:off x="4328146" y="3192166"/>
            <a:ext cx="3535723" cy="725781"/>
            <a:chOff x="2074501" y="1103019"/>
            <a:chExt cx="3535723" cy="725781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15BD175D-9414-9A6B-295B-3B2FF003BF18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ClientNetworkTransform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C42614B0-DB7E-B82C-4450-BC07E1539A2F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7" name="Elemento grafico 6" descr="Computer con riempimento a tinta unita">
              <a:extLst>
                <a:ext uri="{FF2B5EF4-FFF2-40B4-BE49-F238E27FC236}">
                  <a16:creationId xmlns:a16="http://schemas.microsoft.com/office/drawing/2014/main" id="{99A1D4BD-228E-5FB6-AA51-D803146E1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9559F14C-4FFF-76A6-07A0-E36135FB4107}"/>
              </a:ext>
            </a:extLst>
          </p:cNvPr>
          <p:cNvGrpSpPr/>
          <p:nvPr/>
        </p:nvGrpSpPr>
        <p:grpSpPr>
          <a:xfrm>
            <a:off x="4328126" y="4066447"/>
            <a:ext cx="3535723" cy="725781"/>
            <a:chOff x="2074501" y="1103019"/>
            <a:chExt cx="3535723" cy="725781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DD238738-EEFC-0519-1D92-333BDB93DECB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Cosa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viene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sincronizzato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?</a:t>
              </a:r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25E93ED2-6B94-4D7C-742E-C6DD451B9106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1" name="Elemento grafico 10" descr="Cubo con riempimento a tinta unita">
              <a:extLst>
                <a:ext uri="{FF2B5EF4-FFF2-40B4-BE49-F238E27FC236}">
                  <a16:creationId xmlns:a16="http://schemas.microsoft.com/office/drawing/2014/main" id="{F70E7818-4FE0-B037-7D96-6DC4477DB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CBB88445-C2AA-5A1A-F51C-D8922C1BEF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87077" y="2256442"/>
            <a:ext cx="4750975" cy="2938614"/>
          </a:xfrm>
          <a:prstGeom prst="rect">
            <a:avLst/>
          </a:prstGeom>
          <a:effectLst>
            <a:glow>
              <a:srgbClr val="383838"/>
            </a:glow>
          </a:effectLst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Multiplayer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Connessioni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D515CCC4-237D-9BF0-4FB5-8042A863136A}"/>
              </a:ext>
            </a:extLst>
          </p:cNvPr>
          <p:cNvGrpSpPr/>
          <p:nvPr/>
        </p:nvGrpSpPr>
        <p:grpSpPr>
          <a:xfrm>
            <a:off x="343024" y="-998838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B2098994-9B8E-9A00-706D-16F040EACBB1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PHP</a:t>
              </a:r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065CD322-C417-8DBD-69DA-BC0CBD5A804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9" name="Elemento grafico 48" descr="Server con riempimento a tinta unita">
              <a:extLst>
                <a:ext uri="{FF2B5EF4-FFF2-40B4-BE49-F238E27FC236}">
                  <a16:creationId xmlns:a16="http://schemas.microsoft.com/office/drawing/2014/main" id="{923CD4A3-F837-8B27-00F0-4644234AE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4305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PHP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Server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9BF96D2-EDD3-7DFC-98E8-876E4394C516}"/>
              </a:ext>
            </a:extLst>
          </p:cNvPr>
          <p:cNvGrpSpPr/>
          <p:nvPr/>
        </p:nvGrpSpPr>
        <p:grpSpPr>
          <a:xfrm>
            <a:off x="3955246" y="2245607"/>
            <a:ext cx="4281490" cy="725781"/>
            <a:chOff x="1328735" y="1103019"/>
            <a:chExt cx="4281490" cy="725781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110EA0A7-F13A-31BC-E3BF-A5325838CFB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in PHP</a:t>
              </a: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7C080E2-3BE6-C96E-EDAF-59CE79384D7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6" name="Elemento grafico 15" descr="Internet con riempimento a tinta unita">
              <a:extLst>
                <a:ext uri="{FF2B5EF4-FFF2-40B4-BE49-F238E27FC236}">
                  <a16:creationId xmlns:a16="http://schemas.microsoft.com/office/drawing/2014/main" id="{FD9AEE83-09D6-74F0-1515-4150D8C57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B8BFD1D-8A7B-1234-AA24-D6E2883D2950}"/>
              </a:ext>
            </a:extLst>
          </p:cNvPr>
          <p:cNvGrpSpPr/>
          <p:nvPr/>
        </p:nvGrpSpPr>
        <p:grpSpPr>
          <a:xfrm>
            <a:off x="3955245" y="3236207"/>
            <a:ext cx="4281490" cy="725781"/>
            <a:chOff x="1328735" y="1103019"/>
            <a:chExt cx="4281490" cy="725781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BBFCFF23-5D4D-0BE0-44DE-F1F4CEA088D7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Database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25F67B82-534D-5329-466D-70EA62AE81F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Database con riempimento a tinta unita">
              <a:extLst>
                <a:ext uri="{FF2B5EF4-FFF2-40B4-BE49-F238E27FC236}">
                  <a16:creationId xmlns:a16="http://schemas.microsoft.com/office/drawing/2014/main" id="{1E85DF02-877C-362D-D0A1-DB55A32C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7A4D82EB-4E2E-0C3C-2204-5BE4539AD98B}"/>
              </a:ext>
            </a:extLst>
          </p:cNvPr>
          <p:cNvGrpSpPr/>
          <p:nvPr/>
        </p:nvGrpSpPr>
        <p:grpSpPr>
          <a:xfrm>
            <a:off x="3955245" y="4223388"/>
            <a:ext cx="4281490" cy="725781"/>
            <a:chOff x="1328735" y="1103019"/>
            <a:chExt cx="4281490" cy="725781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B74FE1EA-69A9-5E66-EDAE-32576F75E61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Web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request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in Unity</a:t>
              </a: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48B53EE2-CDFA-9CB6-4B6D-9AD18DAF84AA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9" name="Elemento grafico 28" descr="Web design con riempimento a tinta unita">
              <a:extLst>
                <a:ext uri="{FF2B5EF4-FFF2-40B4-BE49-F238E27FC236}">
                  <a16:creationId xmlns:a16="http://schemas.microsoft.com/office/drawing/2014/main" id="{8A950849-AE94-4172-067E-8AE97EF7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A16B4A16-6646-0475-D576-10E2EB15EC1D}"/>
              </a:ext>
            </a:extLst>
          </p:cNvPr>
          <p:cNvSpPr/>
          <p:nvPr/>
        </p:nvSpPr>
        <p:spPr>
          <a:xfrm>
            <a:off x="3955244" y="2256028"/>
            <a:ext cx="4281489" cy="715360"/>
          </a:xfrm>
          <a:prstGeom prst="roundRect">
            <a:avLst>
              <a:gd name="adj" fmla="val 43571"/>
            </a:avLst>
          </a:prstGeom>
          <a:noFill/>
          <a:ln>
            <a:solidFill>
              <a:srgbClr val="3C096E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0638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PHP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Server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9BF96D2-EDD3-7DFC-98E8-876E4394C516}"/>
              </a:ext>
            </a:extLst>
          </p:cNvPr>
          <p:cNvGrpSpPr/>
          <p:nvPr/>
        </p:nvGrpSpPr>
        <p:grpSpPr>
          <a:xfrm>
            <a:off x="3955246" y="1357086"/>
            <a:ext cx="4281490" cy="725781"/>
            <a:chOff x="1328735" y="1103019"/>
            <a:chExt cx="4281490" cy="725781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110EA0A7-F13A-31BC-E3BF-A5325838CFB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in PHP</a:t>
              </a: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7C080E2-3BE6-C96E-EDAF-59CE79384D7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6" name="Elemento grafico 15" descr="Internet con riempimento a tinta unita">
              <a:extLst>
                <a:ext uri="{FF2B5EF4-FFF2-40B4-BE49-F238E27FC236}">
                  <a16:creationId xmlns:a16="http://schemas.microsoft.com/office/drawing/2014/main" id="{FD9AEE83-09D6-74F0-1515-4150D8C57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B8BFD1D-8A7B-1234-AA24-D6E2883D2950}"/>
              </a:ext>
            </a:extLst>
          </p:cNvPr>
          <p:cNvGrpSpPr/>
          <p:nvPr/>
        </p:nvGrpSpPr>
        <p:grpSpPr>
          <a:xfrm>
            <a:off x="3955245" y="7169579"/>
            <a:ext cx="4281490" cy="725781"/>
            <a:chOff x="1328735" y="1103019"/>
            <a:chExt cx="4281490" cy="725781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BBFCFF23-5D4D-0BE0-44DE-F1F4CEA088D7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Database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25F67B82-534D-5329-466D-70EA62AE81F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Database con riempimento a tinta unita">
              <a:extLst>
                <a:ext uri="{FF2B5EF4-FFF2-40B4-BE49-F238E27FC236}">
                  <a16:creationId xmlns:a16="http://schemas.microsoft.com/office/drawing/2014/main" id="{1E85DF02-877C-362D-D0A1-DB55A32C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7A4D82EB-4E2E-0C3C-2204-5BE4539AD98B}"/>
              </a:ext>
            </a:extLst>
          </p:cNvPr>
          <p:cNvGrpSpPr/>
          <p:nvPr/>
        </p:nvGrpSpPr>
        <p:grpSpPr>
          <a:xfrm>
            <a:off x="3955245" y="8156760"/>
            <a:ext cx="4281490" cy="725781"/>
            <a:chOff x="1328735" y="1103019"/>
            <a:chExt cx="4281490" cy="725781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B74FE1EA-69A9-5E66-EDAE-32576F75E61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Web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request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in Unity</a:t>
              </a: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48B53EE2-CDFA-9CB6-4B6D-9AD18DAF84AA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9" name="Elemento grafico 28" descr="Web design con riempimento a tinta unita">
              <a:extLst>
                <a:ext uri="{FF2B5EF4-FFF2-40B4-BE49-F238E27FC236}">
                  <a16:creationId xmlns:a16="http://schemas.microsoft.com/office/drawing/2014/main" id="{8A950849-AE94-4172-067E-8AE97EF7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A16B4A16-6646-0475-D576-10E2EB15EC1D}"/>
              </a:ext>
            </a:extLst>
          </p:cNvPr>
          <p:cNvSpPr/>
          <p:nvPr/>
        </p:nvSpPr>
        <p:spPr>
          <a:xfrm>
            <a:off x="3955244" y="1367506"/>
            <a:ext cx="4281489" cy="3407628"/>
          </a:xfrm>
          <a:prstGeom prst="roundRect">
            <a:avLst>
              <a:gd name="adj" fmla="val 7494"/>
            </a:avLst>
          </a:prstGeom>
          <a:noFill/>
          <a:ln>
            <a:solidFill>
              <a:srgbClr val="3C096E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0C8375CF-605E-4C1B-061E-8A12DE06769A}"/>
              </a:ext>
            </a:extLst>
          </p:cNvPr>
          <p:cNvGrpSpPr/>
          <p:nvPr/>
        </p:nvGrpSpPr>
        <p:grpSpPr>
          <a:xfrm>
            <a:off x="4328146" y="2554309"/>
            <a:ext cx="3535723" cy="725781"/>
            <a:chOff x="2074501" y="1103019"/>
            <a:chExt cx="3535723" cy="72578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20E700AB-74E7-E982-C68D-50429D8E6519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Struttura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MVC</a:t>
              </a: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D222F177-CF23-0043-6DBD-4801E4FCABA9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Gerarchia con riempimento a tinta unita">
              <a:extLst>
                <a:ext uri="{FF2B5EF4-FFF2-40B4-BE49-F238E27FC236}">
                  <a16:creationId xmlns:a16="http://schemas.microsoft.com/office/drawing/2014/main" id="{F781644C-ABD8-BF27-B976-3CE7BDC7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EED46EF-8CBD-35A6-F867-D48356A07717}"/>
              </a:ext>
            </a:extLst>
          </p:cNvPr>
          <p:cNvGrpSpPr/>
          <p:nvPr/>
        </p:nvGrpSpPr>
        <p:grpSpPr>
          <a:xfrm>
            <a:off x="4337903" y="3444325"/>
            <a:ext cx="3535723" cy="725781"/>
            <a:chOff x="2074501" y="1103019"/>
            <a:chExt cx="3535723" cy="725781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A987EA3-8209-C7D2-C2AD-05D5E9716275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PHP 7.2</a:t>
              </a: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07108932-17D2-C7D4-EEAD-0FBB12BAAE88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Server con riempimento a tinta unita">
              <a:extLst>
                <a:ext uri="{FF2B5EF4-FFF2-40B4-BE49-F238E27FC236}">
                  <a16:creationId xmlns:a16="http://schemas.microsoft.com/office/drawing/2014/main" id="{90F67E9B-084D-16D8-BD89-B6E779BC8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0634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PHP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Server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9BF96D2-EDD3-7DFC-98E8-876E4394C516}"/>
              </a:ext>
            </a:extLst>
          </p:cNvPr>
          <p:cNvGrpSpPr/>
          <p:nvPr/>
        </p:nvGrpSpPr>
        <p:grpSpPr>
          <a:xfrm>
            <a:off x="3955246" y="2441819"/>
            <a:ext cx="4281490" cy="725781"/>
            <a:chOff x="1328735" y="1103019"/>
            <a:chExt cx="4281490" cy="725781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110EA0A7-F13A-31BC-E3BF-A5325838CFB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in PHP</a:t>
              </a: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7C080E2-3BE6-C96E-EDAF-59CE79384D7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6" name="Elemento grafico 15" descr="Internet con riempimento a tinta unita">
              <a:extLst>
                <a:ext uri="{FF2B5EF4-FFF2-40B4-BE49-F238E27FC236}">
                  <a16:creationId xmlns:a16="http://schemas.microsoft.com/office/drawing/2014/main" id="{FD9AEE83-09D6-74F0-1515-4150D8C57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B8BFD1D-8A7B-1234-AA24-D6E2883D2950}"/>
              </a:ext>
            </a:extLst>
          </p:cNvPr>
          <p:cNvGrpSpPr/>
          <p:nvPr/>
        </p:nvGrpSpPr>
        <p:grpSpPr>
          <a:xfrm>
            <a:off x="3955245" y="3429000"/>
            <a:ext cx="4281490" cy="725781"/>
            <a:chOff x="1328735" y="1103019"/>
            <a:chExt cx="4281490" cy="725781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BBFCFF23-5D4D-0BE0-44DE-F1F4CEA088D7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Database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25F67B82-534D-5329-466D-70EA62AE81F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Database con riempimento a tinta unita">
              <a:extLst>
                <a:ext uri="{FF2B5EF4-FFF2-40B4-BE49-F238E27FC236}">
                  <a16:creationId xmlns:a16="http://schemas.microsoft.com/office/drawing/2014/main" id="{1E85DF02-877C-362D-D0A1-DB55A32C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7A4D82EB-4E2E-0C3C-2204-5BE4539AD98B}"/>
              </a:ext>
            </a:extLst>
          </p:cNvPr>
          <p:cNvGrpSpPr/>
          <p:nvPr/>
        </p:nvGrpSpPr>
        <p:grpSpPr>
          <a:xfrm>
            <a:off x="3955245" y="4416181"/>
            <a:ext cx="4281490" cy="725781"/>
            <a:chOff x="1328735" y="1103019"/>
            <a:chExt cx="4281490" cy="725781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B74FE1EA-69A9-5E66-EDAE-32576F75E61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Web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request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in Unity</a:t>
              </a: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48B53EE2-CDFA-9CB6-4B6D-9AD18DAF84AA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9" name="Elemento grafico 28" descr="Web design con riempimento a tinta unita">
              <a:extLst>
                <a:ext uri="{FF2B5EF4-FFF2-40B4-BE49-F238E27FC236}">
                  <a16:creationId xmlns:a16="http://schemas.microsoft.com/office/drawing/2014/main" id="{8A950849-AE94-4172-067E-8AE97EF7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A16B4A16-6646-0475-D576-10E2EB15EC1D}"/>
              </a:ext>
            </a:extLst>
          </p:cNvPr>
          <p:cNvSpPr/>
          <p:nvPr/>
        </p:nvSpPr>
        <p:spPr>
          <a:xfrm>
            <a:off x="3955244" y="2452239"/>
            <a:ext cx="4281489" cy="715361"/>
          </a:xfrm>
          <a:prstGeom prst="roundRect">
            <a:avLst>
              <a:gd name="adj" fmla="val 38847"/>
            </a:avLst>
          </a:prstGeom>
          <a:noFill/>
          <a:ln>
            <a:solidFill>
              <a:srgbClr val="3C096E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BB420C07-052F-766A-6B91-32954B875E8E}"/>
              </a:ext>
            </a:extLst>
          </p:cNvPr>
          <p:cNvSpPr/>
          <p:nvPr/>
        </p:nvSpPr>
        <p:spPr>
          <a:xfrm>
            <a:off x="3955244" y="3439420"/>
            <a:ext cx="4281489" cy="715361"/>
          </a:xfrm>
          <a:prstGeom prst="roundRect">
            <a:avLst>
              <a:gd name="adj" fmla="val 38847"/>
            </a:avLst>
          </a:prstGeom>
          <a:noFill/>
          <a:ln>
            <a:solidFill>
              <a:srgbClr val="3C096E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36824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D9BF96D2-EDD3-7DFC-98E8-876E4394C516}"/>
              </a:ext>
            </a:extLst>
          </p:cNvPr>
          <p:cNvGrpSpPr/>
          <p:nvPr/>
        </p:nvGrpSpPr>
        <p:grpSpPr>
          <a:xfrm>
            <a:off x="3955246" y="-1085153"/>
            <a:ext cx="4281490" cy="725781"/>
            <a:chOff x="1328735" y="1103019"/>
            <a:chExt cx="4281490" cy="725781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110EA0A7-F13A-31BC-E3BF-A5325838CFB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in PHP</a:t>
              </a: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7C080E2-3BE6-C96E-EDAF-59CE79384D7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6" name="Elemento grafico 15" descr="Internet con riempimento a tinta unita">
              <a:extLst>
                <a:ext uri="{FF2B5EF4-FFF2-40B4-BE49-F238E27FC236}">
                  <a16:creationId xmlns:a16="http://schemas.microsoft.com/office/drawing/2014/main" id="{FD9AEE83-09D6-74F0-1515-4150D8C57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B8BFD1D-8A7B-1234-AA24-D6E2883D2950}"/>
              </a:ext>
            </a:extLst>
          </p:cNvPr>
          <p:cNvGrpSpPr/>
          <p:nvPr/>
        </p:nvGrpSpPr>
        <p:grpSpPr>
          <a:xfrm>
            <a:off x="3955245" y="1658061"/>
            <a:ext cx="4281490" cy="725781"/>
            <a:chOff x="1328735" y="1103019"/>
            <a:chExt cx="4281490" cy="725781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BBFCFF23-5D4D-0BE0-44DE-F1F4CEA088D7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Database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25F67B82-534D-5329-466D-70EA62AE81F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Database con riempimento a tinta unita">
              <a:extLst>
                <a:ext uri="{FF2B5EF4-FFF2-40B4-BE49-F238E27FC236}">
                  <a16:creationId xmlns:a16="http://schemas.microsoft.com/office/drawing/2014/main" id="{1E85DF02-877C-362D-D0A1-DB55A32C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7A4D82EB-4E2E-0C3C-2204-5BE4539AD98B}"/>
              </a:ext>
            </a:extLst>
          </p:cNvPr>
          <p:cNvGrpSpPr/>
          <p:nvPr/>
        </p:nvGrpSpPr>
        <p:grpSpPr>
          <a:xfrm>
            <a:off x="3955245" y="7202924"/>
            <a:ext cx="4281490" cy="725781"/>
            <a:chOff x="1328735" y="1103019"/>
            <a:chExt cx="4281490" cy="725781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B74FE1EA-69A9-5E66-EDAE-32576F75E61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Web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request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in Unity</a:t>
              </a: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48B53EE2-CDFA-9CB6-4B6D-9AD18DAF84AA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9" name="Elemento grafico 28" descr="Web design con riempimento a tinta unita">
              <a:extLst>
                <a:ext uri="{FF2B5EF4-FFF2-40B4-BE49-F238E27FC236}">
                  <a16:creationId xmlns:a16="http://schemas.microsoft.com/office/drawing/2014/main" id="{8A950849-AE94-4172-067E-8AE97EF7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BB420C07-052F-766A-6B91-32954B875E8E}"/>
              </a:ext>
            </a:extLst>
          </p:cNvPr>
          <p:cNvSpPr/>
          <p:nvPr/>
        </p:nvSpPr>
        <p:spPr>
          <a:xfrm>
            <a:off x="3955244" y="1668481"/>
            <a:ext cx="4281489" cy="3836969"/>
          </a:xfrm>
          <a:prstGeom prst="roundRect">
            <a:avLst>
              <a:gd name="adj" fmla="val 9058"/>
            </a:avLst>
          </a:prstGeom>
          <a:noFill/>
          <a:ln>
            <a:solidFill>
              <a:srgbClr val="3C096E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PHP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Server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AAFC8B0D-4E2C-016F-EC00-4C672B6435E8}"/>
              </a:ext>
            </a:extLst>
          </p:cNvPr>
          <p:cNvGrpSpPr/>
          <p:nvPr/>
        </p:nvGrpSpPr>
        <p:grpSpPr>
          <a:xfrm>
            <a:off x="4328146" y="2674474"/>
            <a:ext cx="3535723" cy="725781"/>
            <a:chOff x="2074501" y="1103019"/>
            <a:chExt cx="3535723" cy="72578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30A279E3-2292-61B0-1EE7-62372B44F476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MySQL</a:t>
              </a: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0F57462-99F7-CDCB-85D7-4492CD136516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Badge Segno di spunta con riempimento a tinta unita">
              <a:extLst>
                <a:ext uri="{FF2B5EF4-FFF2-40B4-BE49-F238E27FC236}">
                  <a16:creationId xmlns:a16="http://schemas.microsoft.com/office/drawing/2014/main" id="{EB719C7C-9137-3C65-4156-3354F64E3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AEAB826F-44CD-F50A-5B46-2140C95484F8}"/>
              </a:ext>
            </a:extLst>
          </p:cNvPr>
          <p:cNvGrpSpPr/>
          <p:nvPr/>
        </p:nvGrpSpPr>
        <p:grpSpPr>
          <a:xfrm>
            <a:off x="4328126" y="3581755"/>
            <a:ext cx="3535723" cy="725781"/>
            <a:chOff x="2074501" y="1103019"/>
            <a:chExt cx="3535723" cy="725781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49C012FC-3744-10A2-B2CB-F647A9614559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Infomaniak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AC123BA3-622F-C2E8-7DB0-87526FEAC616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Server con riempimento a tinta unita">
              <a:extLst>
                <a:ext uri="{FF2B5EF4-FFF2-40B4-BE49-F238E27FC236}">
                  <a16:creationId xmlns:a16="http://schemas.microsoft.com/office/drawing/2014/main" id="{17176A5D-7275-498F-3980-268FB00C5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90F488D-057A-2BD7-8779-2C2B71DC26F6}"/>
              </a:ext>
            </a:extLst>
          </p:cNvPr>
          <p:cNvGrpSpPr/>
          <p:nvPr/>
        </p:nvGrpSpPr>
        <p:grpSpPr>
          <a:xfrm>
            <a:off x="4337903" y="4489036"/>
            <a:ext cx="3535723" cy="725781"/>
            <a:chOff x="2074501" y="1103019"/>
            <a:chExt cx="3535723" cy="725781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C9629B3D-28DC-8CDE-3ACF-CFD9DFEFDA33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Non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relazionata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4BC7EBF2-94D0-5D4A-9EFD-4779EB086830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0" name="Elemento grafico 29" descr="Chiudi con riempimento a tinta unita">
              <a:extLst>
                <a:ext uri="{FF2B5EF4-FFF2-40B4-BE49-F238E27FC236}">
                  <a16:creationId xmlns:a16="http://schemas.microsoft.com/office/drawing/2014/main" id="{8C110491-0B21-581A-9D97-7852C937E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31" name="Immagine 30">
            <a:extLst>
              <a:ext uri="{FF2B5EF4-FFF2-40B4-BE49-F238E27FC236}">
                <a16:creationId xmlns:a16="http://schemas.microsoft.com/office/drawing/2014/main" id="{0C3A317C-F947-BEE5-2856-5B60887FD2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14039" y="2014872"/>
            <a:ext cx="5904709" cy="3082753"/>
          </a:xfrm>
          <a:prstGeom prst="rect">
            <a:avLst/>
          </a:prstGeom>
          <a:effectLst>
            <a:glow rad="279400">
              <a:srgbClr val="FFFFFF">
                <a:alpha val="31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420098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D9BF96D2-EDD3-7DFC-98E8-876E4394C516}"/>
              </a:ext>
            </a:extLst>
          </p:cNvPr>
          <p:cNvGrpSpPr/>
          <p:nvPr/>
        </p:nvGrpSpPr>
        <p:grpSpPr>
          <a:xfrm>
            <a:off x="3955246" y="-1085153"/>
            <a:ext cx="4281490" cy="725781"/>
            <a:chOff x="1328735" y="1103019"/>
            <a:chExt cx="4281490" cy="725781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110EA0A7-F13A-31BC-E3BF-A5325838CFB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in PHP</a:t>
              </a: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7C080E2-3BE6-C96E-EDAF-59CE79384D7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6" name="Elemento grafico 15" descr="Internet con riempimento a tinta unita">
              <a:extLst>
                <a:ext uri="{FF2B5EF4-FFF2-40B4-BE49-F238E27FC236}">
                  <a16:creationId xmlns:a16="http://schemas.microsoft.com/office/drawing/2014/main" id="{FD9AEE83-09D6-74F0-1515-4150D8C57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B8BFD1D-8A7B-1234-AA24-D6E2883D2950}"/>
              </a:ext>
            </a:extLst>
          </p:cNvPr>
          <p:cNvGrpSpPr/>
          <p:nvPr/>
        </p:nvGrpSpPr>
        <p:grpSpPr>
          <a:xfrm>
            <a:off x="343025" y="1658061"/>
            <a:ext cx="4281490" cy="725781"/>
            <a:chOff x="1328735" y="1103019"/>
            <a:chExt cx="4281490" cy="725781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BBFCFF23-5D4D-0BE0-44DE-F1F4CEA088D7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Database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25F67B82-534D-5329-466D-70EA62AE81F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Database con riempimento a tinta unita">
              <a:extLst>
                <a:ext uri="{FF2B5EF4-FFF2-40B4-BE49-F238E27FC236}">
                  <a16:creationId xmlns:a16="http://schemas.microsoft.com/office/drawing/2014/main" id="{1E85DF02-877C-362D-D0A1-DB55A32C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7A4D82EB-4E2E-0C3C-2204-5BE4539AD98B}"/>
              </a:ext>
            </a:extLst>
          </p:cNvPr>
          <p:cNvGrpSpPr/>
          <p:nvPr/>
        </p:nvGrpSpPr>
        <p:grpSpPr>
          <a:xfrm>
            <a:off x="3955245" y="7202924"/>
            <a:ext cx="4281490" cy="725781"/>
            <a:chOff x="1328735" y="1103019"/>
            <a:chExt cx="4281490" cy="725781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B74FE1EA-69A9-5E66-EDAE-32576F75E61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Web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request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in Unity</a:t>
              </a: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48B53EE2-CDFA-9CB6-4B6D-9AD18DAF84AA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9" name="Elemento grafico 28" descr="Web design con riempimento a tinta unita">
              <a:extLst>
                <a:ext uri="{FF2B5EF4-FFF2-40B4-BE49-F238E27FC236}">
                  <a16:creationId xmlns:a16="http://schemas.microsoft.com/office/drawing/2014/main" id="{8A950849-AE94-4172-067E-8AE97EF7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BB420C07-052F-766A-6B91-32954B875E8E}"/>
              </a:ext>
            </a:extLst>
          </p:cNvPr>
          <p:cNvSpPr/>
          <p:nvPr/>
        </p:nvSpPr>
        <p:spPr>
          <a:xfrm>
            <a:off x="343024" y="1668481"/>
            <a:ext cx="4281489" cy="3836969"/>
          </a:xfrm>
          <a:prstGeom prst="roundRect">
            <a:avLst>
              <a:gd name="adj" fmla="val 9058"/>
            </a:avLst>
          </a:prstGeom>
          <a:noFill/>
          <a:ln>
            <a:solidFill>
              <a:srgbClr val="3C096E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PHP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Server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AAFC8B0D-4E2C-016F-EC00-4C672B6435E8}"/>
              </a:ext>
            </a:extLst>
          </p:cNvPr>
          <p:cNvGrpSpPr/>
          <p:nvPr/>
        </p:nvGrpSpPr>
        <p:grpSpPr>
          <a:xfrm>
            <a:off x="715926" y="2674474"/>
            <a:ext cx="3535723" cy="725781"/>
            <a:chOff x="2074501" y="1103019"/>
            <a:chExt cx="3535723" cy="72578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30A279E3-2292-61B0-1EE7-62372B44F476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MySQL</a:t>
              </a: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0F57462-99F7-CDCB-85D7-4492CD136516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Badge Segno di spunta con riempimento a tinta unita">
              <a:extLst>
                <a:ext uri="{FF2B5EF4-FFF2-40B4-BE49-F238E27FC236}">
                  <a16:creationId xmlns:a16="http://schemas.microsoft.com/office/drawing/2014/main" id="{EB719C7C-9137-3C65-4156-3354F64E3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AEAB826F-44CD-F50A-5B46-2140C95484F8}"/>
              </a:ext>
            </a:extLst>
          </p:cNvPr>
          <p:cNvGrpSpPr/>
          <p:nvPr/>
        </p:nvGrpSpPr>
        <p:grpSpPr>
          <a:xfrm>
            <a:off x="715906" y="3581755"/>
            <a:ext cx="3535723" cy="725781"/>
            <a:chOff x="2074501" y="1103019"/>
            <a:chExt cx="3535723" cy="725781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49C012FC-3744-10A2-B2CB-F647A9614559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Infomaniak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AC123BA3-622F-C2E8-7DB0-87526FEAC616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Server con riempimento a tinta unita">
              <a:extLst>
                <a:ext uri="{FF2B5EF4-FFF2-40B4-BE49-F238E27FC236}">
                  <a16:creationId xmlns:a16="http://schemas.microsoft.com/office/drawing/2014/main" id="{17176A5D-7275-498F-3980-268FB00C5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90F488D-057A-2BD7-8779-2C2B71DC26F6}"/>
              </a:ext>
            </a:extLst>
          </p:cNvPr>
          <p:cNvGrpSpPr/>
          <p:nvPr/>
        </p:nvGrpSpPr>
        <p:grpSpPr>
          <a:xfrm>
            <a:off x="725683" y="4489036"/>
            <a:ext cx="3535723" cy="725781"/>
            <a:chOff x="2074501" y="1103019"/>
            <a:chExt cx="3535723" cy="725781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C9629B3D-28DC-8CDE-3ACF-CFD9DFEFDA33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Non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relazionata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4BC7EBF2-94D0-5D4A-9EFD-4779EB086830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0" name="Elemento grafico 29" descr="Chiudi con riempimento a tinta unita">
              <a:extLst>
                <a:ext uri="{FF2B5EF4-FFF2-40B4-BE49-F238E27FC236}">
                  <a16:creationId xmlns:a16="http://schemas.microsoft.com/office/drawing/2014/main" id="{8C110491-0B21-581A-9D97-7852C937E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32" name="Immagine 31">
            <a:extLst>
              <a:ext uri="{FF2B5EF4-FFF2-40B4-BE49-F238E27FC236}">
                <a16:creationId xmlns:a16="http://schemas.microsoft.com/office/drawing/2014/main" id="{60CDC362-4DB1-AF64-B9DB-EA049F6A38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6268" y="2014872"/>
            <a:ext cx="5904709" cy="3082753"/>
          </a:xfrm>
          <a:prstGeom prst="rect">
            <a:avLst/>
          </a:prstGeom>
          <a:effectLst>
            <a:glow rad="279400">
              <a:srgbClr val="FFFFFF">
                <a:alpha val="31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484079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D9BF96D2-EDD3-7DFC-98E8-876E4394C516}"/>
              </a:ext>
            </a:extLst>
          </p:cNvPr>
          <p:cNvGrpSpPr/>
          <p:nvPr/>
        </p:nvGrpSpPr>
        <p:grpSpPr>
          <a:xfrm>
            <a:off x="3955246" y="-1085153"/>
            <a:ext cx="4281490" cy="725781"/>
            <a:chOff x="1328735" y="1103019"/>
            <a:chExt cx="4281490" cy="725781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110EA0A7-F13A-31BC-E3BF-A5325838CFB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in PHP</a:t>
              </a: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7C080E2-3BE6-C96E-EDAF-59CE79384D7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6" name="Elemento grafico 15" descr="Internet con riempimento a tinta unita">
              <a:extLst>
                <a:ext uri="{FF2B5EF4-FFF2-40B4-BE49-F238E27FC236}">
                  <a16:creationId xmlns:a16="http://schemas.microsoft.com/office/drawing/2014/main" id="{FD9AEE83-09D6-74F0-1515-4150D8C57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B8BFD1D-8A7B-1234-AA24-D6E2883D2950}"/>
              </a:ext>
            </a:extLst>
          </p:cNvPr>
          <p:cNvGrpSpPr/>
          <p:nvPr/>
        </p:nvGrpSpPr>
        <p:grpSpPr>
          <a:xfrm>
            <a:off x="3955255" y="1658061"/>
            <a:ext cx="4281490" cy="725781"/>
            <a:chOff x="1328735" y="1103019"/>
            <a:chExt cx="4281490" cy="725781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BBFCFF23-5D4D-0BE0-44DE-F1F4CEA088D7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Database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25F67B82-534D-5329-466D-70EA62AE81F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Database con riempimento a tinta unita">
              <a:extLst>
                <a:ext uri="{FF2B5EF4-FFF2-40B4-BE49-F238E27FC236}">
                  <a16:creationId xmlns:a16="http://schemas.microsoft.com/office/drawing/2014/main" id="{1E85DF02-877C-362D-D0A1-DB55A32C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7A4D82EB-4E2E-0C3C-2204-5BE4539AD98B}"/>
              </a:ext>
            </a:extLst>
          </p:cNvPr>
          <p:cNvGrpSpPr/>
          <p:nvPr/>
        </p:nvGrpSpPr>
        <p:grpSpPr>
          <a:xfrm>
            <a:off x="3955245" y="7202924"/>
            <a:ext cx="4281490" cy="725781"/>
            <a:chOff x="1328735" y="1103019"/>
            <a:chExt cx="4281490" cy="725781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B74FE1EA-69A9-5E66-EDAE-32576F75E61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Web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request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in Unity</a:t>
              </a: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48B53EE2-CDFA-9CB6-4B6D-9AD18DAF84AA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9" name="Elemento grafico 28" descr="Web design con riempimento a tinta unita">
              <a:extLst>
                <a:ext uri="{FF2B5EF4-FFF2-40B4-BE49-F238E27FC236}">
                  <a16:creationId xmlns:a16="http://schemas.microsoft.com/office/drawing/2014/main" id="{8A950849-AE94-4172-067E-8AE97EF7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BB420C07-052F-766A-6B91-32954B875E8E}"/>
              </a:ext>
            </a:extLst>
          </p:cNvPr>
          <p:cNvSpPr/>
          <p:nvPr/>
        </p:nvSpPr>
        <p:spPr>
          <a:xfrm>
            <a:off x="3955254" y="1668481"/>
            <a:ext cx="4281489" cy="3836969"/>
          </a:xfrm>
          <a:prstGeom prst="roundRect">
            <a:avLst>
              <a:gd name="adj" fmla="val 9058"/>
            </a:avLst>
          </a:prstGeom>
          <a:noFill/>
          <a:ln>
            <a:solidFill>
              <a:srgbClr val="3C096E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PHP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Server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AAFC8B0D-4E2C-016F-EC00-4C672B6435E8}"/>
              </a:ext>
            </a:extLst>
          </p:cNvPr>
          <p:cNvGrpSpPr/>
          <p:nvPr/>
        </p:nvGrpSpPr>
        <p:grpSpPr>
          <a:xfrm>
            <a:off x="4328156" y="2674474"/>
            <a:ext cx="3535723" cy="725781"/>
            <a:chOff x="2074501" y="1103019"/>
            <a:chExt cx="3535723" cy="72578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30A279E3-2292-61B0-1EE7-62372B44F476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MySQL</a:t>
              </a: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0F57462-99F7-CDCB-85D7-4492CD136516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Badge Segno di spunta con riempimento a tinta unita">
              <a:extLst>
                <a:ext uri="{FF2B5EF4-FFF2-40B4-BE49-F238E27FC236}">
                  <a16:creationId xmlns:a16="http://schemas.microsoft.com/office/drawing/2014/main" id="{EB719C7C-9137-3C65-4156-3354F64E3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AEAB826F-44CD-F50A-5B46-2140C95484F8}"/>
              </a:ext>
            </a:extLst>
          </p:cNvPr>
          <p:cNvGrpSpPr/>
          <p:nvPr/>
        </p:nvGrpSpPr>
        <p:grpSpPr>
          <a:xfrm>
            <a:off x="4328136" y="3581755"/>
            <a:ext cx="3535723" cy="725781"/>
            <a:chOff x="2074501" y="1103019"/>
            <a:chExt cx="3535723" cy="725781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49C012FC-3744-10A2-B2CB-F647A9614559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Infomaniak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AC123BA3-622F-C2E8-7DB0-87526FEAC616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Server con riempimento a tinta unita">
              <a:extLst>
                <a:ext uri="{FF2B5EF4-FFF2-40B4-BE49-F238E27FC236}">
                  <a16:creationId xmlns:a16="http://schemas.microsoft.com/office/drawing/2014/main" id="{17176A5D-7275-498F-3980-268FB00C5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90F488D-057A-2BD7-8779-2C2B71DC26F6}"/>
              </a:ext>
            </a:extLst>
          </p:cNvPr>
          <p:cNvGrpSpPr/>
          <p:nvPr/>
        </p:nvGrpSpPr>
        <p:grpSpPr>
          <a:xfrm>
            <a:off x="4337913" y="4489036"/>
            <a:ext cx="3535723" cy="725781"/>
            <a:chOff x="2074501" y="1103019"/>
            <a:chExt cx="3535723" cy="725781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C9629B3D-28DC-8CDE-3ACF-CFD9DFEFDA33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Non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relazionata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4BC7EBF2-94D0-5D4A-9EFD-4779EB086830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0" name="Elemento grafico 29" descr="Chiudi con riempimento a tinta unita">
              <a:extLst>
                <a:ext uri="{FF2B5EF4-FFF2-40B4-BE49-F238E27FC236}">
                  <a16:creationId xmlns:a16="http://schemas.microsoft.com/office/drawing/2014/main" id="{8C110491-0B21-581A-9D97-7852C937E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32" name="Immagine 31">
            <a:extLst>
              <a:ext uri="{FF2B5EF4-FFF2-40B4-BE49-F238E27FC236}">
                <a16:creationId xmlns:a16="http://schemas.microsoft.com/office/drawing/2014/main" id="{60CDC362-4DB1-AF64-B9DB-EA049F6A38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220700" y="2014872"/>
            <a:ext cx="5904709" cy="3082753"/>
          </a:xfrm>
          <a:prstGeom prst="rect">
            <a:avLst/>
          </a:prstGeom>
          <a:effectLst>
            <a:glow rad="279400">
              <a:srgbClr val="FFFFFF">
                <a:alpha val="31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645799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F187641F-5615-8EB2-9DBC-E951DCA9A37A}"/>
              </a:ext>
            </a:extLst>
          </p:cNvPr>
          <p:cNvGrpSpPr/>
          <p:nvPr/>
        </p:nvGrpSpPr>
        <p:grpSpPr>
          <a:xfrm>
            <a:off x="3955250" y="1836440"/>
            <a:ext cx="4281490" cy="725781"/>
            <a:chOff x="1328735" y="1103019"/>
            <a:chExt cx="4281490" cy="725781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FFC0AA31-C0BB-18F3-7F30-D0E53B4EA985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Scopo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di T.A.G.</a:t>
              </a: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A6D098CE-D1CB-8851-D778-000DBDB2BA5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Elemento grafico 9" descr="Periferica di gioco con riempimento a tinta unita">
              <a:extLst>
                <a:ext uri="{FF2B5EF4-FFF2-40B4-BE49-F238E27FC236}">
                  <a16:creationId xmlns:a16="http://schemas.microsoft.com/office/drawing/2014/main" id="{56F19DD7-D561-BE54-7E51-6714FAA3A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D0A7A070-A2AC-23B6-1BB8-BA5538CE49F5}"/>
              </a:ext>
            </a:extLst>
          </p:cNvPr>
          <p:cNvGrpSpPr/>
          <p:nvPr/>
        </p:nvGrpSpPr>
        <p:grpSpPr>
          <a:xfrm>
            <a:off x="3955250" y="2777276"/>
            <a:ext cx="4281490" cy="725781"/>
            <a:chOff x="3955250" y="2777276"/>
            <a:chExt cx="4281490" cy="72578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B198831-4EFA-C521-21AC-D412C3A43B02}"/>
                </a:ext>
              </a:extLst>
            </p:cNvPr>
            <p:cNvSpPr/>
            <p:nvPr/>
          </p:nvSpPr>
          <p:spPr>
            <a:xfrm>
              <a:off x="3955250" y="2777276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it-CH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de-DE" sz="2400" err="1">
                  <a:solidFill>
                    <a:schemeClr val="bg1"/>
                  </a:solidFill>
                  <a:latin typeface="Niveau Grotesk Black"/>
                </a:rPr>
                <a:t>Suddivisione</a:t>
              </a:r>
              <a:r>
                <a:rPr lang="de-DE" sz="2400">
                  <a:solidFill>
                    <a:schemeClr val="bg1"/>
                  </a:solidFill>
                  <a:latin typeface="Niveau Grotesk Black"/>
                </a:rPr>
                <a:t> del Lavoro</a:t>
              </a:r>
              <a:endParaRPr lang="it-IT" sz="240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443A2E0A-2FA7-6F58-345C-19EA94B6D90F}"/>
                </a:ext>
              </a:extLst>
            </p:cNvPr>
            <p:cNvSpPr/>
            <p:nvPr/>
          </p:nvSpPr>
          <p:spPr>
            <a:xfrm>
              <a:off x="4032314" y="2832192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CH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pic>
          <p:nvPicPr>
            <p:cNvPr id="5" name="Elemento grafico 4" descr="Disconnesso con riempimento a tinta unita">
              <a:extLst>
                <a:ext uri="{FF2B5EF4-FFF2-40B4-BE49-F238E27FC236}">
                  <a16:creationId xmlns:a16="http://schemas.microsoft.com/office/drawing/2014/main" id="{451AC242-2F88-4381-CC99-892DD2784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089829" y="2889707"/>
              <a:ext cx="496158" cy="49615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860BD86-DA6C-A304-A1C2-AFC15F907739}"/>
              </a:ext>
            </a:extLst>
          </p:cNvPr>
          <p:cNvGrpSpPr/>
          <p:nvPr/>
        </p:nvGrpSpPr>
        <p:grpSpPr>
          <a:xfrm>
            <a:off x="3955250" y="3716231"/>
            <a:ext cx="4281490" cy="725781"/>
            <a:chOff x="1328735" y="1103019"/>
            <a:chExt cx="4281490" cy="725781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9C63FD0C-BA23-33F1-6EBF-37D3A30C3BB3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4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Gantt </a:t>
              </a:r>
              <a:r>
                <a:rPr lang="de-DE" sz="24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Preventivo</a:t>
              </a:r>
              <a:r>
                <a:rPr lang="de-DE" sz="24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br>
                <a:rPr lang="de-DE" sz="2400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de-DE" sz="24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vs. </a:t>
              </a:r>
              <a:r>
                <a:rPr lang="de-DE" sz="24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Consuntivo</a:t>
              </a:r>
              <a:endParaRPr lang="de-DE" sz="24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4FF7F838-2393-F24E-1767-B576E24AB439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5" name="Elemento grafico 24" descr="Cavalletto con riempimento a tinta unita">
              <a:extLst>
                <a:ext uri="{FF2B5EF4-FFF2-40B4-BE49-F238E27FC236}">
                  <a16:creationId xmlns:a16="http://schemas.microsoft.com/office/drawing/2014/main" id="{5BF1B517-B99B-768C-9D72-7AD551DB5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977145FE-C008-4176-AE66-FECBF9C85D83}"/>
              </a:ext>
            </a:extLst>
          </p:cNvPr>
          <p:cNvGrpSpPr/>
          <p:nvPr/>
        </p:nvGrpSpPr>
        <p:grpSpPr>
          <a:xfrm>
            <a:off x="3955250" y="902994"/>
            <a:ext cx="4281490" cy="725781"/>
            <a:chOff x="1328735" y="1103019"/>
            <a:chExt cx="4281490" cy="725781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A05C57B6-5CCC-4B3D-BE67-2EB8BD25A84D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Cos‘è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T.A.G.?</a:t>
              </a:r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80166B9D-0F3A-43DC-86D4-3C016521E9D9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1" name="Elemento grafico 30" descr="Schermo di proiettore con riempimento a tinta unita">
              <a:extLst>
                <a:ext uri="{FF2B5EF4-FFF2-40B4-BE49-F238E27FC236}">
                  <a16:creationId xmlns:a16="http://schemas.microsoft.com/office/drawing/2014/main" id="{55F628CB-40BD-4C3C-B301-0F19D0C2C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816E4F20-05F0-4C21-B276-9B725B607435}"/>
              </a:ext>
            </a:extLst>
          </p:cNvPr>
          <p:cNvGrpSpPr/>
          <p:nvPr/>
        </p:nvGrpSpPr>
        <p:grpSpPr>
          <a:xfrm>
            <a:off x="343024" y="-890766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33" name="Rettangolo con angoli arrotondati 32">
              <a:extLst>
                <a:ext uri="{FF2B5EF4-FFF2-40B4-BE49-F238E27FC236}">
                  <a16:creationId xmlns:a16="http://schemas.microsoft.com/office/drawing/2014/main" id="{22956B97-96DA-4F14-9D74-3749FAA0958A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Cos‘è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TAG?</a:t>
              </a:r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D4C4C8C9-C349-4A28-8EDE-E94F4B8D8FB1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5" name="Elemento grafico 34" descr="Schermo di proiettore con riempimento a tinta unita">
              <a:extLst>
                <a:ext uri="{FF2B5EF4-FFF2-40B4-BE49-F238E27FC236}">
                  <a16:creationId xmlns:a16="http://schemas.microsoft.com/office/drawing/2014/main" id="{108A8366-23C1-4241-817E-6771B5F26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5" name="Gruppo 25">
            <a:extLst>
              <a:ext uri="{FF2B5EF4-FFF2-40B4-BE49-F238E27FC236}">
                <a16:creationId xmlns:a16="http://schemas.microsoft.com/office/drawing/2014/main" id="{3133AA53-3DD3-FE22-DA4B-7149F88314A3}"/>
              </a:ext>
            </a:extLst>
          </p:cNvPr>
          <p:cNvGrpSpPr/>
          <p:nvPr/>
        </p:nvGrpSpPr>
        <p:grpSpPr>
          <a:xfrm>
            <a:off x="3955250" y="4655186"/>
            <a:ext cx="4281490" cy="725781"/>
            <a:chOff x="1328735" y="1103019"/>
            <a:chExt cx="4281490" cy="725781"/>
          </a:xfrm>
        </p:grpSpPr>
        <p:sp>
          <p:nvSpPr>
            <p:cNvPr id="16" name="Rettangolo con angoli arrotondati 22">
              <a:extLst>
                <a:ext uri="{FF2B5EF4-FFF2-40B4-BE49-F238E27FC236}">
                  <a16:creationId xmlns:a16="http://schemas.microsoft.com/office/drawing/2014/main" id="{05465162-4BFC-C543-A2DC-9308BF63E79D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4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Mancanze</a:t>
              </a:r>
              <a:r>
                <a:rPr lang="de-DE" sz="24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Conosciute</a:t>
              </a:r>
            </a:p>
          </p:txBody>
        </p:sp>
        <p:sp>
          <p:nvSpPr>
            <p:cNvPr id="17" name="Ovale 23">
              <a:extLst>
                <a:ext uri="{FF2B5EF4-FFF2-40B4-BE49-F238E27FC236}">
                  <a16:creationId xmlns:a16="http://schemas.microsoft.com/office/drawing/2014/main" id="{E235EB98-D100-776B-BEF3-EBFBCBC4C8FD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Elemento grafico 24" descr="Shield Cross with solid fill">
              <a:extLst>
                <a:ext uri="{FF2B5EF4-FFF2-40B4-BE49-F238E27FC236}">
                  <a16:creationId xmlns:a16="http://schemas.microsoft.com/office/drawing/2014/main" id="{034DDC2E-E204-CCFE-750E-3B1711D47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9" name="Gruppo 25">
            <a:extLst>
              <a:ext uri="{FF2B5EF4-FFF2-40B4-BE49-F238E27FC236}">
                <a16:creationId xmlns:a16="http://schemas.microsoft.com/office/drawing/2014/main" id="{C31606E1-CF23-3BF0-916D-BAE9D98A59B8}"/>
              </a:ext>
            </a:extLst>
          </p:cNvPr>
          <p:cNvGrpSpPr/>
          <p:nvPr/>
        </p:nvGrpSpPr>
        <p:grpSpPr>
          <a:xfrm>
            <a:off x="3955250" y="5594141"/>
            <a:ext cx="4281490" cy="725781"/>
            <a:chOff x="1328735" y="1103019"/>
            <a:chExt cx="4281490" cy="725781"/>
          </a:xfrm>
        </p:grpSpPr>
        <p:sp>
          <p:nvSpPr>
            <p:cNvPr id="20" name="Rettangolo con angoli arrotondati 22">
              <a:extLst>
                <a:ext uri="{FF2B5EF4-FFF2-40B4-BE49-F238E27FC236}">
                  <a16:creationId xmlns:a16="http://schemas.microsoft.com/office/drawing/2014/main" id="{2E00E861-E580-F4A3-9A87-82C7A26ED4FB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4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Conclusione</a:t>
              </a:r>
              <a:r>
                <a:rPr lang="de-DE" sz="24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4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Progetto</a:t>
              </a:r>
              <a:endParaRPr lang="de-DE" sz="24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3">
              <a:extLst>
                <a:ext uri="{FF2B5EF4-FFF2-40B4-BE49-F238E27FC236}">
                  <a16:creationId xmlns:a16="http://schemas.microsoft.com/office/drawing/2014/main" id="{717D5CA5-EAF8-605E-277E-646017B4A9E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Elemento grafico 21" descr="Landing with solid fill">
            <a:extLst>
              <a:ext uri="{FF2B5EF4-FFF2-40B4-BE49-F238E27FC236}">
                <a16:creationId xmlns:a16="http://schemas.microsoft.com/office/drawing/2014/main" id="{91EDFEEA-D17D-EFAE-FA77-D5E39A3627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090978" y="5706572"/>
            <a:ext cx="496158" cy="4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59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D9BF96D2-EDD3-7DFC-98E8-876E4394C516}"/>
              </a:ext>
            </a:extLst>
          </p:cNvPr>
          <p:cNvGrpSpPr/>
          <p:nvPr/>
        </p:nvGrpSpPr>
        <p:grpSpPr>
          <a:xfrm>
            <a:off x="3955246" y="2124235"/>
            <a:ext cx="4281490" cy="725781"/>
            <a:chOff x="1328735" y="1103019"/>
            <a:chExt cx="4281490" cy="725781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110EA0A7-F13A-31BC-E3BF-A5325838CFB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in PHP</a:t>
              </a: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7C080E2-3BE6-C96E-EDAF-59CE79384D7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6" name="Elemento grafico 15" descr="Internet con riempimento a tinta unita">
              <a:extLst>
                <a:ext uri="{FF2B5EF4-FFF2-40B4-BE49-F238E27FC236}">
                  <a16:creationId xmlns:a16="http://schemas.microsoft.com/office/drawing/2014/main" id="{FD9AEE83-09D6-74F0-1515-4150D8C57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B8BFD1D-8A7B-1234-AA24-D6E2883D2950}"/>
              </a:ext>
            </a:extLst>
          </p:cNvPr>
          <p:cNvGrpSpPr/>
          <p:nvPr/>
        </p:nvGrpSpPr>
        <p:grpSpPr>
          <a:xfrm>
            <a:off x="3955255" y="3168939"/>
            <a:ext cx="4281490" cy="725781"/>
            <a:chOff x="1328735" y="1103019"/>
            <a:chExt cx="4281490" cy="725781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BBFCFF23-5D4D-0BE0-44DE-F1F4CEA088D7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Database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25F67B82-534D-5329-466D-70EA62AE81F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Database con riempimento a tinta unita">
              <a:extLst>
                <a:ext uri="{FF2B5EF4-FFF2-40B4-BE49-F238E27FC236}">
                  <a16:creationId xmlns:a16="http://schemas.microsoft.com/office/drawing/2014/main" id="{1E85DF02-877C-362D-D0A1-DB55A32C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7A4D82EB-4E2E-0C3C-2204-5BE4539AD98B}"/>
              </a:ext>
            </a:extLst>
          </p:cNvPr>
          <p:cNvGrpSpPr/>
          <p:nvPr/>
        </p:nvGrpSpPr>
        <p:grpSpPr>
          <a:xfrm>
            <a:off x="3955245" y="4216594"/>
            <a:ext cx="4281490" cy="725781"/>
            <a:chOff x="1328735" y="1103019"/>
            <a:chExt cx="4281490" cy="725781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B74FE1EA-69A9-5E66-EDAE-32576F75E61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Web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request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in Unity</a:t>
              </a: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48B53EE2-CDFA-9CB6-4B6D-9AD18DAF84AA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9" name="Elemento grafico 28" descr="Web design con riempimento a tinta unita">
              <a:extLst>
                <a:ext uri="{FF2B5EF4-FFF2-40B4-BE49-F238E27FC236}">
                  <a16:creationId xmlns:a16="http://schemas.microsoft.com/office/drawing/2014/main" id="{8A950849-AE94-4172-067E-8AE97EF7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BB420C07-052F-766A-6B91-32954B875E8E}"/>
              </a:ext>
            </a:extLst>
          </p:cNvPr>
          <p:cNvSpPr/>
          <p:nvPr/>
        </p:nvSpPr>
        <p:spPr>
          <a:xfrm>
            <a:off x="3955254" y="3166558"/>
            <a:ext cx="4281489" cy="725781"/>
          </a:xfrm>
          <a:prstGeom prst="roundRect">
            <a:avLst>
              <a:gd name="adj" fmla="val 43180"/>
            </a:avLst>
          </a:prstGeom>
          <a:noFill/>
          <a:ln>
            <a:solidFill>
              <a:srgbClr val="3C096E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PHP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Server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EC9DF17-52EC-945E-5B14-9DFB22C9326F}"/>
              </a:ext>
            </a:extLst>
          </p:cNvPr>
          <p:cNvSpPr/>
          <p:nvPr/>
        </p:nvSpPr>
        <p:spPr>
          <a:xfrm>
            <a:off x="3955245" y="4214213"/>
            <a:ext cx="4281489" cy="725781"/>
          </a:xfrm>
          <a:prstGeom prst="roundRect">
            <a:avLst>
              <a:gd name="adj" fmla="val 43180"/>
            </a:avLst>
          </a:prstGeom>
          <a:noFill/>
          <a:ln>
            <a:solidFill>
              <a:srgbClr val="3C096E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32087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D9BF96D2-EDD3-7DFC-98E8-876E4394C516}"/>
              </a:ext>
            </a:extLst>
          </p:cNvPr>
          <p:cNvGrpSpPr/>
          <p:nvPr/>
        </p:nvGrpSpPr>
        <p:grpSpPr>
          <a:xfrm>
            <a:off x="3955246" y="-2117565"/>
            <a:ext cx="4281490" cy="725781"/>
            <a:chOff x="1328735" y="1103019"/>
            <a:chExt cx="4281490" cy="725781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110EA0A7-F13A-31BC-E3BF-A5325838CFB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in PHP</a:t>
              </a: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7C080E2-3BE6-C96E-EDAF-59CE79384D7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6" name="Elemento grafico 15" descr="Internet con riempimento a tinta unita">
              <a:extLst>
                <a:ext uri="{FF2B5EF4-FFF2-40B4-BE49-F238E27FC236}">
                  <a16:creationId xmlns:a16="http://schemas.microsoft.com/office/drawing/2014/main" id="{FD9AEE83-09D6-74F0-1515-4150D8C57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B8BFD1D-8A7B-1234-AA24-D6E2883D2950}"/>
              </a:ext>
            </a:extLst>
          </p:cNvPr>
          <p:cNvGrpSpPr/>
          <p:nvPr/>
        </p:nvGrpSpPr>
        <p:grpSpPr>
          <a:xfrm>
            <a:off x="3955255" y="-1072861"/>
            <a:ext cx="4281490" cy="725781"/>
            <a:chOff x="1328735" y="1103019"/>
            <a:chExt cx="4281490" cy="725781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BBFCFF23-5D4D-0BE0-44DE-F1F4CEA088D7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Database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25F67B82-534D-5329-466D-70EA62AE81F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Database con riempimento a tinta unita">
              <a:extLst>
                <a:ext uri="{FF2B5EF4-FFF2-40B4-BE49-F238E27FC236}">
                  <a16:creationId xmlns:a16="http://schemas.microsoft.com/office/drawing/2014/main" id="{1E85DF02-877C-362D-D0A1-DB55A32C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7A4D82EB-4E2E-0C3C-2204-5BE4539AD98B}"/>
              </a:ext>
            </a:extLst>
          </p:cNvPr>
          <p:cNvGrpSpPr/>
          <p:nvPr/>
        </p:nvGrpSpPr>
        <p:grpSpPr>
          <a:xfrm>
            <a:off x="3955245" y="1697365"/>
            <a:ext cx="4281490" cy="725781"/>
            <a:chOff x="1328735" y="1103019"/>
            <a:chExt cx="4281490" cy="725781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B74FE1EA-69A9-5E66-EDAE-32576F75E61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Web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request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in Unity</a:t>
              </a: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48B53EE2-CDFA-9CB6-4B6D-9AD18DAF84AA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9" name="Elemento grafico 28" descr="Web design con riempimento a tinta unita">
              <a:extLst>
                <a:ext uri="{FF2B5EF4-FFF2-40B4-BE49-F238E27FC236}">
                  <a16:creationId xmlns:a16="http://schemas.microsoft.com/office/drawing/2014/main" id="{8A950849-AE94-4172-067E-8AE97EF7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PHP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Server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EC9DF17-52EC-945E-5B14-9DFB22C9326F}"/>
              </a:ext>
            </a:extLst>
          </p:cNvPr>
          <p:cNvSpPr/>
          <p:nvPr/>
        </p:nvSpPr>
        <p:spPr>
          <a:xfrm>
            <a:off x="3955245" y="1694984"/>
            <a:ext cx="4281489" cy="3843174"/>
          </a:xfrm>
          <a:prstGeom prst="roundRect">
            <a:avLst>
              <a:gd name="adj" fmla="val 10409"/>
            </a:avLst>
          </a:prstGeom>
          <a:noFill/>
          <a:ln>
            <a:solidFill>
              <a:srgbClr val="3C096E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DB23A6B-0FB0-0F97-5BEA-6DB52742C7E4}"/>
              </a:ext>
            </a:extLst>
          </p:cNvPr>
          <p:cNvGrpSpPr/>
          <p:nvPr/>
        </p:nvGrpSpPr>
        <p:grpSpPr>
          <a:xfrm>
            <a:off x="4328156" y="2674474"/>
            <a:ext cx="3535723" cy="725781"/>
            <a:chOff x="2074501" y="1103019"/>
            <a:chExt cx="3535723" cy="72578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7ADAD34F-F4F4-E939-B236-BC91A01EEF85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UnityWebRequest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3EB3D059-7174-7A98-3B4D-6C0C35A23695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Portatile con riempimento a tinta unita">
              <a:extLst>
                <a:ext uri="{FF2B5EF4-FFF2-40B4-BE49-F238E27FC236}">
                  <a16:creationId xmlns:a16="http://schemas.microsoft.com/office/drawing/2014/main" id="{4AC5DFB2-DAFC-3A36-FB30-ECDEE21E3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889B2F7A-40FC-4A3E-37A2-05FCFBD6E318}"/>
              </a:ext>
            </a:extLst>
          </p:cNvPr>
          <p:cNvGrpSpPr/>
          <p:nvPr/>
        </p:nvGrpSpPr>
        <p:grpSpPr>
          <a:xfrm>
            <a:off x="4337903" y="3616571"/>
            <a:ext cx="3535723" cy="725781"/>
            <a:chOff x="2074501" y="1103019"/>
            <a:chExt cx="3535723" cy="725781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E0784E51-8526-7670-7341-35AB853239B2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Gestisce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HTTP / HTTPS</a:t>
              </a: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8CE30C47-34D7-BA82-1D03-C833FC34925E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Server con riempimento a tinta unita">
              <a:extLst>
                <a:ext uri="{FF2B5EF4-FFF2-40B4-BE49-F238E27FC236}">
                  <a16:creationId xmlns:a16="http://schemas.microsoft.com/office/drawing/2014/main" id="{8C915F49-C0E5-E7B5-22A0-24AA7F22D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2BC9CD77-E7FB-4A26-9DCD-B8AC0B528E43}"/>
              </a:ext>
            </a:extLst>
          </p:cNvPr>
          <p:cNvGrpSpPr/>
          <p:nvPr/>
        </p:nvGrpSpPr>
        <p:grpSpPr>
          <a:xfrm>
            <a:off x="4328127" y="4556149"/>
            <a:ext cx="3535723" cy="725781"/>
            <a:chOff x="2074501" y="1103019"/>
            <a:chExt cx="3535723" cy="725781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235EBCF5-410E-F61A-646D-23408106989F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Richieste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GET / POST</a:t>
              </a:r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52BDEC36-EB3A-63F5-9FCD-89D145CB1D26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0" name="Elemento grafico 29" descr="Web design con riempimento a tinta unita">
              <a:extLst>
                <a:ext uri="{FF2B5EF4-FFF2-40B4-BE49-F238E27FC236}">
                  <a16:creationId xmlns:a16="http://schemas.microsoft.com/office/drawing/2014/main" id="{BCDFBFC8-417A-C4D3-A95E-5113E96E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EE8A824-D9CE-C4FB-BE78-6711190253C4}"/>
              </a:ext>
            </a:extLst>
          </p:cNvPr>
          <p:cNvSpPr txBox="1"/>
          <p:nvPr/>
        </p:nvSpPr>
        <p:spPr>
          <a:xfrm>
            <a:off x="13085460" y="1624188"/>
            <a:ext cx="6878806" cy="39857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381000">
              <a:srgbClr val="262626">
                <a:alpha val="62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IEnumerator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SaveMatchOnDb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it-CH" sz="1100" b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//eseguito dal server</a:t>
            </a:r>
            <a:endParaRPr lang="it-CH" sz="11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WWWForm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WWWForm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UnityWebRequest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AddField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CH" sz="1100" b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date_played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GetTimestamp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UnityWebRequest.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GlobalVars.BASE_URL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CH" sz="1100" b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matchManager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CH" sz="1100" b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startMatch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SendWebRequest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req.result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UnityWebRequest.Result.Success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matchid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Convert.</a:t>
            </a:r>
            <a:r>
              <a:rPr lang="it-CH" sz="1100" b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ToInt32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req.downloadHandler.text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Debug.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"Match avviato!"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Debug.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CH" sz="1100" b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match_id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matchid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isMatchStarted.Value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matchId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matchid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SetMatchIdClientRpc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matchid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StartGameClientRpc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endParaRPr lang="it-CH" sz="11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Debug.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CH" sz="1100" b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req.error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 // URL: 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req.url);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43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D9BF96D2-EDD3-7DFC-98E8-876E4394C516}"/>
              </a:ext>
            </a:extLst>
          </p:cNvPr>
          <p:cNvGrpSpPr/>
          <p:nvPr/>
        </p:nvGrpSpPr>
        <p:grpSpPr>
          <a:xfrm>
            <a:off x="3955246" y="-2117565"/>
            <a:ext cx="4281490" cy="725781"/>
            <a:chOff x="1328735" y="1103019"/>
            <a:chExt cx="4281490" cy="725781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110EA0A7-F13A-31BC-E3BF-A5325838CFB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in PHP</a:t>
              </a: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7C080E2-3BE6-C96E-EDAF-59CE79384D7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6" name="Elemento grafico 15" descr="Internet con riempimento a tinta unita">
              <a:extLst>
                <a:ext uri="{FF2B5EF4-FFF2-40B4-BE49-F238E27FC236}">
                  <a16:creationId xmlns:a16="http://schemas.microsoft.com/office/drawing/2014/main" id="{FD9AEE83-09D6-74F0-1515-4150D8C57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B8BFD1D-8A7B-1234-AA24-D6E2883D2950}"/>
              </a:ext>
            </a:extLst>
          </p:cNvPr>
          <p:cNvGrpSpPr/>
          <p:nvPr/>
        </p:nvGrpSpPr>
        <p:grpSpPr>
          <a:xfrm>
            <a:off x="3955255" y="-1072861"/>
            <a:ext cx="4281490" cy="725781"/>
            <a:chOff x="1328735" y="1103019"/>
            <a:chExt cx="4281490" cy="725781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BBFCFF23-5D4D-0BE0-44DE-F1F4CEA088D7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Database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25F67B82-534D-5329-466D-70EA62AE81F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Database con riempimento a tinta unita">
              <a:extLst>
                <a:ext uri="{FF2B5EF4-FFF2-40B4-BE49-F238E27FC236}">
                  <a16:creationId xmlns:a16="http://schemas.microsoft.com/office/drawing/2014/main" id="{1E85DF02-877C-362D-D0A1-DB55A32C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7A4D82EB-4E2E-0C3C-2204-5BE4539AD98B}"/>
              </a:ext>
            </a:extLst>
          </p:cNvPr>
          <p:cNvGrpSpPr/>
          <p:nvPr/>
        </p:nvGrpSpPr>
        <p:grpSpPr>
          <a:xfrm>
            <a:off x="343024" y="1697365"/>
            <a:ext cx="4281490" cy="725781"/>
            <a:chOff x="1328735" y="1103019"/>
            <a:chExt cx="4281490" cy="725781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B74FE1EA-69A9-5E66-EDAE-32576F75E61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Web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request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in Unity</a:t>
              </a: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48B53EE2-CDFA-9CB6-4B6D-9AD18DAF84AA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9" name="Elemento grafico 28" descr="Web design con riempimento a tinta unita">
              <a:extLst>
                <a:ext uri="{FF2B5EF4-FFF2-40B4-BE49-F238E27FC236}">
                  <a16:creationId xmlns:a16="http://schemas.microsoft.com/office/drawing/2014/main" id="{8A950849-AE94-4172-067E-8AE97EF7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PHP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Server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EC9DF17-52EC-945E-5B14-9DFB22C9326F}"/>
              </a:ext>
            </a:extLst>
          </p:cNvPr>
          <p:cNvSpPr/>
          <p:nvPr/>
        </p:nvSpPr>
        <p:spPr>
          <a:xfrm>
            <a:off x="343024" y="1694984"/>
            <a:ext cx="4281489" cy="3843174"/>
          </a:xfrm>
          <a:prstGeom prst="roundRect">
            <a:avLst>
              <a:gd name="adj" fmla="val 10409"/>
            </a:avLst>
          </a:prstGeom>
          <a:noFill/>
          <a:ln>
            <a:solidFill>
              <a:srgbClr val="3C096E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DB23A6B-0FB0-0F97-5BEA-6DB52742C7E4}"/>
              </a:ext>
            </a:extLst>
          </p:cNvPr>
          <p:cNvGrpSpPr/>
          <p:nvPr/>
        </p:nvGrpSpPr>
        <p:grpSpPr>
          <a:xfrm>
            <a:off x="715935" y="2674474"/>
            <a:ext cx="3535723" cy="725781"/>
            <a:chOff x="2074501" y="1103019"/>
            <a:chExt cx="3535723" cy="72578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7ADAD34F-F4F4-E939-B236-BC91A01EEF85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UnityWebRequest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3EB3D059-7174-7A98-3B4D-6C0C35A23695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Portatile con riempimento a tinta unita">
              <a:extLst>
                <a:ext uri="{FF2B5EF4-FFF2-40B4-BE49-F238E27FC236}">
                  <a16:creationId xmlns:a16="http://schemas.microsoft.com/office/drawing/2014/main" id="{4AC5DFB2-DAFC-3A36-FB30-ECDEE21E3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889B2F7A-40FC-4A3E-37A2-05FCFBD6E318}"/>
              </a:ext>
            </a:extLst>
          </p:cNvPr>
          <p:cNvGrpSpPr/>
          <p:nvPr/>
        </p:nvGrpSpPr>
        <p:grpSpPr>
          <a:xfrm>
            <a:off x="725682" y="3616571"/>
            <a:ext cx="3535723" cy="725781"/>
            <a:chOff x="2074501" y="1103019"/>
            <a:chExt cx="3535723" cy="725781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E0784E51-8526-7670-7341-35AB853239B2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Gestisce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HTTP / HTTPS</a:t>
              </a: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8CE30C47-34D7-BA82-1D03-C833FC34925E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Server con riempimento a tinta unita">
              <a:extLst>
                <a:ext uri="{FF2B5EF4-FFF2-40B4-BE49-F238E27FC236}">
                  <a16:creationId xmlns:a16="http://schemas.microsoft.com/office/drawing/2014/main" id="{8C915F49-C0E5-E7B5-22A0-24AA7F22D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2BC9CD77-E7FB-4A26-9DCD-B8AC0B528E43}"/>
              </a:ext>
            </a:extLst>
          </p:cNvPr>
          <p:cNvGrpSpPr/>
          <p:nvPr/>
        </p:nvGrpSpPr>
        <p:grpSpPr>
          <a:xfrm>
            <a:off x="715906" y="4556149"/>
            <a:ext cx="3535723" cy="725781"/>
            <a:chOff x="2074501" y="1103019"/>
            <a:chExt cx="3535723" cy="725781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235EBCF5-410E-F61A-646D-23408106989F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Richieste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GET / POST</a:t>
              </a:r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52BDEC36-EB3A-63F5-9FCD-89D145CB1D26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0" name="Elemento grafico 29" descr="Web design con riempimento a tinta unita">
              <a:extLst>
                <a:ext uri="{FF2B5EF4-FFF2-40B4-BE49-F238E27FC236}">
                  <a16:creationId xmlns:a16="http://schemas.microsoft.com/office/drawing/2014/main" id="{BCDFBFC8-417A-C4D3-A95E-5113E96E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A39F1DC-CBCC-5978-E170-9035EF2902A5}"/>
              </a:ext>
            </a:extLst>
          </p:cNvPr>
          <p:cNvSpPr txBox="1"/>
          <p:nvPr/>
        </p:nvSpPr>
        <p:spPr>
          <a:xfrm>
            <a:off x="4970160" y="1624188"/>
            <a:ext cx="6878806" cy="39857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381000">
              <a:srgbClr val="262626">
                <a:alpha val="62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IEnumerator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SaveMatchOnDb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it-CH" sz="1100" b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//eseguito dal server</a:t>
            </a:r>
            <a:endParaRPr lang="it-CH" sz="11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WWWForm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WWWForm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UnityWebRequest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AddField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CH" sz="1100" b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date_played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GetTimestamp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UnityWebRequest.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GlobalVars.BASE_URL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CH" sz="1100" b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matchManager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CH" sz="1100" b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startMatch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SendWebRequest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req.result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UnityWebRequest.Result.Success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matchid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Convert.</a:t>
            </a:r>
            <a:r>
              <a:rPr lang="it-CH" sz="1100" b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ToInt32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req.downloadHandler.text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Debug.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"Match avviato!"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Debug.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CH" sz="1100" b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match_id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matchid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isMatchStarted.Value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matchId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matchid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SetMatchIdClientRpc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matchid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StartGameClientRpc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endParaRPr lang="it-CH" sz="11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Debug.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CH" sz="1100" b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req.error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 // URL: 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req.url);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100285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7A4D82EB-4E2E-0C3C-2204-5BE4539AD98B}"/>
              </a:ext>
            </a:extLst>
          </p:cNvPr>
          <p:cNvGrpSpPr/>
          <p:nvPr/>
        </p:nvGrpSpPr>
        <p:grpSpPr>
          <a:xfrm>
            <a:off x="3955246" y="1697365"/>
            <a:ext cx="4281490" cy="725781"/>
            <a:chOff x="1328735" y="1103019"/>
            <a:chExt cx="4281490" cy="725781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B74FE1EA-69A9-5E66-EDAE-32576F75E61E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Web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request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in Unity</a:t>
              </a: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48B53EE2-CDFA-9CB6-4B6D-9AD18DAF84AA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9" name="Elemento grafico 28" descr="Web design con riempimento a tinta unita">
              <a:extLst>
                <a:ext uri="{FF2B5EF4-FFF2-40B4-BE49-F238E27FC236}">
                  <a16:creationId xmlns:a16="http://schemas.microsoft.com/office/drawing/2014/main" id="{8A950849-AE94-4172-067E-8AE97EF7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EC9DF17-52EC-945E-5B14-9DFB22C9326F}"/>
              </a:ext>
            </a:extLst>
          </p:cNvPr>
          <p:cNvSpPr/>
          <p:nvPr/>
        </p:nvSpPr>
        <p:spPr>
          <a:xfrm>
            <a:off x="3955246" y="1694984"/>
            <a:ext cx="4281489" cy="3843174"/>
          </a:xfrm>
          <a:prstGeom prst="roundRect">
            <a:avLst>
              <a:gd name="adj" fmla="val 10409"/>
            </a:avLst>
          </a:prstGeom>
          <a:noFill/>
          <a:ln>
            <a:solidFill>
              <a:srgbClr val="3C096E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DB23A6B-0FB0-0F97-5BEA-6DB52742C7E4}"/>
              </a:ext>
            </a:extLst>
          </p:cNvPr>
          <p:cNvGrpSpPr/>
          <p:nvPr/>
        </p:nvGrpSpPr>
        <p:grpSpPr>
          <a:xfrm>
            <a:off x="4328157" y="2674474"/>
            <a:ext cx="3535723" cy="725781"/>
            <a:chOff x="2074501" y="1103019"/>
            <a:chExt cx="3535723" cy="72578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7ADAD34F-F4F4-E939-B236-BC91A01EEF85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UnityWebRequest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3EB3D059-7174-7A98-3B4D-6C0C35A23695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Portatile con riempimento a tinta unita">
              <a:extLst>
                <a:ext uri="{FF2B5EF4-FFF2-40B4-BE49-F238E27FC236}">
                  <a16:creationId xmlns:a16="http://schemas.microsoft.com/office/drawing/2014/main" id="{4AC5DFB2-DAFC-3A36-FB30-ECDEE21E3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889B2F7A-40FC-4A3E-37A2-05FCFBD6E318}"/>
              </a:ext>
            </a:extLst>
          </p:cNvPr>
          <p:cNvGrpSpPr/>
          <p:nvPr/>
        </p:nvGrpSpPr>
        <p:grpSpPr>
          <a:xfrm>
            <a:off x="4337904" y="3616571"/>
            <a:ext cx="3535723" cy="725781"/>
            <a:chOff x="2074501" y="1103019"/>
            <a:chExt cx="3535723" cy="725781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E0784E51-8526-7670-7341-35AB853239B2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Gestisce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HTTP / HTTPS</a:t>
              </a: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8CE30C47-34D7-BA82-1D03-C833FC34925E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Server con riempimento a tinta unita">
              <a:extLst>
                <a:ext uri="{FF2B5EF4-FFF2-40B4-BE49-F238E27FC236}">
                  <a16:creationId xmlns:a16="http://schemas.microsoft.com/office/drawing/2014/main" id="{8C915F49-C0E5-E7B5-22A0-24AA7F22D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2BC9CD77-E7FB-4A26-9DCD-B8AC0B528E43}"/>
              </a:ext>
            </a:extLst>
          </p:cNvPr>
          <p:cNvGrpSpPr/>
          <p:nvPr/>
        </p:nvGrpSpPr>
        <p:grpSpPr>
          <a:xfrm>
            <a:off x="4328128" y="4556149"/>
            <a:ext cx="3535723" cy="725781"/>
            <a:chOff x="2074501" y="1103019"/>
            <a:chExt cx="3535723" cy="725781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235EBCF5-410E-F61A-646D-23408106989F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Richieste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GET / POST</a:t>
              </a:r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52BDEC36-EB3A-63F5-9FCD-89D145CB1D26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0" name="Elemento grafico 29" descr="Web design con riempimento a tinta unita">
              <a:extLst>
                <a:ext uri="{FF2B5EF4-FFF2-40B4-BE49-F238E27FC236}">
                  <a16:creationId xmlns:a16="http://schemas.microsoft.com/office/drawing/2014/main" id="{BCDFBFC8-417A-C4D3-A95E-5113E96E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A39F1DC-CBCC-5978-E170-9035EF2902A5}"/>
              </a:ext>
            </a:extLst>
          </p:cNvPr>
          <p:cNvSpPr txBox="1"/>
          <p:nvPr/>
        </p:nvSpPr>
        <p:spPr>
          <a:xfrm>
            <a:off x="14558660" y="1624188"/>
            <a:ext cx="6878806" cy="39857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381000">
              <a:srgbClr val="262626">
                <a:alpha val="62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IEnumerator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SaveMatchOnDb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it-CH" sz="1100" b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//eseguito dal server</a:t>
            </a:r>
            <a:endParaRPr lang="it-CH" sz="11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WWWForm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WWWForm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UnityWebRequest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AddField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CH" sz="1100" b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date_played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GetTimestamp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UnityWebRequest.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GlobalVars.BASE_URL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CH" sz="1100" b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matchManager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CH" sz="1100" b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startMatch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SendWebRequest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req.result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UnityWebRequest.Result.Success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matchid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Convert.</a:t>
            </a:r>
            <a:r>
              <a:rPr lang="it-CH" sz="1100" b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ToInt32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req.downloadHandler.text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Debug.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"Match avviato!"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Debug.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CH" sz="1100" b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match_id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matchid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isMatchStarted.Value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matchId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matchid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SetMatchIdClientRpc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matchid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StartGameClientRpc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endParaRPr lang="it-CH" sz="11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Debug.</a:t>
            </a:r>
            <a:r>
              <a:rPr lang="it-CH" sz="1100" b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CH" sz="1100" b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req.error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 // URL: "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sz="1100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req.url);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CH" sz="11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110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Backend PHP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Server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FC7A69E-A667-1C6F-EE8E-D9C56BA355B5}"/>
              </a:ext>
            </a:extLst>
          </p:cNvPr>
          <p:cNvGrpSpPr/>
          <p:nvPr/>
        </p:nvGrpSpPr>
        <p:grpSpPr>
          <a:xfrm>
            <a:off x="352794" y="-1167497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33" name="Rettangolo con angoli arrotondati 32">
              <a:extLst>
                <a:ext uri="{FF2B5EF4-FFF2-40B4-BE49-F238E27FC236}">
                  <a16:creationId xmlns:a16="http://schemas.microsoft.com/office/drawing/2014/main" id="{6349AA3C-1C7C-75A8-C889-2AA29D7B8DA9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Interfacce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it-CH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Grafiche - Schermata Principale</a:t>
              </a:r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8AA524AD-E559-114B-34EC-27091703939D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5" name="Elemento grafico 34" descr="Finestra del browser">
              <a:extLst>
                <a:ext uri="{FF2B5EF4-FFF2-40B4-BE49-F238E27FC236}">
                  <a16:creationId xmlns:a16="http://schemas.microsoft.com/office/drawing/2014/main" id="{7A3DF42F-B74C-E145-3460-2C980C301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D6962FC-47D1-31F2-50A6-CD374E217002}"/>
              </a:ext>
            </a:extLst>
          </p:cNvPr>
          <p:cNvGrpSpPr/>
          <p:nvPr/>
        </p:nvGrpSpPr>
        <p:grpSpPr>
          <a:xfrm>
            <a:off x="352794" y="-1167497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DAB7DF5E-536E-58F0-DB96-7BB13FDC597D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Interfacce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it-CH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Grafiche - Schermata Principale</a:t>
              </a: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BBF765F-2503-9224-5700-4FD6629D1F3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6" name="Elemento grafico 15" descr="Finestra del browser">
              <a:extLst>
                <a:ext uri="{FF2B5EF4-FFF2-40B4-BE49-F238E27FC236}">
                  <a16:creationId xmlns:a16="http://schemas.microsoft.com/office/drawing/2014/main" id="{1EAFE246-9AFD-C642-20D2-74A011243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18" name="Immagine 17" descr="Immagine che contiene testo, violetto, viola, Magenta&#10;&#10;Descrizione generata automaticamente">
            <a:extLst>
              <a:ext uri="{FF2B5EF4-FFF2-40B4-BE49-F238E27FC236}">
                <a16:creationId xmlns:a16="http://schemas.microsoft.com/office/drawing/2014/main" id="{08D98685-A1BF-D915-0FBA-F7C5698C3D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671" y="1186195"/>
            <a:ext cx="3650869" cy="5468558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625D95B5-2E77-E44C-4030-887737D855A7}"/>
              </a:ext>
            </a:extLst>
          </p:cNvPr>
          <p:cNvGrpSpPr/>
          <p:nvPr/>
        </p:nvGrpSpPr>
        <p:grpSpPr>
          <a:xfrm>
            <a:off x="-4706531" y="1289768"/>
            <a:ext cx="4100633" cy="725781"/>
            <a:chOff x="2074500" y="1103019"/>
            <a:chExt cx="4100633" cy="725781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1B8F336B-17BA-BA98-DC7A-A5A109D40496}"/>
                </a:ext>
              </a:extLst>
            </p:cNvPr>
            <p:cNvSpPr/>
            <p:nvPr/>
          </p:nvSpPr>
          <p:spPr>
            <a:xfrm>
              <a:off x="2074500" y="1103019"/>
              <a:ext cx="410063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Gioco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Online/Offline</a:t>
              </a:r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48AC6B5F-1AE2-8EF7-C21C-2483A51C6580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6" name="Elemento grafico 35" descr="Periferica di gioco con riempimento a tinta unita">
              <a:extLst>
                <a:ext uri="{FF2B5EF4-FFF2-40B4-BE49-F238E27FC236}">
                  <a16:creationId xmlns:a16="http://schemas.microsoft.com/office/drawing/2014/main" id="{37AF40C8-0C12-C457-1117-E0A289F4B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52926F97-7C3D-C1D9-8642-06409653883B}"/>
              </a:ext>
            </a:extLst>
          </p:cNvPr>
          <p:cNvGrpSpPr/>
          <p:nvPr/>
        </p:nvGrpSpPr>
        <p:grpSpPr>
          <a:xfrm>
            <a:off x="-4706529" y="2170794"/>
            <a:ext cx="4100634" cy="725781"/>
            <a:chOff x="2074501" y="1103019"/>
            <a:chExt cx="4100634" cy="725781"/>
          </a:xfrm>
        </p:grpSpPr>
        <p:sp>
          <p:nvSpPr>
            <p:cNvPr id="38" name="Rettangolo con angoli arrotondati 37">
              <a:extLst>
                <a:ext uri="{FF2B5EF4-FFF2-40B4-BE49-F238E27FC236}">
                  <a16:creationId xmlns:a16="http://schemas.microsoft.com/office/drawing/2014/main" id="{089E6493-1B8F-DE4B-6C30-D0EB7EA0C1D1}"/>
                </a:ext>
              </a:extLst>
            </p:cNvPr>
            <p:cNvSpPr/>
            <p:nvPr/>
          </p:nvSpPr>
          <p:spPr>
            <a:xfrm>
              <a:off x="2074501" y="1103019"/>
              <a:ext cx="4100634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Visualizzazione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Comandi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373EC402-45F9-4805-E669-94AD4E86C35F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0" name="Elemento grafico 39" descr="Periferica di gioco con riempimento a tinta unita">
              <a:extLst>
                <a:ext uri="{FF2B5EF4-FFF2-40B4-BE49-F238E27FC236}">
                  <a16:creationId xmlns:a16="http://schemas.microsoft.com/office/drawing/2014/main" id="{99AF8EF4-4617-209C-AA5C-2D6DCB767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AE136381-165A-CE18-DEB6-7A6B6CF03E5B}"/>
              </a:ext>
            </a:extLst>
          </p:cNvPr>
          <p:cNvGrpSpPr/>
          <p:nvPr/>
        </p:nvGrpSpPr>
        <p:grpSpPr>
          <a:xfrm>
            <a:off x="-4706528" y="3047171"/>
            <a:ext cx="4100634" cy="725781"/>
            <a:chOff x="2074501" y="1103019"/>
            <a:chExt cx="4100634" cy="725781"/>
          </a:xfrm>
        </p:grpSpPr>
        <p:sp>
          <p:nvSpPr>
            <p:cNvPr id="42" name="Rettangolo con angoli arrotondati 41">
              <a:extLst>
                <a:ext uri="{FF2B5EF4-FFF2-40B4-BE49-F238E27FC236}">
                  <a16:creationId xmlns:a16="http://schemas.microsoft.com/office/drawing/2014/main" id="{3CA4551B-5A5E-F301-6563-9357F7382A68}"/>
                </a:ext>
              </a:extLst>
            </p:cNvPr>
            <p:cNvSpPr/>
            <p:nvPr/>
          </p:nvSpPr>
          <p:spPr>
            <a:xfrm>
              <a:off x="2074501" y="1103019"/>
              <a:ext cx="4100634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Modifica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Impostazioni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F1A1CC5E-A045-68E5-11C9-B02ED47124A5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4" name="Elemento grafico 43" descr="Periferica di gioco con riempimento a tinta unita">
              <a:extLst>
                <a:ext uri="{FF2B5EF4-FFF2-40B4-BE49-F238E27FC236}">
                  <a16:creationId xmlns:a16="http://schemas.microsoft.com/office/drawing/2014/main" id="{7522FE61-8836-52BB-3B6D-A3F011700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0580D1E-EC4A-0F03-E124-A9B63CAA40B2}"/>
              </a:ext>
            </a:extLst>
          </p:cNvPr>
          <p:cNvGrpSpPr/>
          <p:nvPr/>
        </p:nvGrpSpPr>
        <p:grpSpPr>
          <a:xfrm>
            <a:off x="-4706529" y="3919887"/>
            <a:ext cx="4100635" cy="725781"/>
            <a:chOff x="2074500" y="1103019"/>
            <a:chExt cx="4100635" cy="725781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A241830B-FB5E-55F5-99E7-A4D76FE70B4A}"/>
                </a:ext>
              </a:extLst>
            </p:cNvPr>
            <p:cNvSpPr/>
            <p:nvPr/>
          </p:nvSpPr>
          <p:spPr>
            <a:xfrm>
              <a:off x="2074500" y="1103019"/>
              <a:ext cx="4100635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Visualizzazione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Partite Passate</a:t>
              </a:r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AFD99B04-2FF8-DE83-0E87-579CC7FBBB0A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8" name="Elemento grafico 47" descr="Periferica di gioco con riempimento a tinta unita">
              <a:extLst>
                <a:ext uri="{FF2B5EF4-FFF2-40B4-BE49-F238E27FC236}">
                  <a16:creationId xmlns:a16="http://schemas.microsoft.com/office/drawing/2014/main" id="{F8FBF138-C42E-6BAA-0FE7-1A952156B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47729CC9-D5D3-2F8A-9393-2B1CCB09B348}"/>
              </a:ext>
            </a:extLst>
          </p:cNvPr>
          <p:cNvGrpSpPr/>
          <p:nvPr/>
        </p:nvGrpSpPr>
        <p:grpSpPr>
          <a:xfrm>
            <a:off x="-4706528" y="4796679"/>
            <a:ext cx="4100634" cy="725781"/>
            <a:chOff x="2074501" y="1103019"/>
            <a:chExt cx="4100634" cy="725781"/>
          </a:xfrm>
        </p:grpSpPr>
        <p:sp>
          <p:nvSpPr>
            <p:cNvPr id="50" name="Rettangolo con angoli arrotondati 49">
              <a:extLst>
                <a:ext uri="{FF2B5EF4-FFF2-40B4-BE49-F238E27FC236}">
                  <a16:creationId xmlns:a16="http://schemas.microsoft.com/office/drawing/2014/main" id="{FF2F0E4C-4FB1-C2D8-5D9F-BD465E52FCC0}"/>
                </a:ext>
              </a:extLst>
            </p:cNvPr>
            <p:cNvSpPr/>
            <p:nvPr/>
          </p:nvSpPr>
          <p:spPr>
            <a:xfrm>
              <a:off x="2074501" y="1103019"/>
              <a:ext cx="4100634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Possibilità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Login/Logout</a:t>
              </a:r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44050EC4-AA14-11AA-99B9-549FF737A112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2" name="Elemento grafico 51" descr="Periferica di gioco con riempimento a tinta unita">
              <a:extLst>
                <a:ext uri="{FF2B5EF4-FFF2-40B4-BE49-F238E27FC236}">
                  <a16:creationId xmlns:a16="http://schemas.microsoft.com/office/drawing/2014/main" id="{5136997B-52C3-492F-BA96-CCF37B683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E58EDD81-AB14-84CC-3BB7-22A5478AB3EE}"/>
              </a:ext>
            </a:extLst>
          </p:cNvPr>
          <p:cNvGrpSpPr/>
          <p:nvPr/>
        </p:nvGrpSpPr>
        <p:grpSpPr>
          <a:xfrm>
            <a:off x="-4706531" y="5668980"/>
            <a:ext cx="4100634" cy="725781"/>
            <a:chOff x="2074501" y="1103019"/>
            <a:chExt cx="4100634" cy="725781"/>
          </a:xfrm>
        </p:grpSpPr>
        <p:sp>
          <p:nvSpPr>
            <p:cNvPr id="54" name="Rettangolo con angoli arrotondati 53">
              <a:extLst>
                <a:ext uri="{FF2B5EF4-FFF2-40B4-BE49-F238E27FC236}">
                  <a16:creationId xmlns:a16="http://schemas.microsoft.com/office/drawing/2014/main" id="{67BC8340-00FE-A939-0EC6-9AF890C04F23}"/>
                </a:ext>
              </a:extLst>
            </p:cNvPr>
            <p:cNvSpPr/>
            <p:nvPr/>
          </p:nvSpPr>
          <p:spPr>
            <a:xfrm>
              <a:off x="2074501" y="1103019"/>
              <a:ext cx="4100634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Uscire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dal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Gioco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2679B7D8-FC0C-E442-6CE0-2623CCCD2638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6" name="Elemento grafico 55" descr="Entrata con riempimento a tinta unita">
              <a:extLst>
                <a:ext uri="{FF2B5EF4-FFF2-40B4-BE49-F238E27FC236}">
                  <a16:creationId xmlns:a16="http://schemas.microsoft.com/office/drawing/2014/main" id="{A6BE9417-AD17-D876-2AC6-F92D3DAC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359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violetto, viola, Magenta&#10;&#10;Descrizione generata automaticamente">
            <a:extLst>
              <a:ext uri="{FF2B5EF4-FFF2-40B4-BE49-F238E27FC236}">
                <a16:creationId xmlns:a16="http://schemas.microsoft.com/office/drawing/2014/main" id="{0D690B68-2D6E-6DA8-89E7-D0D09409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771" y="1186195"/>
            <a:ext cx="3650869" cy="5468558"/>
          </a:xfrm>
          <a:prstGeom prst="rect">
            <a:avLst/>
          </a:prstGeom>
          <a:effectLst>
            <a:glow rad="596900">
              <a:srgbClr val="2F004B">
                <a:alpha val="56000"/>
              </a:srgbClr>
            </a:glow>
          </a:effectLst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Interfacce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it-CH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Grafiche - Schermata Principale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Finestra del browser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2C46678E-FCDE-84CE-A861-02CBC8DD196E}"/>
              </a:ext>
            </a:extLst>
          </p:cNvPr>
          <p:cNvGrpSpPr/>
          <p:nvPr/>
        </p:nvGrpSpPr>
        <p:grpSpPr>
          <a:xfrm>
            <a:off x="343024" y="1289768"/>
            <a:ext cx="4100633" cy="725781"/>
            <a:chOff x="2074500" y="1103019"/>
            <a:chExt cx="4100633" cy="725781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38AB995-A9E9-4163-516C-9AD0FCED3130}"/>
                </a:ext>
              </a:extLst>
            </p:cNvPr>
            <p:cNvSpPr/>
            <p:nvPr/>
          </p:nvSpPr>
          <p:spPr>
            <a:xfrm>
              <a:off x="2074500" y="1103019"/>
              <a:ext cx="410063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Gioco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Online/Offline</a:t>
              </a:r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F7DE660F-2E4C-9435-351D-FB1201119927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8" name="Elemento grafico 7" descr="Periferica di gioco con riempimento a tinta unita">
              <a:extLst>
                <a:ext uri="{FF2B5EF4-FFF2-40B4-BE49-F238E27FC236}">
                  <a16:creationId xmlns:a16="http://schemas.microsoft.com/office/drawing/2014/main" id="{9F606F03-857C-9793-7625-6375BD66E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FB5AD1F8-E09C-49E7-10E0-69A7E08970B9}"/>
              </a:ext>
            </a:extLst>
          </p:cNvPr>
          <p:cNvGrpSpPr/>
          <p:nvPr/>
        </p:nvGrpSpPr>
        <p:grpSpPr>
          <a:xfrm>
            <a:off x="343026" y="2170794"/>
            <a:ext cx="4100634" cy="725781"/>
            <a:chOff x="2074501" y="1103019"/>
            <a:chExt cx="4100634" cy="725781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67E9C0CA-5528-A603-23FE-3E642958A73A}"/>
                </a:ext>
              </a:extLst>
            </p:cNvPr>
            <p:cNvSpPr/>
            <p:nvPr/>
          </p:nvSpPr>
          <p:spPr>
            <a:xfrm>
              <a:off x="2074501" y="1103019"/>
              <a:ext cx="4100634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Visualizzazione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Comandi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78AAC30C-8D20-6217-5B70-95E7F7625FCE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2" name="Elemento grafico 11" descr="Periferica di gioco con riempimento a tinta unita">
              <a:extLst>
                <a:ext uri="{FF2B5EF4-FFF2-40B4-BE49-F238E27FC236}">
                  <a16:creationId xmlns:a16="http://schemas.microsoft.com/office/drawing/2014/main" id="{FD48442F-98E1-3DDC-6BAD-F74B8CD9B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C50E0D5-4BA1-FBF6-9515-18C9981715C6}"/>
              </a:ext>
            </a:extLst>
          </p:cNvPr>
          <p:cNvGrpSpPr/>
          <p:nvPr/>
        </p:nvGrpSpPr>
        <p:grpSpPr>
          <a:xfrm>
            <a:off x="343027" y="3047171"/>
            <a:ext cx="4100634" cy="725781"/>
            <a:chOff x="2074501" y="1103019"/>
            <a:chExt cx="4100634" cy="725781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C79BC900-31E9-2B53-A902-51CEBE92899D}"/>
                </a:ext>
              </a:extLst>
            </p:cNvPr>
            <p:cNvSpPr/>
            <p:nvPr/>
          </p:nvSpPr>
          <p:spPr>
            <a:xfrm>
              <a:off x="2074501" y="1103019"/>
              <a:ext cx="4100634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Modifica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Impostazioni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3BD9DFFD-3820-796D-4DA2-864F8F60E56A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6" name="Elemento grafico 15" descr="Periferica di gioco con riempimento a tinta unita">
              <a:extLst>
                <a:ext uri="{FF2B5EF4-FFF2-40B4-BE49-F238E27FC236}">
                  <a16:creationId xmlns:a16="http://schemas.microsoft.com/office/drawing/2014/main" id="{A7994C14-BADE-1D09-F012-D873D986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FBA9B95-D455-141C-4BAC-597BA6BD1F17}"/>
              </a:ext>
            </a:extLst>
          </p:cNvPr>
          <p:cNvGrpSpPr/>
          <p:nvPr/>
        </p:nvGrpSpPr>
        <p:grpSpPr>
          <a:xfrm>
            <a:off x="343026" y="3919887"/>
            <a:ext cx="4100635" cy="725781"/>
            <a:chOff x="2074500" y="1103019"/>
            <a:chExt cx="4100635" cy="725781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9C9E23B5-0621-A9AF-621A-DB998B7D9781}"/>
                </a:ext>
              </a:extLst>
            </p:cNvPr>
            <p:cNvSpPr/>
            <p:nvPr/>
          </p:nvSpPr>
          <p:spPr>
            <a:xfrm>
              <a:off x="2074500" y="1103019"/>
              <a:ext cx="4100635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Visualizzazione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Partite Passate</a:t>
              </a:r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D44A1E2F-0E23-0B5B-08DE-AFD584195B6F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4" name="Elemento grafico 23" descr="Periferica di gioco con riempimento a tinta unita">
              <a:extLst>
                <a:ext uri="{FF2B5EF4-FFF2-40B4-BE49-F238E27FC236}">
                  <a16:creationId xmlns:a16="http://schemas.microsoft.com/office/drawing/2014/main" id="{021BA4E6-EB02-1648-BF14-AD67FC46B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B0F16158-876D-617E-AE1C-4DF7B759D03C}"/>
              </a:ext>
            </a:extLst>
          </p:cNvPr>
          <p:cNvGrpSpPr/>
          <p:nvPr/>
        </p:nvGrpSpPr>
        <p:grpSpPr>
          <a:xfrm>
            <a:off x="343027" y="4796679"/>
            <a:ext cx="4100634" cy="725781"/>
            <a:chOff x="2074501" y="1103019"/>
            <a:chExt cx="4100634" cy="725781"/>
          </a:xfrm>
        </p:grpSpPr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EEBA730C-FBFB-34AB-9866-5A08200175DB}"/>
                </a:ext>
              </a:extLst>
            </p:cNvPr>
            <p:cNvSpPr/>
            <p:nvPr/>
          </p:nvSpPr>
          <p:spPr>
            <a:xfrm>
              <a:off x="2074501" y="1103019"/>
              <a:ext cx="4100634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Possibilità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Login/Logout</a:t>
              </a:r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32A12D4C-D46B-6442-C13A-57A7EA70124D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8" name="Elemento grafico 27" descr="Periferica di gioco con riempimento a tinta unita">
              <a:extLst>
                <a:ext uri="{FF2B5EF4-FFF2-40B4-BE49-F238E27FC236}">
                  <a16:creationId xmlns:a16="http://schemas.microsoft.com/office/drawing/2014/main" id="{004B0660-3509-763E-24D0-C0A95B0A5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16E60DF4-A1AC-B6FE-DC1C-508B422062E9}"/>
              </a:ext>
            </a:extLst>
          </p:cNvPr>
          <p:cNvGrpSpPr/>
          <p:nvPr/>
        </p:nvGrpSpPr>
        <p:grpSpPr>
          <a:xfrm>
            <a:off x="343024" y="5668980"/>
            <a:ext cx="4100634" cy="725781"/>
            <a:chOff x="2074501" y="1103019"/>
            <a:chExt cx="4100634" cy="725781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A739BACB-CD7D-0AD5-A99C-111B5A7021E3}"/>
                </a:ext>
              </a:extLst>
            </p:cNvPr>
            <p:cNvSpPr/>
            <p:nvPr/>
          </p:nvSpPr>
          <p:spPr>
            <a:xfrm>
              <a:off x="2074501" y="1103019"/>
              <a:ext cx="4100634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Uscire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dal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Gioco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E5A2A2DE-9090-9EB6-1626-1AD2B29EC8FB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0" name="Elemento grafico 29" descr="Entrata con riempimento a tinta unita">
              <a:extLst>
                <a:ext uri="{FF2B5EF4-FFF2-40B4-BE49-F238E27FC236}">
                  <a16:creationId xmlns:a16="http://schemas.microsoft.com/office/drawing/2014/main" id="{F46CD4C1-5FBC-AA30-6FD9-25F9879D5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9667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Carattere, grafica&#10;&#10;Descrizione generata automaticamente">
            <a:extLst>
              <a:ext uri="{FF2B5EF4-FFF2-40B4-BE49-F238E27FC236}">
                <a16:creationId xmlns:a16="http://schemas.microsoft.com/office/drawing/2014/main" id="{B26CB45C-9B23-FBDC-8EDD-7D897D76D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94" y="1399674"/>
            <a:ext cx="4092430" cy="4836083"/>
          </a:xfrm>
          <a:prstGeom prst="rect">
            <a:avLst/>
          </a:prstGeom>
          <a:effectLst>
            <a:glow rad="304800">
              <a:schemeClr val="tx1">
                <a:alpha val="81000"/>
              </a:schemeClr>
            </a:glow>
          </a:effectLst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Interfacce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it-CH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Grafiche - Schermata Login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Finestra del browser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862DB65B-7F0F-7867-A3E6-74572642C982}"/>
              </a:ext>
            </a:extLst>
          </p:cNvPr>
          <p:cNvGrpSpPr/>
          <p:nvPr/>
        </p:nvGrpSpPr>
        <p:grpSpPr>
          <a:xfrm>
            <a:off x="420093" y="2400721"/>
            <a:ext cx="4297185" cy="725781"/>
            <a:chOff x="2074500" y="1103019"/>
            <a:chExt cx="4297185" cy="725781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A15C13B-EFE2-6225-1D06-DE05BF073EAC}"/>
                </a:ext>
              </a:extLst>
            </p:cNvPr>
            <p:cNvSpPr/>
            <p:nvPr/>
          </p:nvSpPr>
          <p:spPr>
            <a:xfrm>
              <a:off x="2074500" y="1103019"/>
              <a:ext cx="4297185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“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Pulizia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“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Stringa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Email</a:t>
              </a: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93FF835-03E9-EE2D-50BF-033041DF8AFB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Scudo con croce con riempimento a tinta unita">
              <a:extLst>
                <a:ext uri="{FF2B5EF4-FFF2-40B4-BE49-F238E27FC236}">
                  <a16:creationId xmlns:a16="http://schemas.microsoft.com/office/drawing/2014/main" id="{E23109EF-014C-FAAF-0A3D-BE0976882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E247A740-AB69-9466-D968-113876CDC5F0}"/>
              </a:ext>
            </a:extLst>
          </p:cNvPr>
          <p:cNvGrpSpPr/>
          <p:nvPr/>
        </p:nvGrpSpPr>
        <p:grpSpPr>
          <a:xfrm>
            <a:off x="420093" y="3272342"/>
            <a:ext cx="4297185" cy="725781"/>
            <a:chOff x="2074500" y="1103019"/>
            <a:chExt cx="4297185" cy="725781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3BF4384-CDD9-4ABC-DFC0-E149E84F536E}"/>
                </a:ext>
              </a:extLst>
            </p:cNvPr>
            <p:cNvSpPr/>
            <p:nvPr/>
          </p:nvSpPr>
          <p:spPr>
            <a:xfrm>
              <a:off x="2074500" y="1103019"/>
              <a:ext cx="4297185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Visualizzazione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Password</a:t>
              </a: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B2ED6434-ECA9-C8F6-30CB-B6D7B7280956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3" name="Elemento grafico 12" descr="Blocca con riempimento a tinta unita">
              <a:extLst>
                <a:ext uri="{FF2B5EF4-FFF2-40B4-BE49-F238E27FC236}">
                  <a16:creationId xmlns:a16="http://schemas.microsoft.com/office/drawing/2014/main" id="{C062E1DC-D01C-DFDD-D10E-C87A0D01C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5AB366-E0E6-B30B-56BD-4A90FB7E7271}"/>
              </a:ext>
            </a:extLst>
          </p:cNvPr>
          <p:cNvGrpSpPr/>
          <p:nvPr/>
        </p:nvGrpSpPr>
        <p:grpSpPr>
          <a:xfrm>
            <a:off x="420093" y="4151837"/>
            <a:ext cx="4297186" cy="725781"/>
            <a:chOff x="2074500" y="1103019"/>
            <a:chExt cx="4297186" cy="725781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C6E8F64B-FD9E-5927-7A02-FD92730DEBAB}"/>
                </a:ext>
              </a:extLst>
            </p:cNvPr>
            <p:cNvSpPr/>
            <p:nvPr/>
          </p:nvSpPr>
          <p:spPr>
            <a:xfrm>
              <a:off x="2074500" y="1103019"/>
              <a:ext cx="4297186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Registrazione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/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Creazione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Account</a:t>
              </a: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9AF9590B-ACF7-91B1-FF3D-42FA5AE650EC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7" name="Elemento grafico 16" descr="Utente con riempimento a tinta unita">
              <a:extLst>
                <a:ext uri="{FF2B5EF4-FFF2-40B4-BE49-F238E27FC236}">
                  <a16:creationId xmlns:a16="http://schemas.microsoft.com/office/drawing/2014/main" id="{167D593D-819F-D33F-47A4-D7025C833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CD29453B-8C8B-ED4E-9AEE-F618D4D1A380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2A4842D8-661A-2A68-CA82-5210BCDE7CC0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Interfacce </a:t>
              </a:r>
              <a:r>
                <a:rPr lang="it-CH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Grafiche - Schermata Login</a:t>
              </a:r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89A6BD5-E097-34EF-2B1D-4D2A32697920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8" name="Elemento grafico 17">
              <a:extLst>
                <a:ext uri="{FF2B5EF4-FFF2-40B4-BE49-F238E27FC236}">
                  <a16:creationId xmlns:a16="http://schemas.microsoft.com/office/drawing/2014/main" id="{35B0DE44-F75B-CC92-8C45-AC4FFBDD2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83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Interfacce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it-CH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Grafiche - Schermata Impostazioni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Finestra del browser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3" name="Immagine 2" descr="Immagine che contiene testo, schermata, Carattere, viola&#10;&#10;Descrizione generata automaticamente">
            <a:extLst>
              <a:ext uri="{FF2B5EF4-FFF2-40B4-BE49-F238E27FC236}">
                <a16:creationId xmlns:a16="http://schemas.microsoft.com/office/drawing/2014/main" id="{1207CCE0-50CC-89BE-0FE5-1BC0E9B4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9815"/>
            <a:ext cx="5752966" cy="3129126"/>
          </a:xfrm>
          <a:prstGeom prst="rect">
            <a:avLst/>
          </a:prstGeom>
          <a:effectLst>
            <a:glow rad="355600">
              <a:schemeClr val="tx1">
                <a:alpha val="71000"/>
              </a:schemeClr>
            </a:glow>
          </a:effectLst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85A0D311-F409-97AC-FD45-B47334FE803F}"/>
              </a:ext>
            </a:extLst>
          </p:cNvPr>
          <p:cNvGrpSpPr/>
          <p:nvPr/>
        </p:nvGrpSpPr>
        <p:grpSpPr>
          <a:xfrm>
            <a:off x="343024" y="2267384"/>
            <a:ext cx="5126284" cy="725781"/>
            <a:chOff x="2074500" y="1103019"/>
            <a:chExt cx="5126284" cy="725781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66E5A346-B960-C47F-723F-51319671410E}"/>
                </a:ext>
              </a:extLst>
            </p:cNvPr>
            <p:cNvSpPr/>
            <p:nvPr/>
          </p:nvSpPr>
          <p:spPr>
            <a:xfrm>
              <a:off x="2074500" y="1103019"/>
              <a:ext cx="5126284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Modifica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/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Salvataggio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Impostazioni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45352BC0-A143-D6EA-3046-E7DE2E41A5DD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8" name="Elemento grafico 7" descr="Periferica di gioco con riempimento a tinta unita">
              <a:extLst>
                <a:ext uri="{FF2B5EF4-FFF2-40B4-BE49-F238E27FC236}">
                  <a16:creationId xmlns:a16="http://schemas.microsoft.com/office/drawing/2014/main" id="{0F79C282-616F-B8F1-669C-BD25B6E61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5C1CEC9B-1257-011E-4909-6D642EA93A16}"/>
              </a:ext>
            </a:extLst>
          </p:cNvPr>
          <p:cNvGrpSpPr/>
          <p:nvPr/>
        </p:nvGrpSpPr>
        <p:grpSpPr>
          <a:xfrm>
            <a:off x="343024" y="3165833"/>
            <a:ext cx="5126284" cy="725781"/>
            <a:chOff x="2074500" y="1103019"/>
            <a:chExt cx="5126284" cy="725781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48F80C61-3A8E-D114-BC2B-C19CD46B5D05}"/>
                </a:ext>
              </a:extLst>
            </p:cNvPr>
            <p:cNvSpPr/>
            <p:nvPr/>
          </p:nvSpPr>
          <p:spPr>
            <a:xfrm>
              <a:off x="2074500" y="1103019"/>
              <a:ext cx="5126284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Impostazioni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di Default</a:t>
              </a: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07668CF2-7B6D-1DEA-6E12-4A4417D1E948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6" name="Elemento grafico 15" descr="Periferica di gioco con riempimento a tinta unita">
              <a:extLst>
                <a:ext uri="{FF2B5EF4-FFF2-40B4-BE49-F238E27FC236}">
                  <a16:creationId xmlns:a16="http://schemas.microsoft.com/office/drawing/2014/main" id="{42BF27D3-AF58-97B1-E762-FB339E968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8CCDE7B-8D52-FB4C-8583-4A4DE7502B4E}"/>
              </a:ext>
            </a:extLst>
          </p:cNvPr>
          <p:cNvGrpSpPr/>
          <p:nvPr/>
        </p:nvGrpSpPr>
        <p:grpSpPr>
          <a:xfrm>
            <a:off x="343023" y="4975177"/>
            <a:ext cx="5126285" cy="725781"/>
            <a:chOff x="2074500" y="1103019"/>
            <a:chExt cx="5126285" cy="725781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7B205F0C-AFD5-4448-5275-623CFF0B09D9}"/>
                </a:ext>
              </a:extLst>
            </p:cNvPr>
            <p:cNvSpPr/>
            <p:nvPr/>
          </p:nvSpPr>
          <p:spPr>
            <a:xfrm>
              <a:off x="2074500" y="1103019"/>
              <a:ext cx="5126285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Cambia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/Salva i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valori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ma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non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funzionante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BDCD139D-15CD-73CD-1A3B-620B0635A7E0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4" name="Elemento grafico 23" descr="Chiudi con riempimento a tinta unita">
              <a:extLst>
                <a:ext uri="{FF2B5EF4-FFF2-40B4-BE49-F238E27FC236}">
                  <a16:creationId xmlns:a16="http://schemas.microsoft.com/office/drawing/2014/main" id="{EEC7DE7E-B496-B4A0-7523-D76362023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5924F915-01E9-D316-5B32-2D93165DE9EA}"/>
              </a:ext>
            </a:extLst>
          </p:cNvPr>
          <p:cNvGrpSpPr/>
          <p:nvPr/>
        </p:nvGrpSpPr>
        <p:grpSpPr>
          <a:xfrm>
            <a:off x="343024" y="4070505"/>
            <a:ext cx="5126284" cy="725781"/>
            <a:chOff x="2074500" y="1103019"/>
            <a:chExt cx="5126284" cy="725781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6E7DB5A8-398F-D38F-4587-9F10FB1D1F2B}"/>
                </a:ext>
              </a:extLst>
            </p:cNvPr>
            <p:cNvSpPr/>
            <p:nvPr/>
          </p:nvSpPr>
          <p:spPr>
            <a:xfrm>
              <a:off x="2074500" y="1103019"/>
              <a:ext cx="5126284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Tornare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Indietro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DDDB4EF2-96AC-FF2A-C9D2-7F6FD21D60CF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6" name="Elemento grafico 25" descr="Indietro con riempimento a tinta unita">
              <a:extLst>
                <a:ext uri="{FF2B5EF4-FFF2-40B4-BE49-F238E27FC236}">
                  <a16:creationId xmlns:a16="http://schemas.microsoft.com/office/drawing/2014/main" id="{95B478BF-12A7-551B-AC9A-03EFFFD87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20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Interfacce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it-CH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Grafiche - Schermata Partite Finite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Finestra del browser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266CD36F-7E8E-4EDF-8934-E4FDA202C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078"/>
            <a:ext cx="5797793" cy="3173413"/>
          </a:xfrm>
          <a:prstGeom prst="rect">
            <a:avLst/>
          </a:prstGeom>
          <a:effectLst>
            <a:glow rad="406400">
              <a:schemeClr val="tx1">
                <a:alpha val="77000"/>
              </a:schemeClr>
            </a:glow>
          </a:effectLst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E0E2C0C6-47A1-88B2-FEAC-0845E6277EE2}"/>
              </a:ext>
            </a:extLst>
          </p:cNvPr>
          <p:cNvGrpSpPr/>
          <p:nvPr/>
        </p:nvGrpSpPr>
        <p:grpSpPr>
          <a:xfrm>
            <a:off x="343024" y="3280893"/>
            <a:ext cx="4613385" cy="725781"/>
            <a:chOff x="2074500" y="1103019"/>
            <a:chExt cx="4613385" cy="725781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525D468B-CCAC-F50F-9B76-637FCC5DE8A8}"/>
                </a:ext>
              </a:extLst>
            </p:cNvPr>
            <p:cNvSpPr/>
            <p:nvPr/>
          </p:nvSpPr>
          <p:spPr>
            <a:xfrm>
              <a:off x="2074500" y="1103019"/>
              <a:ext cx="4613385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Visualizzazione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Partite</a:t>
              </a:r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B0CF8419-B69E-4E8A-F904-9D84EECBD489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6" name="Elemento grafico 5" descr="Periferica di gioco con riempimento a tinta unita">
              <a:extLst>
                <a:ext uri="{FF2B5EF4-FFF2-40B4-BE49-F238E27FC236}">
                  <a16:creationId xmlns:a16="http://schemas.microsoft.com/office/drawing/2014/main" id="{B6315CAD-254A-58F6-8589-4E31703C2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7A8E300-1496-D55D-4F26-834983A7EF21}"/>
              </a:ext>
            </a:extLst>
          </p:cNvPr>
          <p:cNvGrpSpPr/>
          <p:nvPr/>
        </p:nvGrpSpPr>
        <p:grpSpPr>
          <a:xfrm>
            <a:off x="343024" y="-1188129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CB6A4AE5-7192-9C1B-DE15-6D4B925D8FA5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2800" dirty="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Mancanze conosciute</a:t>
              </a:r>
              <a:endParaRPr lang="it-CH" sz="2800" dirty="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35ECCB0B-EDE3-EBC8-5139-F16BC9361EE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4" name="Elemento grafico 13" descr="Scudo con croce con riempimento a tinta unita">
              <a:extLst>
                <a:ext uri="{FF2B5EF4-FFF2-40B4-BE49-F238E27FC236}">
                  <a16:creationId xmlns:a16="http://schemas.microsoft.com/office/drawing/2014/main" id="{B09959F0-7FC9-07FE-1461-FB9AB1C0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59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Mancanze conosciute</a:t>
              </a:r>
              <a:endParaRPr lang="it-CH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Scudo con croce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266CD36F-7E8E-4EDF-8934-E4FDA202C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950" y="2057078"/>
            <a:ext cx="5797793" cy="3173413"/>
          </a:xfrm>
          <a:prstGeom prst="rect">
            <a:avLst/>
          </a:prstGeom>
          <a:effectLst>
            <a:glow rad="406400">
              <a:schemeClr val="tx1">
                <a:alpha val="77000"/>
              </a:schemeClr>
            </a:glow>
          </a:effectLst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E0E2C0C6-47A1-88B2-FEAC-0845E6277EE2}"/>
              </a:ext>
            </a:extLst>
          </p:cNvPr>
          <p:cNvGrpSpPr/>
          <p:nvPr/>
        </p:nvGrpSpPr>
        <p:grpSpPr>
          <a:xfrm>
            <a:off x="-4876676" y="3280893"/>
            <a:ext cx="4613385" cy="725781"/>
            <a:chOff x="2074500" y="1103019"/>
            <a:chExt cx="4613385" cy="725781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525D468B-CCAC-F50F-9B76-637FCC5DE8A8}"/>
                </a:ext>
              </a:extLst>
            </p:cNvPr>
            <p:cNvSpPr/>
            <p:nvPr/>
          </p:nvSpPr>
          <p:spPr>
            <a:xfrm>
              <a:off x="2074500" y="1103019"/>
              <a:ext cx="4613385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Visualizzazione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Partite</a:t>
              </a:r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B0CF8419-B69E-4E8A-F904-9D84EECBD489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6" name="Elemento grafico 5" descr="Periferica di gioco con riempimento a tinta unita">
              <a:extLst>
                <a:ext uri="{FF2B5EF4-FFF2-40B4-BE49-F238E27FC236}">
                  <a16:creationId xmlns:a16="http://schemas.microsoft.com/office/drawing/2014/main" id="{B6315CAD-254A-58F6-8589-4E31703C2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BF9F4313-593F-BE4E-B83F-D6A5146C6B52}"/>
              </a:ext>
            </a:extLst>
          </p:cNvPr>
          <p:cNvGrpSpPr/>
          <p:nvPr/>
        </p:nvGrpSpPr>
        <p:grpSpPr>
          <a:xfrm>
            <a:off x="343024" y="-949535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2DB5F1D3-8853-596C-13D9-6E6098F99BCF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Gantt</a:t>
              </a:r>
              <a:r>
                <a:rPr lang="it-IT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Preventivo vs Consuntivo</a:t>
              </a:r>
              <a:endParaRPr lang="it-CH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F5464CA2-C00C-F5AA-2273-1FB33208B4C0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E787AC58-ADDA-21B1-325B-FB16A8CA3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B3B04EF-342F-A367-D0F0-06436A95567B}"/>
              </a:ext>
            </a:extLst>
          </p:cNvPr>
          <p:cNvGrpSpPr/>
          <p:nvPr/>
        </p:nvGrpSpPr>
        <p:grpSpPr>
          <a:xfrm>
            <a:off x="3955246" y="2037706"/>
            <a:ext cx="4281490" cy="725781"/>
            <a:chOff x="1328735" y="1103019"/>
            <a:chExt cx="4281490" cy="725781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BB8F0AA3-CF4C-9146-A72B-901CAAA3412F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 dirty="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Sito</a:t>
              </a:r>
              <a:r>
                <a:rPr lang="de-DE" sz="3200" dirty="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Web</a:t>
              </a: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974A5F3D-3C8D-F5CF-55CF-9D38A9C0DA7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4" name="Elemento grafico 13" descr="Chiudi con riempimento a tinta unita">
              <a:extLst>
                <a:ext uri="{FF2B5EF4-FFF2-40B4-BE49-F238E27FC236}">
                  <a16:creationId xmlns:a16="http://schemas.microsoft.com/office/drawing/2014/main" id="{5FBF95C3-F7ED-4AFA-FEEE-101F5173E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B7E5C097-4C37-3A86-51AC-D4742BDE7FA8}"/>
              </a:ext>
            </a:extLst>
          </p:cNvPr>
          <p:cNvGrpSpPr/>
          <p:nvPr/>
        </p:nvGrpSpPr>
        <p:grpSpPr>
          <a:xfrm>
            <a:off x="3955246" y="2898631"/>
            <a:ext cx="4281490" cy="725781"/>
            <a:chOff x="1328735" y="1103019"/>
            <a:chExt cx="4281490" cy="725781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25975C0E-102C-9168-4FFC-0AD2FF5D22DB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 dirty="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Impostazioni</a:t>
              </a:r>
              <a:endParaRPr lang="de-DE" sz="3200" dirty="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0939EB7D-EFB3-8B7D-4C40-1A8AC8722F4A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8" name="Elemento grafico 17" descr="Chiudi con riempimento a tinta unita">
              <a:extLst>
                <a:ext uri="{FF2B5EF4-FFF2-40B4-BE49-F238E27FC236}">
                  <a16:creationId xmlns:a16="http://schemas.microsoft.com/office/drawing/2014/main" id="{A857634B-57CB-7A20-4F99-F1615B197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11424AFF-2368-9CB9-1D36-0CAABE00AB32}"/>
              </a:ext>
            </a:extLst>
          </p:cNvPr>
          <p:cNvGrpSpPr/>
          <p:nvPr/>
        </p:nvGrpSpPr>
        <p:grpSpPr>
          <a:xfrm>
            <a:off x="3955246" y="3759556"/>
            <a:ext cx="4281490" cy="725781"/>
            <a:chOff x="1328735" y="1103019"/>
            <a:chExt cx="4281490" cy="725781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39646560-5ED1-3FED-4FB0-FCA3312C56C7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 dirty="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WAN</a:t>
              </a:r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D36CE48-138B-33B0-059C-CD5B6BDAA54C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6" name="Elemento grafico 25" descr="Chiudi con riempimento a tinta unita">
              <a:extLst>
                <a:ext uri="{FF2B5EF4-FFF2-40B4-BE49-F238E27FC236}">
                  <a16:creationId xmlns:a16="http://schemas.microsoft.com/office/drawing/2014/main" id="{76794DF6-DA65-C9BB-E2F1-FA04CCF7B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5843E4E7-602B-1D25-D566-037B952F2C82}"/>
              </a:ext>
            </a:extLst>
          </p:cNvPr>
          <p:cNvGrpSpPr/>
          <p:nvPr/>
        </p:nvGrpSpPr>
        <p:grpSpPr>
          <a:xfrm>
            <a:off x="3955246" y="4625557"/>
            <a:ext cx="4281490" cy="725781"/>
            <a:chOff x="1328735" y="1103019"/>
            <a:chExt cx="4281490" cy="725781"/>
          </a:xfrm>
        </p:grpSpPr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3025DFB3-4FB7-AF6F-63BC-FFE563AE79B6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 dirty="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Leaderboard</a:t>
              </a:r>
              <a:endParaRPr lang="de-DE" sz="3200" dirty="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20381D1E-E1F7-7472-A3AA-B0F27450DC85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0" name="Elemento grafico 29" descr="Chiudi con riempimento a tinta unita">
              <a:extLst>
                <a:ext uri="{FF2B5EF4-FFF2-40B4-BE49-F238E27FC236}">
                  <a16:creationId xmlns:a16="http://schemas.microsoft.com/office/drawing/2014/main" id="{AC0A58DE-DF91-AD1F-73CA-074C47C58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1" name="Gruppo 26">
            <a:extLst>
              <a:ext uri="{FF2B5EF4-FFF2-40B4-BE49-F238E27FC236}">
                <a16:creationId xmlns:a16="http://schemas.microsoft.com/office/drawing/2014/main" id="{208CCBC7-8609-B475-4C38-2FEBACA65F03}"/>
              </a:ext>
            </a:extLst>
          </p:cNvPr>
          <p:cNvGrpSpPr/>
          <p:nvPr/>
        </p:nvGrpSpPr>
        <p:grpSpPr>
          <a:xfrm>
            <a:off x="3955246" y="5491558"/>
            <a:ext cx="4281490" cy="725781"/>
            <a:chOff x="1328735" y="1103019"/>
            <a:chExt cx="4281490" cy="725781"/>
          </a:xfrm>
        </p:grpSpPr>
        <p:sp>
          <p:nvSpPr>
            <p:cNvPr id="32" name="Rettangolo con angoli arrotondati 27">
              <a:extLst>
                <a:ext uri="{FF2B5EF4-FFF2-40B4-BE49-F238E27FC236}">
                  <a16:creationId xmlns:a16="http://schemas.microsoft.com/office/drawing/2014/main" id="{C1AB11BD-8D3F-D443-6152-17EBFDA7D8CA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dirty="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 dirty="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Singleplayer </a:t>
              </a:r>
              <a:br>
                <a:rPr lang="de-DE" dirty="0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de-DE" dirty="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&amp; Multiplayer</a:t>
              </a:r>
            </a:p>
          </p:txBody>
        </p:sp>
        <p:sp>
          <p:nvSpPr>
            <p:cNvPr id="33" name="Ovale 28">
              <a:extLst>
                <a:ext uri="{FF2B5EF4-FFF2-40B4-BE49-F238E27FC236}">
                  <a16:creationId xmlns:a16="http://schemas.microsoft.com/office/drawing/2014/main" id="{8701D9B8-E34D-A5C5-E54C-6F3C7B1C5D6A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4" name="Elemento grafico 29" descr="Chiudi con riempimento a tinta unita">
              <a:extLst>
                <a:ext uri="{FF2B5EF4-FFF2-40B4-BE49-F238E27FC236}">
                  <a16:creationId xmlns:a16="http://schemas.microsoft.com/office/drawing/2014/main" id="{9C259C4F-2909-186E-6D70-D4E0864BE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9014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95380D95-D35A-5032-9029-73B4330F2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29" y="1190285"/>
            <a:ext cx="7086141" cy="2944835"/>
          </a:xfrm>
          <a:prstGeom prst="rect">
            <a:avLst/>
          </a:prstGeom>
          <a:effectLst>
            <a:glow rad="266700">
              <a:schemeClr val="bg1">
                <a:alpha val="18000"/>
              </a:schemeClr>
            </a:glow>
          </a:effectLst>
        </p:spPr>
      </p:pic>
      <p:pic>
        <p:nvPicPr>
          <p:cNvPr id="23" name="Immagine 22" descr="Immagine che contiene testo, numero, linea, Carattere&#10;&#10;Descrizione generata automaticamente">
            <a:extLst>
              <a:ext uri="{FF2B5EF4-FFF2-40B4-BE49-F238E27FC236}">
                <a16:creationId xmlns:a16="http://schemas.microsoft.com/office/drawing/2014/main" id="{2D59D4DD-D830-6205-5151-4CE164D5A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922" y="4135120"/>
            <a:ext cx="7529855" cy="2295386"/>
          </a:xfrm>
          <a:prstGeom prst="rect">
            <a:avLst/>
          </a:prstGeom>
          <a:effectLst>
            <a:glow rad="266700">
              <a:schemeClr val="bg1">
                <a:alpha val="18000"/>
              </a:schemeClr>
            </a:glow>
          </a:effectLst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Gantt</a:t>
              </a:r>
              <a:r>
                <a:rPr lang="it-IT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Preventivo vs Consuntivo</a:t>
              </a:r>
              <a:endParaRPr lang="it-CH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012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Cos‘è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TAG?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Schermo di proiettore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401D71D3-89AF-C3DD-E895-812A508DB3D5}"/>
              </a:ext>
            </a:extLst>
          </p:cNvPr>
          <p:cNvGrpSpPr/>
          <p:nvPr/>
        </p:nvGrpSpPr>
        <p:grpSpPr>
          <a:xfrm>
            <a:off x="3955250" y="1627613"/>
            <a:ext cx="4281490" cy="725781"/>
            <a:chOff x="1328735" y="1103019"/>
            <a:chExt cx="4281490" cy="72578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066F007-CFE5-9529-0F06-132F3FDCBBCC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È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un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gioco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LaserTag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EDE25F03-5F98-6FE6-7726-EE33F0EAD82A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Periferica di gioco con riempimento a tinta unita">
              <a:extLst>
                <a:ext uri="{FF2B5EF4-FFF2-40B4-BE49-F238E27FC236}">
                  <a16:creationId xmlns:a16="http://schemas.microsoft.com/office/drawing/2014/main" id="{4C7F0EE9-500F-D665-AA0A-1784DB22E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1E78099A-9465-6FF9-BF84-CA393B9236E0}"/>
              </a:ext>
            </a:extLst>
          </p:cNvPr>
          <p:cNvGrpSpPr/>
          <p:nvPr/>
        </p:nvGrpSpPr>
        <p:grpSpPr>
          <a:xfrm>
            <a:off x="3955250" y="2547764"/>
            <a:ext cx="4281490" cy="725781"/>
            <a:chOff x="1328735" y="1103019"/>
            <a:chExt cx="4281490" cy="725781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641E9E31-49B3-91EA-8778-011E06343807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È Singleplayer / Multiplayer</a:t>
              </a: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A65F3421-A9DE-EC90-286C-8D9A6D68DF2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Social network con riempimento a tinta unita">
              <a:extLst>
                <a:ext uri="{FF2B5EF4-FFF2-40B4-BE49-F238E27FC236}">
                  <a16:creationId xmlns:a16="http://schemas.microsoft.com/office/drawing/2014/main" id="{EFFD7C25-4EF6-7A49-41AD-A5FCEC3BB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7960EDA-C255-E8F2-2F68-E1ACF3DF2C1F}"/>
              </a:ext>
            </a:extLst>
          </p:cNvPr>
          <p:cNvGrpSpPr/>
          <p:nvPr/>
        </p:nvGrpSpPr>
        <p:grpSpPr>
          <a:xfrm>
            <a:off x="3955250" y="3532698"/>
            <a:ext cx="4281490" cy="725781"/>
            <a:chOff x="1328735" y="1103019"/>
            <a:chExt cx="4281490" cy="725781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B8F428F-8603-1343-C981-1C30E375CF3C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Mappa Random (Multiplayer)</a:t>
              </a: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D6C9218-5AFE-AE67-FE8D-29EE339FE87C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3" name="Elemento grafico 12" descr="Casuale con riempimento a tinta unita">
              <a:extLst>
                <a:ext uri="{FF2B5EF4-FFF2-40B4-BE49-F238E27FC236}">
                  <a16:creationId xmlns:a16="http://schemas.microsoft.com/office/drawing/2014/main" id="{C1A11825-9B4D-3609-4298-7366E77C6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4FAE901-66AB-8135-A84A-F092072806DD}"/>
              </a:ext>
            </a:extLst>
          </p:cNvPr>
          <p:cNvGrpSpPr/>
          <p:nvPr/>
        </p:nvGrpSpPr>
        <p:grpSpPr>
          <a:xfrm>
            <a:off x="3955250" y="4452849"/>
            <a:ext cx="4281490" cy="725781"/>
            <a:chOff x="1328735" y="1103019"/>
            <a:chExt cx="4281490" cy="725781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2341F214-1EA1-15BC-4FB6-80211D85E8C0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CH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Intelligenza Artificiale</a:t>
              </a: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B6906837-5D18-F47A-FD38-694317E9C0B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7" name="Elemento grafico 16" descr="Illustratore con riempimento a tinta unita">
              <a:extLst>
                <a:ext uri="{FF2B5EF4-FFF2-40B4-BE49-F238E27FC236}">
                  <a16:creationId xmlns:a16="http://schemas.microsoft.com/office/drawing/2014/main" id="{060FAC8B-DE11-D54C-E96B-22649B9BC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2A9C4AE-215C-50AD-3234-D0635721AFD5}"/>
              </a:ext>
            </a:extLst>
          </p:cNvPr>
          <p:cNvGrpSpPr/>
          <p:nvPr/>
        </p:nvGrpSpPr>
        <p:grpSpPr>
          <a:xfrm>
            <a:off x="3955250" y="5373000"/>
            <a:ext cx="4281490" cy="725781"/>
            <a:chOff x="1328735" y="1103019"/>
            <a:chExt cx="4281490" cy="725781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922C6454-91CC-765F-265C-9C038CB12CEF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CH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Web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C7BA420E-05FC-12EA-9562-F661EF8B42CF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Internet con riempimento a tinta unita">
              <a:extLst>
                <a:ext uri="{FF2B5EF4-FFF2-40B4-BE49-F238E27FC236}">
                  <a16:creationId xmlns:a16="http://schemas.microsoft.com/office/drawing/2014/main" id="{5337A16E-DC1E-3506-0610-D3A8953CA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2AE3FA65-1A1F-E7DA-BEC3-A8798C851B0B}"/>
              </a:ext>
            </a:extLst>
          </p:cNvPr>
          <p:cNvGrpSpPr/>
          <p:nvPr/>
        </p:nvGrpSpPr>
        <p:grpSpPr>
          <a:xfrm>
            <a:off x="343024" y="-1292115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037723D8-8082-7496-DAC6-49EB8B7C2F84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Scopo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di T.A.G.</a:t>
              </a: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1E9ECE8E-47BF-815C-4A3C-552727725A5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9" name="Elemento grafico 28">
              <a:extLst>
                <a:ext uri="{FF2B5EF4-FFF2-40B4-BE49-F238E27FC236}">
                  <a16:creationId xmlns:a16="http://schemas.microsoft.com/office/drawing/2014/main" id="{DA2538B6-6A6A-E287-316F-5EAC5E24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63C6197F-F061-2089-3901-923335A2F8C3}"/>
              </a:ext>
            </a:extLst>
          </p:cNvPr>
          <p:cNvGrpSpPr/>
          <p:nvPr/>
        </p:nvGrpSpPr>
        <p:grpSpPr>
          <a:xfrm>
            <a:off x="-4541050" y="3498421"/>
            <a:ext cx="4281490" cy="725781"/>
            <a:chOff x="1328735" y="1103019"/>
            <a:chExt cx="4281490" cy="725781"/>
          </a:xfrm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F3606E12-51CB-7C6A-9251-D0C7035751DA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Connettere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le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Persone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DEF6AD57-7223-86C2-D604-E085841924B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3" name="Elemento grafico 32" descr="Social network con riempimento a tinta unita">
              <a:extLst>
                <a:ext uri="{FF2B5EF4-FFF2-40B4-BE49-F238E27FC236}">
                  <a16:creationId xmlns:a16="http://schemas.microsoft.com/office/drawing/2014/main" id="{40828698-D4E0-7685-00AE-CFD619483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E40F18D0-0F34-F13D-4236-007CCE3BD3BF}"/>
              </a:ext>
            </a:extLst>
          </p:cNvPr>
          <p:cNvGrpSpPr/>
          <p:nvPr/>
        </p:nvGrpSpPr>
        <p:grpSpPr>
          <a:xfrm>
            <a:off x="12528614" y="4436879"/>
            <a:ext cx="4281490" cy="725781"/>
            <a:chOff x="1328735" y="1103019"/>
            <a:chExt cx="4281490" cy="725781"/>
          </a:xfrm>
        </p:grpSpPr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BDE8D27C-1333-ACE1-62C4-9447F8D973EA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CH">
                  <a:solidFill>
                    <a:schemeClr val="bg1"/>
                  </a:solidFill>
                  <a:latin typeface="Niveau Grotesk Black" panose="02000000000000000000" pitchFamily="50" charset="0"/>
                </a:rPr>
                <a:t>Affinare la programmazione PHP</a:t>
              </a:r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1B13BB45-7821-EBB0-5234-B649E7F7837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7" name="Elemento grafico 36" descr="Internet con riempimento a tinta unita">
              <a:extLst>
                <a:ext uri="{FF2B5EF4-FFF2-40B4-BE49-F238E27FC236}">
                  <a16:creationId xmlns:a16="http://schemas.microsoft.com/office/drawing/2014/main" id="{014CE54E-3213-D9AC-1DA8-8EB45525D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209E358B-8EF9-9E8E-EC1B-3ACB73FC5258}"/>
              </a:ext>
            </a:extLst>
          </p:cNvPr>
          <p:cNvGrpSpPr/>
          <p:nvPr/>
        </p:nvGrpSpPr>
        <p:grpSpPr>
          <a:xfrm>
            <a:off x="12451550" y="2580155"/>
            <a:ext cx="4281490" cy="725781"/>
            <a:chOff x="1328735" y="1103019"/>
            <a:chExt cx="4281490" cy="725781"/>
          </a:xfrm>
        </p:grpSpPr>
        <p:sp>
          <p:nvSpPr>
            <p:cNvPr id="39" name="Rettangolo con angoli arrotondati 38">
              <a:extLst>
                <a:ext uri="{FF2B5EF4-FFF2-40B4-BE49-F238E27FC236}">
                  <a16:creationId xmlns:a16="http://schemas.microsoft.com/office/drawing/2014/main" id="{ED8B86AD-11A8-A904-EBBA-646B70DD360A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Generazione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Casuale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4246241D-4DE1-C858-D8DA-5E28A8619CE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1" name="Elemento grafico 40" descr="Casuale con riempimento a tinta unita">
              <a:extLst>
                <a:ext uri="{FF2B5EF4-FFF2-40B4-BE49-F238E27FC236}">
                  <a16:creationId xmlns:a16="http://schemas.microsoft.com/office/drawing/2014/main" id="{A28F6EA7-F953-3C7D-1320-26E774346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E53B4211-293B-8511-79AA-ABF8FB30BCE5}"/>
              </a:ext>
            </a:extLst>
          </p:cNvPr>
          <p:cNvGrpSpPr/>
          <p:nvPr/>
        </p:nvGrpSpPr>
        <p:grpSpPr>
          <a:xfrm>
            <a:off x="-4541050" y="1661889"/>
            <a:ext cx="4281490" cy="725781"/>
            <a:chOff x="1328735" y="1103019"/>
            <a:chExt cx="4281490" cy="725781"/>
          </a:xfrm>
        </p:grpSpPr>
        <p:sp>
          <p:nvSpPr>
            <p:cNvPr id="43" name="Rettangolo con angoli arrotondati 42">
              <a:extLst>
                <a:ext uri="{FF2B5EF4-FFF2-40B4-BE49-F238E27FC236}">
                  <a16:creationId xmlns:a16="http://schemas.microsoft.com/office/drawing/2014/main" id="{7139CE8F-CDC6-8C28-BCD4-5AA150BEC05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Variazione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Virtuale del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Gioco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230F073-77F3-2316-E022-93AA398B5E58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5" name="Elemento grafico 44">
              <a:extLst>
                <a:ext uri="{FF2B5EF4-FFF2-40B4-BE49-F238E27FC236}">
                  <a16:creationId xmlns:a16="http://schemas.microsoft.com/office/drawing/2014/main" id="{CFF85C12-2B05-A4CF-630C-5023F1367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016E4A8C-9418-4F47-0EFA-B8F13D64C208}"/>
              </a:ext>
            </a:extLst>
          </p:cNvPr>
          <p:cNvGrpSpPr/>
          <p:nvPr/>
        </p:nvGrpSpPr>
        <p:grpSpPr>
          <a:xfrm>
            <a:off x="-4541050" y="5334953"/>
            <a:ext cx="4281490" cy="725781"/>
            <a:chOff x="1328735" y="1103019"/>
            <a:chExt cx="4281490" cy="725781"/>
          </a:xfrm>
        </p:grpSpPr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551CAF3F-31BF-0AA9-B135-E70B7FD9A8BA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CH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Conoscere le tecniche di</a:t>
              </a:r>
              <a:br>
                <a:rPr lang="it-CH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it-CH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Creazione di Giochi Multiplayer</a:t>
              </a:r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9B66D416-7ED0-DA1D-4106-C4ABEE2317D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9" name="Elemento grafico 48">
              <a:extLst>
                <a:ext uri="{FF2B5EF4-FFF2-40B4-BE49-F238E27FC236}">
                  <a16:creationId xmlns:a16="http://schemas.microsoft.com/office/drawing/2014/main" id="{4F80F066-DA90-F509-B7AD-F0D9720F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936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Gantt</a:t>
              </a:r>
              <a:r>
                <a:rPr lang="it-IT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Preventivo vs Consuntivo</a:t>
              </a:r>
              <a:endParaRPr lang="it-CH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13" name="Immagine 12" descr="Immagine che contiene testo, numero, Carattere, linea&#10;&#10;Descrizione generata automaticamente">
            <a:extLst>
              <a:ext uri="{FF2B5EF4-FFF2-40B4-BE49-F238E27FC236}">
                <a16:creationId xmlns:a16="http://schemas.microsoft.com/office/drawing/2014/main" id="{A939ECF3-E0C1-31A4-C181-E7690BFCB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95" y="1215534"/>
            <a:ext cx="7991609" cy="2698233"/>
          </a:xfrm>
          <a:prstGeom prst="rect">
            <a:avLst/>
          </a:prstGeom>
          <a:effectLst>
            <a:glow rad="406400">
              <a:schemeClr val="bg1">
                <a:alpha val="16000"/>
              </a:schemeClr>
            </a:glow>
          </a:effectLst>
        </p:spPr>
      </p:pic>
      <p:pic>
        <p:nvPicPr>
          <p:cNvPr id="15" name="Immagine 14" descr="Immagine che contiene testo, numero, linea, Carattere&#10;&#10;Descrizione generata automaticamente">
            <a:extLst>
              <a:ext uri="{FF2B5EF4-FFF2-40B4-BE49-F238E27FC236}">
                <a16:creationId xmlns:a16="http://schemas.microsoft.com/office/drawing/2014/main" id="{A4ADA27D-9646-FED3-DD35-87682FCD4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80" y="3894717"/>
            <a:ext cx="7991609" cy="2698349"/>
          </a:xfrm>
          <a:prstGeom prst="rect">
            <a:avLst/>
          </a:prstGeom>
          <a:effectLst>
            <a:glow rad="406400">
              <a:schemeClr val="bg1">
                <a:alpha val="16000"/>
              </a:schemeClr>
            </a:glow>
          </a:effectLst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7503486E-7226-A51F-4524-C161BECAE24F}"/>
              </a:ext>
            </a:extLst>
          </p:cNvPr>
          <p:cNvGrpSpPr/>
          <p:nvPr/>
        </p:nvGrpSpPr>
        <p:grpSpPr>
          <a:xfrm>
            <a:off x="343024" y="-962248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5614499-A324-F256-2A3D-4C4EBEE0F895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Conclusioni</a:t>
              </a:r>
              <a:endParaRPr lang="it-CH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890690D2-502E-C8F7-CA6A-1704974EC799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Atterraggio con riempimento a tinta unita">
              <a:extLst>
                <a:ext uri="{FF2B5EF4-FFF2-40B4-BE49-F238E27FC236}">
                  <a16:creationId xmlns:a16="http://schemas.microsoft.com/office/drawing/2014/main" id="{58A197C5-4E21-48E5-71AD-BE4F83181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8" name="Left Brace 5">
            <a:extLst>
              <a:ext uri="{FF2B5EF4-FFF2-40B4-BE49-F238E27FC236}">
                <a16:creationId xmlns:a16="http://schemas.microsoft.com/office/drawing/2014/main" id="{D268C18B-77A2-51D1-E73D-70909D136532}"/>
              </a:ext>
            </a:extLst>
          </p:cNvPr>
          <p:cNvSpPr/>
          <p:nvPr/>
        </p:nvSpPr>
        <p:spPr>
          <a:xfrm>
            <a:off x="-803006" y="1215534"/>
            <a:ext cx="675679" cy="832341"/>
          </a:xfrm>
          <a:prstGeom prst="lef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E8873EA-1942-755D-0788-E4C133C0A294}"/>
              </a:ext>
            </a:extLst>
          </p:cNvPr>
          <p:cNvSpPr/>
          <p:nvPr/>
        </p:nvSpPr>
        <p:spPr>
          <a:xfrm>
            <a:off x="-3266952" y="1380285"/>
            <a:ext cx="2331924" cy="502837"/>
          </a:xfrm>
          <a:prstGeom prst="roundRect">
            <a:avLst>
              <a:gd name="adj" fmla="val 39168"/>
            </a:avLst>
          </a:prstGeom>
          <a:solidFill>
            <a:srgbClr val="3C0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bg1"/>
                </a:solidFill>
                <a:latin typeface="Niveau Grotesk Black" panose="02000000000000000000" pitchFamily="50" charset="0"/>
              </a:rPr>
              <a:t>Analisi</a:t>
            </a:r>
            <a:endParaRPr lang="de-DE" sz="2000">
              <a:solidFill>
                <a:schemeClr val="bg1"/>
              </a:solidFill>
              <a:latin typeface="Niveau Grotesk Black" panose="02000000000000000000" pitchFamily="50" charset="0"/>
            </a:endParaRPr>
          </a:p>
        </p:txBody>
      </p:sp>
      <p:sp>
        <p:nvSpPr>
          <p:cNvPr id="10" name="Left Brace 7">
            <a:extLst>
              <a:ext uri="{FF2B5EF4-FFF2-40B4-BE49-F238E27FC236}">
                <a16:creationId xmlns:a16="http://schemas.microsoft.com/office/drawing/2014/main" id="{8C947076-8631-3592-9C0B-DB3E40642415}"/>
              </a:ext>
            </a:extLst>
          </p:cNvPr>
          <p:cNvSpPr/>
          <p:nvPr/>
        </p:nvSpPr>
        <p:spPr>
          <a:xfrm>
            <a:off x="-803007" y="2047875"/>
            <a:ext cx="675679" cy="619125"/>
          </a:xfrm>
          <a:prstGeom prst="lef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eft Brace 8">
            <a:extLst>
              <a:ext uri="{FF2B5EF4-FFF2-40B4-BE49-F238E27FC236}">
                <a16:creationId xmlns:a16="http://schemas.microsoft.com/office/drawing/2014/main" id="{A4DFC83C-F96B-1D16-DE36-730AC49D10D8}"/>
              </a:ext>
            </a:extLst>
          </p:cNvPr>
          <p:cNvSpPr/>
          <p:nvPr/>
        </p:nvSpPr>
        <p:spPr>
          <a:xfrm>
            <a:off x="-808722" y="2667000"/>
            <a:ext cx="675678" cy="3409950"/>
          </a:xfrm>
          <a:prstGeom prst="lef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ft Brace 9">
            <a:extLst>
              <a:ext uri="{FF2B5EF4-FFF2-40B4-BE49-F238E27FC236}">
                <a16:creationId xmlns:a16="http://schemas.microsoft.com/office/drawing/2014/main" id="{C99D6C0B-4C74-9037-AAF0-7090BBFE7035}"/>
              </a:ext>
            </a:extLst>
          </p:cNvPr>
          <p:cNvSpPr/>
          <p:nvPr/>
        </p:nvSpPr>
        <p:spPr>
          <a:xfrm>
            <a:off x="-814438" y="6076950"/>
            <a:ext cx="675678" cy="447675"/>
          </a:xfrm>
          <a:prstGeom prst="lef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ttangolo con angoli arrotondati 6">
            <a:extLst>
              <a:ext uri="{FF2B5EF4-FFF2-40B4-BE49-F238E27FC236}">
                <a16:creationId xmlns:a16="http://schemas.microsoft.com/office/drawing/2014/main" id="{A405F92B-7834-5BD3-AD4F-3739FF079380}"/>
              </a:ext>
            </a:extLst>
          </p:cNvPr>
          <p:cNvSpPr/>
          <p:nvPr/>
        </p:nvSpPr>
        <p:spPr>
          <a:xfrm>
            <a:off x="-3266953" y="2106018"/>
            <a:ext cx="2320492" cy="502837"/>
          </a:xfrm>
          <a:prstGeom prst="roundRect">
            <a:avLst>
              <a:gd name="adj" fmla="val 39168"/>
            </a:avLst>
          </a:prstGeom>
          <a:solidFill>
            <a:srgbClr val="3C0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bg1"/>
                </a:solidFill>
                <a:latin typeface="Niveau Grotesk Black" panose="02000000000000000000" pitchFamily="50" charset="0"/>
              </a:rPr>
              <a:t>Progettazione</a:t>
            </a:r>
            <a:endParaRPr lang="de-DE" sz="2000">
              <a:solidFill>
                <a:schemeClr val="bg1"/>
              </a:solidFill>
              <a:latin typeface="Niveau Grotesk Black" panose="02000000000000000000" pitchFamily="50" charset="0"/>
            </a:endParaRPr>
          </a:p>
        </p:txBody>
      </p:sp>
      <p:sp>
        <p:nvSpPr>
          <p:cNvPr id="16" name="Rettangolo con angoli arrotondati 6">
            <a:extLst>
              <a:ext uri="{FF2B5EF4-FFF2-40B4-BE49-F238E27FC236}">
                <a16:creationId xmlns:a16="http://schemas.microsoft.com/office/drawing/2014/main" id="{00309460-A03A-386D-B3C6-A419958673E8}"/>
              </a:ext>
            </a:extLst>
          </p:cNvPr>
          <p:cNvSpPr/>
          <p:nvPr/>
        </p:nvSpPr>
        <p:spPr>
          <a:xfrm>
            <a:off x="-3266954" y="4120556"/>
            <a:ext cx="2320493" cy="502837"/>
          </a:xfrm>
          <a:prstGeom prst="roundRect">
            <a:avLst>
              <a:gd name="adj" fmla="val 39168"/>
            </a:avLst>
          </a:prstGeom>
          <a:solidFill>
            <a:srgbClr val="3C0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bg1"/>
                </a:solidFill>
                <a:latin typeface="Niveau Grotesk Black" panose="02000000000000000000" pitchFamily="50" charset="0"/>
              </a:rPr>
              <a:t>Implementazione</a:t>
            </a:r>
            <a:endParaRPr lang="de-DE" sz="2000">
              <a:solidFill>
                <a:schemeClr val="bg1"/>
              </a:solidFill>
              <a:latin typeface="Niveau Grotesk Black" panose="02000000000000000000" pitchFamily="50" charset="0"/>
            </a:endParaRPr>
          </a:p>
        </p:txBody>
      </p:sp>
      <p:sp>
        <p:nvSpPr>
          <p:cNvPr id="17" name="Rettangolo con angoli arrotondati 6">
            <a:extLst>
              <a:ext uri="{FF2B5EF4-FFF2-40B4-BE49-F238E27FC236}">
                <a16:creationId xmlns:a16="http://schemas.microsoft.com/office/drawing/2014/main" id="{40DB96D4-938C-8D93-1986-030CC4A418A9}"/>
              </a:ext>
            </a:extLst>
          </p:cNvPr>
          <p:cNvSpPr/>
          <p:nvPr/>
        </p:nvSpPr>
        <p:spPr>
          <a:xfrm>
            <a:off x="-3272671" y="6054131"/>
            <a:ext cx="2320493" cy="502837"/>
          </a:xfrm>
          <a:prstGeom prst="roundRect">
            <a:avLst>
              <a:gd name="adj" fmla="val 39168"/>
            </a:avLst>
          </a:prstGeom>
          <a:solidFill>
            <a:srgbClr val="3C0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bg1"/>
                </a:solidFill>
                <a:latin typeface="Niveau Grotesk Black" panose="02000000000000000000" pitchFamily="50" charset="0"/>
              </a:rPr>
              <a:t>Conclusione</a:t>
            </a:r>
            <a:endParaRPr lang="de-DE" sz="2000">
              <a:solidFill>
                <a:schemeClr val="bg1"/>
              </a:solidFill>
              <a:latin typeface="Niveau Grotesk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52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Gantt</a:t>
              </a:r>
              <a:r>
                <a:rPr lang="it-IT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Preventivo vs Consuntivo</a:t>
              </a:r>
              <a:endParaRPr lang="it-CH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13" name="Immagine 12" descr="Immagine che contiene testo, numero, Carattere, linea&#10;&#10;Descrizione generata automaticamente">
            <a:extLst>
              <a:ext uri="{FF2B5EF4-FFF2-40B4-BE49-F238E27FC236}">
                <a16:creationId xmlns:a16="http://schemas.microsoft.com/office/drawing/2014/main" id="{A939ECF3-E0C1-31A4-C181-E7690BFCB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70" y="1215534"/>
            <a:ext cx="7991609" cy="2698233"/>
          </a:xfrm>
          <a:prstGeom prst="rect">
            <a:avLst/>
          </a:prstGeom>
          <a:effectLst>
            <a:glow rad="406400">
              <a:schemeClr val="bg1">
                <a:alpha val="16000"/>
              </a:schemeClr>
            </a:glow>
          </a:effectLst>
        </p:spPr>
      </p:pic>
      <p:pic>
        <p:nvPicPr>
          <p:cNvPr id="15" name="Immagine 14" descr="Immagine che contiene testo, numero, linea, Carattere&#10;&#10;Descrizione generata automaticamente">
            <a:extLst>
              <a:ext uri="{FF2B5EF4-FFF2-40B4-BE49-F238E27FC236}">
                <a16:creationId xmlns:a16="http://schemas.microsoft.com/office/drawing/2014/main" id="{A4ADA27D-9646-FED3-DD35-87682FCD4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55" y="3894717"/>
            <a:ext cx="7991609" cy="2698349"/>
          </a:xfrm>
          <a:prstGeom prst="rect">
            <a:avLst/>
          </a:prstGeom>
          <a:effectLst>
            <a:glow rad="406400">
              <a:schemeClr val="bg1">
                <a:alpha val="16000"/>
              </a:schemeClr>
            </a:glow>
          </a:effectLst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7503486E-7226-A51F-4524-C161BECAE24F}"/>
              </a:ext>
            </a:extLst>
          </p:cNvPr>
          <p:cNvGrpSpPr/>
          <p:nvPr/>
        </p:nvGrpSpPr>
        <p:grpSpPr>
          <a:xfrm>
            <a:off x="343024" y="-962248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5614499-A324-F256-2A3D-4C4EBEE0F895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Conclusioni</a:t>
              </a:r>
              <a:endParaRPr lang="it-CH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890690D2-502E-C8F7-CA6A-1704974EC799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Atterraggio con riempimento a tinta unita">
              <a:extLst>
                <a:ext uri="{FF2B5EF4-FFF2-40B4-BE49-F238E27FC236}">
                  <a16:creationId xmlns:a16="http://schemas.microsoft.com/office/drawing/2014/main" id="{58A197C5-4E21-48E5-71AD-BE4F83181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6" name="Left Brace 5">
            <a:extLst>
              <a:ext uri="{FF2B5EF4-FFF2-40B4-BE49-F238E27FC236}">
                <a16:creationId xmlns:a16="http://schemas.microsoft.com/office/drawing/2014/main" id="{7A94070E-9675-11A8-8974-D100309DE5FF}"/>
              </a:ext>
            </a:extLst>
          </p:cNvPr>
          <p:cNvSpPr/>
          <p:nvPr/>
        </p:nvSpPr>
        <p:spPr>
          <a:xfrm>
            <a:off x="2806969" y="1215534"/>
            <a:ext cx="675679" cy="832341"/>
          </a:xfrm>
          <a:prstGeom prst="lef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F20D5AA-8259-E6A1-D9DA-0E766168C5CC}"/>
              </a:ext>
            </a:extLst>
          </p:cNvPr>
          <p:cNvSpPr/>
          <p:nvPr/>
        </p:nvSpPr>
        <p:spPr>
          <a:xfrm>
            <a:off x="343023" y="1380285"/>
            <a:ext cx="2331924" cy="502837"/>
          </a:xfrm>
          <a:prstGeom prst="roundRect">
            <a:avLst>
              <a:gd name="adj" fmla="val 39168"/>
            </a:avLst>
          </a:prstGeom>
          <a:solidFill>
            <a:srgbClr val="3C0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bg1"/>
                </a:solidFill>
                <a:latin typeface="Niveau Grotesk Black" panose="02000000000000000000" pitchFamily="50" charset="0"/>
              </a:rPr>
              <a:t>Analisi</a:t>
            </a:r>
            <a:endParaRPr lang="de-DE" sz="2000">
              <a:solidFill>
                <a:schemeClr val="bg1"/>
              </a:solidFill>
              <a:latin typeface="Niveau Grotesk Black" panose="02000000000000000000" pitchFamily="50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4151F05-2720-3ED7-0A10-03342E75DACD}"/>
              </a:ext>
            </a:extLst>
          </p:cNvPr>
          <p:cNvSpPr/>
          <p:nvPr/>
        </p:nvSpPr>
        <p:spPr>
          <a:xfrm>
            <a:off x="2806968" y="2047875"/>
            <a:ext cx="675679" cy="619125"/>
          </a:xfrm>
          <a:prstGeom prst="lef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84C441B-C8F1-A561-0E3B-BE913E8856DC}"/>
              </a:ext>
            </a:extLst>
          </p:cNvPr>
          <p:cNvSpPr/>
          <p:nvPr/>
        </p:nvSpPr>
        <p:spPr>
          <a:xfrm>
            <a:off x="2801253" y="2667000"/>
            <a:ext cx="675678" cy="3409950"/>
          </a:xfrm>
          <a:prstGeom prst="lef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EBD356E-6607-215F-6D23-25075D2EE41D}"/>
              </a:ext>
            </a:extLst>
          </p:cNvPr>
          <p:cNvSpPr/>
          <p:nvPr/>
        </p:nvSpPr>
        <p:spPr>
          <a:xfrm>
            <a:off x="2795537" y="6076950"/>
            <a:ext cx="675678" cy="447675"/>
          </a:xfrm>
          <a:prstGeom prst="lef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ttangolo con angoli arrotondati 6">
            <a:extLst>
              <a:ext uri="{FF2B5EF4-FFF2-40B4-BE49-F238E27FC236}">
                <a16:creationId xmlns:a16="http://schemas.microsoft.com/office/drawing/2014/main" id="{6769D537-07F9-5D5E-EB4E-FF742A2E9B6D}"/>
              </a:ext>
            </a:extLst>
          </p:cNvPr>
          <p:cNvSpPr/>
          <p:nvPr/>
        </p:nvSpPr>
        <p:spPr>
          <a:xfrm>
            <a:off x="343022" y="2106018"/>
            <a:ext cx="2320492" cy="502837"/>
          </a:xfrm>
          <a:prstGeom prst="roundRect">
            <a:avLst>
              <a:gd name="adj" fmla="val 39168"/>
            </a:avLst>
          </a:prstGeom>
          <a:solidFill>
            <a:srgbClr val="3C0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bg1"/>
                </a:solidFill>
                <a:latin typeface="Niveau Grotesk Black" panose="02000000000000000000" pitchFamily="50" charset="0"/>
              </a:rPr>
              <a:t>Progettazione</a:t>
            </a:r>
            <a:endParaRPr lang="de-DE" sz="2000">
              <a:solidFill>
                <a:schemeClr val="bg1"/>
              </a:solidFill>
              <a:latin typeface="Niveau Grotesk Black" panose="02000000000000000000" pitchFamily="50" charset="0"/>
            </a:endParaRPr>
          </a:p>
        </p:txBody>
      </p:sp>
      <p:sp>
        <p:nvSpPr>
          <p:cNvPr id="14" name="Rettangolo con angoli arrotondati 6">
            <a:extLst>
              <a:ext uri="{FF2B5EF4-FFF2-40B4-BE49-F238E27FC236}">
                <a16:creationId xmlns:a16="http://schemas.microsoft.com/office/drawing/2014/main" id="{A2079CC5-09E5-6E7C-E880-AE5B759420C6}"/>
              </a:ext>
            </a:extLst>
          </p:cNvPr>
          <p:cNvSpPr/>
          <p:nvPr/>
        </p:nvSpPr>
        <p:spPr>
          <a:xfrm>
            <a:off x="343021" y="4120556"/>
            <a:ext cx="2320493" cy="502837"/>
          </a:xfrm>
          <a:prstGeom prst="roundRect">
            <a:avLst>
              <a:gd name="adj" fmla="val 39168"/>
            </a:avLst>
          </a:prstGeom>
          <a:solidFill>
            <a:srgbClr val="3C0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bg1"/>
                </a:solidFill>
                <a:latin typeface="Niveau Grotesk Black" panose="02000000000000000000" pitchFamily="50" charset="0"/>
              </a:rPr>
              <a:t>Implementazione</a:t>
            </a:r>
            <a:endParaRPr lang="de-DE" sz="2000">
              <a:solidFill>
                <a:schemeClr val="bg1"/>
              </a:solidFill>
              <a:latin typeface="Niveau Grotesk Black" panose="02000000000000000000" pitchFamily="50" charset="0"/>
            </a:endParaRPr>
          </a:p>
        </p:txBody>
      </p:sp>
      <p:sp>
        <p:nvSpPr>
          <p:cNvPr id="16" name="Rettangolo con angoli arrotondati 6">
            <a:extLst>
              <a:ext uri="{FF2B5EF4-FFF2-40B4-BE49-F238E27FC236}">
                <a16:creationId xmlns:a16="http://schemas.microsoft.com/office/drawing/2014/main" id="{DA896DF5-0D0F-3707-F593-121104DBA13F}"/>
              </a:ext>
            </a:extLst>
          </p:cNvPr>
          <p:cNvSpPr/>
          <p:nvPr/>
        </p:nvSpPr>
        <p:spPr>
          <a:xfrm>
            <a:off x="337304" y="6054131"/>
            <a:ext cx="2320493" cy="502837"/>
          </a:xfrm>
          <a:prstGeom prst="roundRect">
            <a:avLst>
              <a:gd name="adj" fmla="val 39168"/>
            </a:avLst>
          </a:prstGeom>
          <a:solidFill>
            <a:srgbClr val="3C0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bg1"/>
                </a:solidFill>
                <a:latin typeface="Niveau Grotesk Black" panose="02000000000000000000" pitchFamily="50" charset="0"/>
              </a:rPr>
              <a:t>Conclusione</a:t>
            </a:r>
            <a:endParaRPr lang="de-DE" sz="2000">
              <a:solidFill>
                <a:schemeClr val="bg1"/>
              </a:solidFill>
              <a:latin typeface="Niveau Grotesk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94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34623A36-43FF-A679-EE14-218AADA29F14}"/>
              </a:ext>
            </a:extLst>
          </p:cNvPr>
          <p:cNvGrpSpPr/>
          <p:nvPr/>
        </p:nvGrpSpPr>
        <p:grpSpPr>
          <a:xfrm>
            <a:off x="4051633" y="2358345"/>
            <a:ext cx="3790142" cy="725781"/>
            <a:chOff x="2074501" y="1103019"/>
            <a:chExt cx="3790142" cy="725781"/>
          </a:xfrm>
          <a:effectLst>
            <a:glow rad="762000">
              <a:srgbClr val="3C096C">
                <a:alpha val="30000"/>
              </a:srgbClr>
            </a:glow>
          </a:effectLst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9C4E0BD6-B50D-84A7-DBEC-8A60AA53917B}"/>
                </a:ext>
              </a:extLst>
            </p:cNvPr>
            <p:cNvSpPr/>
            <p:nvPr/>
          </p:nvSpPr>
          <p:spPr>
            <a:xfrm>
              <a:off x="2074501" y="1103019"/>
              <a:ext cx="3790142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Michael</a:t>
              </a: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456AA119-8ED3-5C5C-78C0-855EEA35C057}"/>
                </a:ext>
              </a:extLst>
            </p:cNvPr>
            <p:cNvSpPr/>
            <p:nvPr/>
          </p:nvSpPr>
          <p:spPr>
            <a:xfrm>
              <a:off x="2118401" y="1166050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Periferica di gioco con riempimento a tinta unita">
              <a:extLst>
                <a:ext uri="{FF2B5EF4-FFF2-40B4-BE49-F238E27FC236}">
                  <a16:creationId xmlns:a16="http://schemas.microsoft.com/office/drawing/2014/main" id="{0410B6C0-FD97-8F24-23AD-D366C64B2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175916" y="1223565"/>
              <a:ext cx="496158" cy="496158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Conclusioni</a:t>
              </a:r>
              <a:endParaRPr lang="it-CH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Atterraggio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B3DC4284-F9AA-A690-417E-C79C1CE8F7C6}"/>
              </a:ext>
            </a:extLst>
          </p:cNvPr>
          <p:cNvGrpSpPr/>
          <p:nvPr/>
        </p:nvGrpSpPr>
        <p:grpSpPr>
          <a:xfrm>
            <a:off x="3641085" y="3238533"/>
            <a:ext cx="3790142" cy="725781"/>
            <a:chOff x="2074501" y="1103019"/>
            <a:chExt cx="3790142" cy="72578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9417349C-91A9-E2F3-35AB-022AC5A0E13E}"/>
                </a:ext>
              </a:extLst>
            </p:cNvPr>
            <p:cNvSpPr/>
            <p:nvPr/>
          </p:nvSpPr>
          <p:spPr>
            <a:xfrm>
              <a:off x="2074501" y="1103019"/>
              <a:ext cx="3790142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Stefano</a:t>
              </a: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1524D2D-2F7A-5BC5-38A4-9D218765DC53}"/>
                </a:ext>
              </a:extLst>
            </p:cNvPr>
            <p:cNvSpPr/>
            <p:nvPr/>
          </p:nvSpPr>
          <p:spPr>
            <a:xfrm>
              <a:off x="2118401" y="1166050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Periferica di gioco con riempimento a tinta unita">
              <a:extLst>
                <a:ext uri="{FF2B5EF4-FFF2-40B4-BE49-F238E27FC236}">
                  <a16:creationId xmlns:a16="http://schemas.microsoft.com/office/drawing/2014/main" id="{081CAA82-52F1-DBC5-1809-997EF8804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175916" y="1223565"/>
              <a:ext cx="496158" cy="496158"/>
            </a:xfrm>
            <a:prstGeom prst="rect">
              <a:avLst/>
            </a:prstGeom>
          </p:spPr>
        </p:pic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E542961F-7570-B77E-FBA7-988EAA803166}"/>
              </a:ext>
            </a:extLst>
          </p:cNvPr>
          <p:cNvGrpSpPr/>
          <p:nvPr/>
        </p:nvGrpSpPr>
        <p:grpSpPr>
          <a:xfrm>
            <a:off x="3641085" y="4118721"/>
            <a:ext cx="3790142" cy="725781"/>
            <a:chOff x="2074501" y="1103019"/>
            <a:chExt cx="3790142" cy="725781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CBD380A3-28BA-3D2A-AB91-B1712716CD51}"/>
                </a:ext>
              </a:extLst>
            </p:cNvPr>
            <p:cNvSpPr/>
            <p:nvPr/>
          </p:nvSpPr>
          <p:spPr>
            <a:xfrm>
              <a:off x="2074501" y="1103019"/>
              <a:ext cx="3790142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Simone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A9AE825A-3C57-4F9A-8E4A-4BA3F3FCAB29}"/>
                </a:ext>
              </a:extLst>
            </p:cNvPr>
            <p:cNvSpPr/>
            <p:nvPr/>
          </p:nvSpPr>
          <p:spPr>
            <a:xfrm>
              <a:off x="2118401" y="1166050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Periferica di gioco con riempimento a tinta unita">
              <a:extLst>
                <a:ext uri="{FF2B5EF4-FFF2-40B4-BE49-F238E27FC236}">
                  <a16:creationId xmlns:a16="http://schemas.microsoft.com/office/drawing/2014/main" id="{6973FCA1-6416-ADB7-91E4-6EC9DE64E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175916" y="1223565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68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B3DC4284-F9AA-A690-417E-C79C1CE8F7C6}"/>
              </a:ext>
            </a:extLst>
          </p:cNvPr>
          <p:cNvGrpSpPr/>
          <p:nvPr/>
        </p:nvGrpSpPr>
        <p:grpSpPr>
          <a:xfrm>
            <a:off x="4051633" y="3238533"/>
            <a:ext cx="3790142" cy="725781"/>
            <a:chOff x="2074501" y="1103019"/>
            <a:chExt cx="3790142" cy="725781"/>
          </a:xfrm>
          <a:effectLst>
            <a:glow rad="762000">
              <a:srgbClr val="3C096C">
                <a:alpha val="30000"/>
              </a:srgbClr>
            </a:glow>
          </a:effectLst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9417349C-91A9-E2F3-35AB-022AC5A0E13E}"/>
                </a:ext>
              </a:extLst>
            </p:cNvPr>
            <p:cNvSpPr/>
            <p:nvPr/>
          </p:nvSpPr>
          <p:spPr>
            <a:xfrm>
              <a:off x="2074501" y="1103019"/>
              <a:ext cx="3790142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Stefano</a:t>
              </a: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1524D2D-2F7A-5BC5-38A4-9D218765DC53}"/>
                </a:ext>
              </a:extLst>
            </p:cNvPr>
            <p:cNvSpPr/>
            <p:nvPr/>
          </p:nvSpPr>
          <p:spPr>
            <a:xfrm>
              <a:off x="2118401" y="1166050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Periferica di gioco con riempimento a tinta unita">
              <a:extLst>
                <a:ext uri="{FF2B5EF4-FFF2-40B4-BE49-F238E27FC236}">
                  <a16:creationId xmlns:a16="http://schemas.microsoft.com/office/drawing/2014/main" id="{081CAA82-52F1-DBC5-1809-997EF8804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175916" y="1223565"/>
              <a:ext cx="496158" cy="496158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Conclusioni</a:t>
              </a:r>
              <a:endParaRPr lang="it-CH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Atterraggio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34623A36-43FF-A679-EE14-218AADA29F14}"/>
              </a:ext>
            </a:extLst>
          </p:cNvPr>
          <p:cNvGrpSpPr/>
          <p:nvPr/>
        </p:nvGrpSpPr>
        <p:grpSpPr>
          <a:xfrm>
            <a:off x="3641085" y="2358345"/>
            <a:ext cx="3790142" cy="725781"/>
            <a:chOff x="2074501" y="1103019"/>
            <a:chExt cx="3790142" cy="725781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9C4E0BD6-B50D-84A7-DBEC-8A60AA53917B}"/>
                </a:ext>
              </a:extLst>
            </p:cNvPr>
            <p:cNvSpPr/>
            <p:nvPr/>
          </p:nvSpPr>
          <p:spPr>
            <a:xfrm>
              <a:off x="2074501" y="1103019"/>
              <a:ext cx="3790142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Michael</a:t>
              </a: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456AA119-8ED3-5C5C-78C0-855EEA35C057}"/>
                </a:ext>
              </a:extLst>
            </p:cNvPr>
            <p:cNvSpPr/>
            <p:nvPr/>
          </p:nvSpPr>
          <p:spPr>
            <a:xfrm>
              <a:off x="2118401" y="1166050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Periferica di gioco con riempimento a tinta unita">
              <a:extLst>
                <a:ext uri="{FF2B5EF4-FFF2-40B4-BE49-F238E27FC236}">
                  <a16:creationId xmlns:a16="http://schemas.microsoft.com/office/drawing/2014/main" id="{0410B6C0-FD97-8F24-23AD-D366C64B2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175916" y="1223565"/>
              <a:ext cx="496158" cy="496158"/>
            </a:xfrm>
            <a:prstGeom prst="rect">
              <a:avLst/>
            </a:prstGeom>
          </p:spPr>
        </p:pic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E542961F-7570-B77E-FBA7-988EAA803166}"/>
              </a:ext>
            </a:extLst>
          </p:cNvPr>
          <p:cNvGrpSpPr/>
          <p:nvPr/>
        </p:nvGrpSpPr>
        <p:grpSpPr>
          <a:xfrm>
            <a:off x="3641085" y="4118721"/>
            <a:ext cx="3790142" cy="725781"/>
            <a:chOff x="2074501" y="1103019"/>
            <a:chExt cx="3790142" cy="725781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CBD380A3-28BA-3D2A-AB91-B1712716CD51}"/>
                </a:ext>
              </a:extLst>
            </p:cNvPr>
            <p:cNvSpPr/>
            <p:nvPr/>
          </p:nvSpPr>
          <p:spPr>
            <a:xfrm>
              <a:off x="2074501" y="1103019"/>
              <a:ext cx="3790142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Simone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A9AE825A-3C57-4F9A-8E4A-4BA3F3FCAB29}"/>
                </a:ext>
              </a:extLst>
            </p:cNvPr>
            <p:cNvSpPr/>
            <p:nvPr/>
          </p:nvSpPr>
          <p:spPr>
            <a:xfrm>
              <a:off x="2118401" y="1166050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Periferica di gioco con riempimento a tinta unita">
              <a:extLst>
                <a:ext uri="{FF2B5EF4-FFF2-40B4-BE49-F238E27FC236}">
                  <a16:creationId xmlns:a16="http://schemas.microsoft.com/office/drawing/2014/main" id="{6973FCA1-6416-ADB7-91E4-6EC9DE64E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175916" y="1223565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5256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E542961F-7570-B77E-FBA7-988EAA803166}"/>
              </a:ext>
            </a:extLst>
          </p:cNvPr>
          <p:cNvGrpSpPr/>
          <p:nvPr/>
        </p:nvGrpSpPr>
        <p:grpSpPr>
          <a:xfrm>
            <a:off x="3990579" y="4118721"/>
            <a:ext cx="3790142" cy="725781"/>
            <a:chOff x="2074501" y="1103019"/>
            <a:chExt cx="3790142" cy="725781"/>
          </a:xfrm>
          <a:effectLst>
            <a:glow rad="762000">
              <a:srgbClr val="3C096C">
                <a:alpha val="30000"/>
              </a:srgbClr>
            </a:glow>
          </a:effectLst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CBD380A3-28BA-3D2A-AB91-B1712716CD51}"/>
                </a:ext>
              </a:extLst>
            </p:cNvPr>
            <p:cNvSpPr/>
            <p:nvPr/>
          </p:nvSpPr>
          <p:spPr>
            <a:xfrm>
              <a:off x="2074501" y="1103019"/>
              <a:ext cx="3790142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Simone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A9AE825A-3C57-4F9A-8E4A-4BA3F3FCAB29}"/>
                </a:ext>
              </a:extLst>
            </p:cNvPr>
            <p:cNvSpPr/>
            <p:nvPr/>
          </p:nvSpPr>
          <p:spPr>
            <a:xfrm>
              <a:off x="2118401" y="1166050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Periferica di gioco con riempimento a tinta unita">
              <a:extLst>
                <a:ext uri="{FF2B5EF4-FFF2-40B4-BE49-F238E27FC236}">
                  <a16:creationId xmlns:a16="http://schemas.microsoft.com/office/drawing/2014/main" id="{6973FCA1-6416-ADB7-91E4-6EC9DE64E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175916" y="1223565"/>
              <a:ext cx="496158" cy="496158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Conclusioni</a:t>
              </a:r>
              <a:endParaRPr lang="it-CH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Atterraggio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34623A36-43FF-A679-EE14-218AADA29F14}"/>
              </a:ext>
            </a:extLst>
          </p:cNvPr>
          <p:cNvGrpSpPr/>
          <p:nvPr/>
        </p:nvGrpSpPr>
        <p:grpSpPr>
          <a:xfrm>
            <a:off x="3641085" y="2358345"/>
            <a:ext cx="3790142" cy="725781"/>
            <a:chOff x="2074501" y="1103019"/>
            <a:chExt cx="3790142" cy="725781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9C4E0BD6-B50D-84A7-DBEC-8A60AA53917B}"/>
                </a:ext>
              </a:extLst>
            </p:cNvPr>
            <p:cNvSpPr/>
            <p:nvPr/>
          </p:nvSpPr>
          <p:spPr>
            <a:xfrm>
              <a:off x="2074501" y="1103019"/>
              <a:ext cx="3790142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Michael</a:t>
              </a: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456AA119-8ED3-5C5C-78C0-855EEA35C057}"/>
                </a:ext>
              </a:extLst>
            </p:cNvPr>
            <p:cNvSpPr/>
            <p:nvPr/>
          </p:nvSpPr>
          <p:spPr>
            <a:xfrm>
              <a:off x="2118401" y="1166050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Periferica di gioco con riempimento a tinta unita">
              <a:extLst>
                <a:ext uri="{FF2B5EF4-FFF2-40B4-BE49-F238E27FC236}">
                  <a16:creationId xmlns:a16="http://schemas.microsoft.com/office/drawing/2014/main" id="{0410B6C0-FD97-8F24-23AD-D366C64B2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175916" y="1223565"/>
              <a:ext cx="496158" cy="496158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B3DC4284-F9AA-A690-417E-C79C1CE8F7C6}"/>
              </a:ext>
            </a:extLst>
          </p:cNvPr>
          <p:cNvGrpSpPr/>
          <p:nvPr/>
        </p:nvGrpSpPr>
        <p:grpSpPr>
          <a:xfrm>
            <a:off x="3641085" y="3238533"/>
            <a:ext cx="3790142" cy="725781"/>
            <a:chOff x="2074501" y="1103019"/>
            <a:chExt cx="3790142" cy="72578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9417349C-91A9-E2F3-35AB-022AC5A0E13E}"/>
                </a:ext>
              </a:extLst>
            </p:cNvPr>
            <p:cNvSpPr/>
            <p:nvPr/>
          </p:nvSpPr>
          <p:spPr>
            <a:xfrm>
              <a:off x="2074501" y="1103019"/>
              <a:ext cx="3790142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Stefano</a:t>
              </a: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1524D2D-2F7A-5BC5-38A4-9D218765DC53}"/>
                </a:ext>
              </a:extLst>
            </p:cNvPr>
            <p:cNvSpPr/>
            <p:nvPr/>
          </p:nvSpPr>
          <p:spPr>
            <a:xfrm>
              <a:off x="2118401" y="1166050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Periferica di gioco con riempimento a tinta unita">
              <a:extLst>
                <a:ext uri="{FF2B5EF4-FFF2-40B4-BE49-F238E27FC236}">
                  <a16:creationId xmlns:a16="http://schemas.microsoft.com/office/drawing/2014/main" id="{081CAA82-52F1-DBC5-1809-997EF8804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175916" y="1223565"/>
              <a:ext cx="496158" cy="496158"/>
            </a:xfrm>
            <a:prstGeom prst="rect">
              <a:avLst/>
            </a:prstGeom>
          </p:spPr>
        </p:pic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15E4AD1-3A8E-E85E-3C3B-9B62E03D1C79}"/>
              </a:ext>
            </a:extLst>
          </p:cNvPr>
          <p:cNvGrpSpPr/>
          <p:nvPr/>
        </p:nvGrpSpPr>
        <p:grpSpPr>
          <a:xfrm>
            <a:off x="343024" y="-1063569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D3B28D54-3921-058A-781F-A7C937B1D8B5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Grazie per l’attenzione</a:t>
              </a:r>
              <a:endParaRPr lang="it-CH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21EDD623-9906-B17C-3714-1A78C9E0202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4" name="Elemento grafico 13" descr="Cuore con riempimento a tinta unita">
              <a:extLst>
                <a:ext uri="{FF2B5EF4-FFF2-40B4-BE49-F238E27FC236}">
                  <a16:creationId xmlns:a16="http://schemas.microsoft.com/office/drawing/2014/main" id="{842E0DA2-448D-D2BB-BD89-578A80CEB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99546DF-3530-E972-4C84-D2BA0F6962DA}"/>
              </a:ext>
            </a:extLst>
          </p:cNvPr>
          <p:cNvSpPr txBox="1"/>
          <p:nvPr/>
        </p:nvSpPr>
        <p:spPr>
          <a:xfrm>
            <a:off x="2662753" y="6889436"/>
            <a:ext cx="6866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A Game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by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 Stefano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Ceschi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, Simone Riva and Michael Y. Dobeson //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Progetti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 2022 – 2023 //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Classe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 I3C</a:t>
            </a:r>
          </a:p>
        </p:txBody>
      </p:sp>
    </p:spTree>
    <p:extLst>
      <p:ext uri="{BB962C8B-B14F-4D97-AF65-F5344CB8AC3E}">
        <p14:creationId xmlns:p14="http://schemas.microsoft.com/office/powerpoint/2010/main" val="3330045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>
            <a:extLst>
              <a:ext uri="{FF2B5EF4-FFF2-40B4-BE49-F238E27FC236}">
                <a16:creationId xmlns:a16="http://schemas.microsoft.com/office/drawing/2014/main" id="{81AE939C-F8AE-D86D-3DD3-12DAF266E17B}"/>
              </a:ext>
            </a:extLst>
          </p:cNvPr>
          <p:cNvSpPr/>
          <p:nvPr/>
        </p:nvSpPr>
        <p:spPr>
          <a:xfrm>
            <a:off x="3687961" y="1264438"/>
            <a:ext cx="4816078" cy="481607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  <a:effectLst>
            <a:softEdge rad="749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mmagine 11" descr="Immagine che contiene cerchio, Elementi grafici, Carattere, schermata&#10;&#10;Descrizione generata automaticamente">
            <a:extLst>
              <a:ext uri="{FF2B5EF4-FFF2-40B4-BE49-F238E27FC236}">
                <a16:creationId xmlns:a16="http://schemas.microsoft.com/office/drawing/2014/main" id="{9D77FAB1-3B1D-94D7-A5B6-6536726311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10" y="1976287"/>
            <a:ext cx="3392380" cy="3392380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Grazie per l’attenzione</a:t>
              </a:r>
              <a:endParaRPr lang="it-CH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Cuore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34623A36-43FF-A679-EE14-218AADA29F14}"/>
              </a:ext>
            </a:extLst>
          </p:cNvPr>
          <p:cNvGrpSpPr/>
          <p:nvPr/>
        </p:nvGrpSpPr>
        <p:grpSpPr>
          <a:xfrm>
            <a:off x="-5014948" y="2358345"/>
            <a:ext cx="3790142" cy="725781"/>
            <a:chOff x="2074501" y="1103019"/>
            <a:chExt cx="3790142" cy="725781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9C4E0BD6-B50D-84A7-DBEC-8A60AA53917B}"/>
                </a:ext>
              </a:extLst>
            </p:cNvPr>
            <p:cNvSpPr/>
            <p:nvPr/>
          </p:nvSpPr>
          <p:spPr>
            <a:xfrm>
              <a:off x="2074501" y="1103019"/>
              <a:ext cx="3790142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Michael</a:t>
              </a: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456AA119-8ED3-5C5C-78C0-855EEA35C057}"/>
                </a:ext>
              </a:extLst>
            </p:cNvPr>
            <p:cNvSpPr/>
            <p:nvPr/>
          </p:nvSpPr>
          <p:spPr>
            <a:xfrm>
              <a:off x="2118401" y="1166050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Periferica di gioco con riempimento a tinta unita">
              <a:extLst>
                <a:ext uri="{FF2B5EF4-FFF2-40B4-BE49-F238E27FC236}">
                  <a16:creationId xmlns:a16="http://schemas.microsoft.com/office/drawing/2014/main" id="{0410B6C0-FD97-8F24-23AD-D366C64B2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175916" y="1223565"/>
              <a:ext cx="496158" cy="496158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B3DC4284-F9AA-A690-417E-C79C1CE8F7C6}"/>
              </a:ext>
            </a:extLst>
          </p:cNvPr>
          <p:cNvGrpSpPr/>
          <p:nvPr/>
        </p:nvGrpSpPr>
        <p:grpSpPr>
          <a:xfrm>
            <a:off x="-5014948" y="3238533"/>
            <a:ext cx="3790142" cy="725781"/>
            <a:chOff x="2074501" y="1103019"/>
            <a:chExt cx="3790142" cy="72578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9417349C-91A9-E2F3-35AB-022AC5A0E13E}"/>
                </a:ext>
              </a:extLst>
            </p:cNvPr>
            <p:cNvSpPr/>
            <p:nvPr/>
          </p:nvSpPr>
          <p:spPr>
            <a:xfrm>
              <a:off x="2074501" y="1103019"/>
              <a:ext cx="3790142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Stefano</a:t>
              </a: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1524D2D-2F7A-5BC5-38A4-9D218765DC53}"/>
                </a:ext>
              </a:extLst>
            </p:cNvPr>
            <p:cNvSpPr/>
            <p:nvPr/>
          </p:nvSpPr>
          <p:spPr>
            <a:xfrm>
              <a:off x="2118401" y="1166050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Periferica di gioco con riempimento a tinta unita">
              <a:extLst>
                <a:ext uri="{FF2B5EF4-FFF2-40B4-BE49-F238E27FC236}">
                  <a16:creationId xmlns:a16="http://schemas.microsoft.com/office/drawing/2014/main" id="{081CAA82-52F1-DBC5-1809-997EF8804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175916" y="1223565"/>
              <a:ext cx="496158" cy="496158"/>
            </a:xfrm>
            <a:prstGeom prst="rect">
              <a:avLst/>
            </a:prstGeom>
          </p:spPr>
        </p:pic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E542961F-7570-B77E-FBA7-988EAA803166}"/>
              </a:ext>
            </a:extLst>
          </p:cNvPr>
          <p:cNvGrpSpPr/>
          <p:nvPr/>
        </p:nvGrpSpPr>
        <p:grpSpPr>
          <a:xfrm>
            <a:off x="-5014948" y="4118721"/>
            <a:ext cx="3790142" cy="725781"/>
            <a:chOff x="2074501" y="1103019"/>
            <a:chExt cx="3790142" cy="725781"/>
          </a:xfrm>
          <a:effectLst>
            <a:glow rad="762000">
              <a:srgbClr val="3C096C">
                <a:alpha val="30000"/>
              </a:srgbClr>
            </a:glow>
          </a:effectLst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CBD380A3-28BA-3D2A-AB91-B1712716CD51}"/>
                </a:ext>
              </a:extLst>
            </p:cNvPr>
            <p:cNvSpPr/>
            <p:nvPr/>
          </p:nvSpPr>
          <p:spPr>
            <a:xfrm>
              <a:off x="2074501" y="1103019"/>
              <a:ext cx="3790142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Simone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A9AE825A-3C57-4F9A-8E4A-4BA3F3FCAB29}"/>
                </a:ext>
              </a:extLst>
            </p:cNvPr>
            <p:cNvSpPr/>
            <p:nvPr/>
          </p:nvSpPr>
          <p:spPr>
            <a:xfrm>
              <a:off x="2118401" y="1166050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Periferica di gioco con riempimento a tinta unita">
              <a:extLst>
                <a:ext uri="{FF2B5EF4-FFF2-40B4-BE49-F238E27FC236}">
                  <a16:creationId xmlns:a16="http://schemas.microsoft.com/office/drawing/2014/main" id="{6973FCA1-6416-ADB7-91E4-6EC9DE64E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175916" y="1223565"/>
              <a:ext cx="496158" cy="496158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1D454A6-9087-4E70-7577-CED39C3DA61D}"/>
              </a:ext>
            </a:extLst>
          </p:cNvPr>
          <p:cNvSpPr txBox="1"/>
          <p:nvPr/>
        </p:nvSpPr>
        <p:spPr>
          <a:xfrm>
            <a:off x="2113115" y="3093591"/>
            <a:ext cx="7965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veau Grotesk Black" panose="02000000000000000000" pitchFamily="50" charset="0"/>
              </a:rPr>
              <a:t>Grazie per l’attenzione!</a:t>
            </a:r>
            <a:endParaRPr lang="it-CH" sz="6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veau Grotesk Black" panose="02000000000000000000" pitchFamily="50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95197ED-8C8C-4A65-E818-67DB03D8436B}"/>
              </a:ext>
            </a:extLst>
          </p:cNvPr>
          <p:cNvSpPr txBox="1"/>
          <p:nvPr/>
        </p:nvSpPr>
        <p:spPr>
          <a:xfrm>
            <a:off x="2662753" y="6572190"/>
            <a:ext cx="6866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A Game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by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 Stefano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Ceschi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, Simone Riva and Michael Y. Dobeson //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Progetti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 2022 – 2023 //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Classe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 I3C</a:t>
            </a:r>
          </a:p>
        </p:txBody>
      </p:sp>
    </p:spTree>
    <p:extLst>
      <p:ext uri="{BB962C8B-B14F-4D97-AF65-F5344CB8AC3E}">
        <p14:creationId xmlns:p14="http://schemas.microsoft.com/office/powerpoint/2010/main" val="539822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Grazie per l’attenzione</a:t>
              </a:r>
              <a:endParaRPr lang="it-CH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Cuore con riempimento a tinta unita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34623A36-43FF-A679-EE14-218AADA29F14}"/>
              </a:ext>
            </a:extLst>
          </p:cNvPr>
          <p:cNvGrpSpPr/>
          <p:nvPr/>
        </p:nvGrpSpPr>
        <p:grpSpPr>
          <a:xfrm>
            <a:off x="-5014948" y="2358345"/>
            <a:ext cx="3790142" cy="725781"/>
            <a:chOff x="2074501" y="1103019"/>
            <a:chExt cx="3790142" cy="725781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9C4E0BD6-B50D-84A7-DBEC-8A60AA53917B}"/>
                </a:ext>
              </a:extLst>
            </p:cNvPr>
            <p:cNvSpPr/>
            <p:nvPr/>
          </p:nvSpPr>
          <p:spPr>
            <a:xfrm>
              <a:off x="2074501" y="1103019"/>
              <a:ext cx="3790142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Michael</a:t>
              </a: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456AA119-8ED3-5C5C-78C0-855EEA35C057}"/>
                </a:ext>
              </a:extLst>
            </p:cNvPr>
            <p:cNvSpPr/>
            <p:nvPr/>
          </p:nvSpPr>
          <p:spPr>
            <a:xfrm>
              <a:off x="2118401" y="1166050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Periferica di gioco con riempimento a tinta unita">
              <a:extLst>
                <a:ext uri="{FF2B5EF4-FFF2-40B4-BE49-F238E27FC236}">
                  <a16:creationId xmlns:a16="http://schemas.microsoft.com/office/drawing/2014/main" id="{0410B6C0-FD97-8F24-23AD-D366C64B2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175916" y="1223565"/>
              <a:ext cx="496158" cy="496158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B3DC4284-F9AA-A690-417E-C79C1CE8F7C6}"/>
              </a:ext>
            </a:extLst>
          </p:cNvPr>
          <p:cNvGrpSpPr/>
          <p:nvPr/>
        </p:nvGrpSpPr>
        <p:grpSpPr>
          <a:xfrm>
            <a:off x="-5014948" y="3238533"/>
            <a:ext cx="3790142" cy="725781"/>
            <a:chOff x="2074501" y="1103019"/>
            <a:chExt cx="3790142" cy="72578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9417349C-91A9-E2F3-35AB-022AC5A0E13E}"/>
                </a:ext>
              </a:extLst>
            </p:cNvPr>
            <p:cNvSpPr/>
            <p:nvPr/>
          </p:nvSpPr>
          <p:spPr>
            <a:xfrm>
              <a:off x="2074501" y="1103019"/>
              <a:ext cx="3790142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Stefano</a:t>
              </a: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1524D2D-2F7A-5BC5-38A4-9D218765DC53}"/>
                </a:ext>
              </a:extLst>
            </p:cNvPr>
            <p:cNvSpPr/>
            <p:nvPr/>
          </p:nvSpPr>
          <p:spPr>
            <a:xfrm>
              <a:off x="2118401" y="1166050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Periferica di gioco con riempimento a tinta unita">
              <a:extLst>
                <a:ext uri="{FF2B5EF4-FFF2-40B4-BE49-F238E27FC236}">
                  <a16:creationId xmlns:a16="http://schemas.microsoft.com/office/drawing/2014/main" id="{081CAA82-52F1-DBC5-1809-997EF8804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175916" y="1223565"/>
              <a:ext cx="496158" cy="496158"/>
            </a:xfrm>
            <a:prstGeom prst="rect">
              <a:avLst/>
            </a:prstGeom>
          </p:spPr>
        </p:pic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E542961F-7570-B77E-FBA7-988EAA803166}"/>
              </a:ext>
            </a:extLst>
          </p:cNvPr>
          <p:cNvGrpSpPr/>
          <p:nvPr/>
        </p:nvGrpSpPr>
        <p:grpSpPr>
          <a:xfrm>
            <a:off x="-5014948" y="4118721"/>
            <a:ext cx="3790142" cy="725781"/>
            <a:chOff x="2074501" y="1103019"/>
            <a:chExt cx="3790142" cy="725781"/>
          </a:xfrm>
          <a:effectLst>
            <a:glow rad="762000">
              <a:srgbClr val="3C096C">
                <a:alpha val="30000"/>
              </a:srgbClr>
            </a:glow>
          </a:effectLst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CBD380A3-28BA-3D2A-AB91-B1712716CD51}"/>
                </a:ext>
              </a:extLst>
            </p:cNvPr>
            <p:cNvSpPr/>
            <p:nvPr/>
          </p:nvSpPr>
          <p:spPr>
            <a:xfrm>
              <a:off x="2074501" y="1103019"/>
              <a:ext cx="3790142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32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Simone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A9AE825A-3C57-4F9A-8E4A-4BA3F3FCAB29}"/>
                </a:ext>
              </a:extLst>
            </p:cNvPr>
            <p:cNvSpPr/>
            <p:nvPr/>
          </p:nvSpPr>
          <p:spPr>
            <a:xfrm>
              <a:off x="2118401" y="1166050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Periferica di gioco con riempimento a tinta unita">
              <a:extLst>
                <a:ext uri="{FF2B5EF4-FFF2-40B4-BE49-F238E27FC236}">
                  <a16:creationId xmlns:a16="http://schemas.microsoft.com/office/drawing/2014/main" id="{6973FCA1-6416-ADB7-91E4-6EC9DE64E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175916" y="1223565"/>
              <a:ext cx="496158" cy="496158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1D454A6-9087-4E70-7577-CED39C3DA61D}"/>
              </a:ext>
            </a:extLst>
          </p:cNvPr>
          <p:cNvSpPr txBox="1"/>
          <p:nvPr/>
        </p:nvSpPr>
        <p:spPr>
          <a:xfrm>
            <a:off x="4986556" y="3093591"/>
            <a:ext cx="22188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veau Grotesk Black" panose="02000000000000000000" pitchFamily="50" charset="0"/>
              </a:rPr>
              <a:t>Demo</a:t>
            </a:r>
            <a:endParaRPr lang="it-CH" sz="6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veau Grotesk Black" panose="02000000000000000000" pitchFamily="50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95197ED-8C8C-4A65-E818-67DB03D8436B}"/>
              </a:ext>
            </a:extLst>
          </p:cNvPr>
          <p:cNvSpPr txBox="1"/>
          <p:nvPr/>
        </p:nvSpPr>
        <p:spPr>
          <a:xfrm>
            <a:off x="2662753" y="6572190"/>
            <a:ext cx="6866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A Game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by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 Stefano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Ceschi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, Simone Riva and Michael Y. Dobeson //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Progetti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 2022 – 2023 // </a:t>
            </a:r>
            <a:r>
              <a:rPr lang="de-DE" sz="1200" err="1">
                <a:solidFill>
                  <a:schemeClr val="bg1"/>
                </a:solidFill>
                <a:latin typeface="Niveau Grotesk Black" panose="02000000000000000000" pitchFamily="50" charset="0"/>
              </a:rPr>
              <a:t>Classe</a:t>
            </a:r>
            <a:r>
              <a:rPr lang="de-DE" sz="1200">
                <a:solidFill>
                  <a:schemeClr val="bg1"/>
                </a:solidFill>
                <a:latin typeface="Niveau Grotesk Black" panose="02000000000000000000" pitchFamily="50" charset="0"/>
              </a:rPr>
              <a:t> I3C</a:t>
            </a:r>
          </a:p>
        </p:txBody>
      </p:sp>
    </p:spTree>
    <p:extLst>
      <p:ext uri="{BB962C8B-B14F-4D97-AF65-F5344CB8AC3E}">
        <p14:creationId xmlns:p14="http://schemas.microsoft.com/office/powerpoint/2010/main" val="3223746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Scopo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di T.A.G.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401D71D3-89AF-C3DD-E895-812A508DB3D5}"/>
              </a:ext>
            </a:extLst>
          </p:cNvPr>
          <p:cNvGrpSpPr/>
          <p:nvPr/>
        </p:nvGrpSpPr>
        <p:grpSpPr>
          <a:xfrm>
            <a:off x="12349950" y="1627613"/>
            <a:ext cx="4281490" cy="725781"/>
            <a:chOff x="1328735" y="1103019"/>
            <a:chExt cx="4281490" cy="72578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066F007-CFE5-9529-0F06-132F3FDCBBCC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È </a:t>
              </a:r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un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gioco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LaserTag</a:t>
              </a:r>
              <a:endParaRPr lang="de-DE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EDE25F03-5F98-6FE6-7726-EE33F0EAD82A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" name="Elemento grafico 4" descr="Periferica di gioco con riempimento a tinta unita">
              <a:extLst>
                <a:ext uri="{FF2B5EF4-FFF2-40B4-BE49-F238E27FC236}">
                  <a16:creationId xmlns:a16="http://schemas.microsoft.com/office/drawing/2014/main" id="{4C7F0EE9-500F-D665-AA0A-1784DB22E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1E78099A-9465-6FF9-BF84-CA393B9236E0}"/>
              </a:ext>
            </a:extLst>
          </p:cNvPr>
          <p:cNvGrpSpPr/>
          <p:nvPr/>
        </p:nvGrpSpPr>
        <p:grpSpPr>
          <a:xfrm>
            <a:off x="-5010950" y="2547764"/>
            <a:ext cx="4281490" cy="725781"/>
            <a:chOff x="1328735" y="1103019"/>
            <a:chExt cx="4281490" cy="725781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641E9E31-49B3-91EA-8778-011E06343807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È Singleplayer / Multiplayer</a:t>
              </a: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A65F3421-A9DE-EC90-286C-8D9A6D68DF2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9" name="Elemento grafico 8" descr="Social network con riempimento a tinta unita">
              <a:extLst>
                <a:ext uri="{FF2B5EF4-FFF2-40B4-BE49-F238E27FC236}">
                  <a16:creationId xmlns:a16="http://schemas.microsoft.com/office/drawing/2014/main" id="{EFFD7C25-4EF6-7A49-41AD-A5FCEC3BB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7960EDA-C255-E8F2-2F68-E1ACF3DF2C1F}"/>
              </a:ext>
            </a:extLst>
          </p:cNvPr>
          <p:cNvGrpSpPr/>
          <p:nvPr/>
        </p:nvGrpSpPr>
        <p:grpSpPr>
          <a:xfrm>
            <a:off x="12349950" y="3532698"/>
            <a:ext cx="4281490" cy="725781"/>
            <a:chOff x="1328735" y="1103019"/>
            <a:chExt cx="4281490" cy="725781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B8F428F-8603-1343-C981-1C30E375CF3C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Mappa Random (Multiplayer)</a:t>
              </a: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D6C9218-5AFE-AE67-FE8D-29EE339FE87C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3" name="Elemento grafico 12" descr="Casuale con riempimento a tinta unita">
              <a:extLst>
                <a:ext uri="{FF2B5EF4-FFF2-40B4-BE49-F238E27FC236}">
                  <a16:creationId xmlns:a16="http://schemas.microsoft.com/office/drawing/2014/main" id="{C1A11825-9B4D-3609-4298-7366E77C6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4FAE901-66AB-8135-A84A-F092072806DD}"/>
              </a:ext>
            </a:extLst>
          </p:cNvPr>
          <p:cNvGrpSpPr/>
          <p:nvPr/>
        </p:nvGrpSpPr>
        <p:grpSpPr>
          <a:xfrm>
            <a:off x="-5010950" y="4452849"/>
            <a:ext cx="4281490" cy="725781"/>
            <a:chOff x="1328735" y="1103019"/>
            <a:chExt cx="4281490" cy="725781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2341F214-1EA1-15BC-4FB6-80211D85E8C0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CH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Intelligenza Artificiale</a:t>
              </a: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B6906837-5D18-F47A-FD38-694317E9C0B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7" name="Elemento grafico 16" descr="Illustratore con riempimento a tinta unita">
              <a:extLst>
                <a:ext uri="{FF2B5EF4-FFF2-40B4-BE49-F238E27FC236}">
                  <a16:creationId xmlns:a16="http://schemas.microsoft.com/office/drawing/2014/main" id="{060FAC8B-DE11-D54C-E96B-22649B9BC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2A9C4AE-215C-50AD-3234-D0635721AFD5}"/>
              </a:ext>
            </a:extLst>
          </p:cNvPr>
          <p:cNvGrpSpPr/>
          <p:nvPr/>
        </p:nvGrpSpPr>
        <p:grpSpPr>
          <a:xfrm>
            <a:off x="12349950" y="5373000"/>
            <a:ext cx="4281490" cy="725781"/>
            <a:chOff x="1328735" y="1103019"/>
            <a:chExt cx="4281490" cy="725781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922C6454-91CC-765F-265C-9C038CB12CEF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CH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Web</a:t>
              </a: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C7BA420E-05FC-12EA-9562-F661EF8B42CF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5" name="Elemento grafico 24" descr="Internet con riempimento a tinta unita">
              <a:extLst>
                <a:ext uri="{FF2B5EF4-FFF2-40B4-BE49-F238E27FC236}">
                  <a16:creationId xmlns:a16="http://schemas.microsoft.com/office/drawing/2014/main" id="{5337A16E-DC1E-3506-0610-D3A8953CA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7B5A9298-354E-C3A5-59F0-3310B2DF3EE5}"/>
              </a:ext>
            </a:extLst>
          </p:cNvPr>
          <p:cNvGrpSpPr/>
          <p:nvPr/>
        </p:nvGrpSpPr>
        <p:grpSpPr>
          <a:xfrm>
            <a:off x="3955250" y="3498421"/>
            <a:ext cx="4281490" cy="725781"/>
            <a:chOff x="1328735" y="1103019"/>
            <a:chExt cx="4281490" cy="725781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45292D27-8BB6-5C82-B94B-A2CF6DC111E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Connettere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le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Persone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EEEC89E4-AF39-FA57-D7E3-86CBBCA12B20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9" name="Elemento grafico 28" descr="Social network con riempimento a tinta unita">
              <a:extLst>
                <a:ext uri="{FF2B5EF4-FFF2-40B4-BE49-F238E27FC236}">
                  <a16:creationId xmlns:a16="http://schemas.microsoft.com/office/drawing/2014/main" id="{D9975DB5-162C-052B-6176-BD1AAE8C7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1933F22C-5346-144E-49EE-3E10DBAEB070}"/>
              </a:ext>
            </a:extLst>
          </p:cNvPr>
          <p:cNvGrpSpPr/>
          <p:nvPr/>
        </p:nvGrpSpPr>
        <p:grpSpPr>
          <a:xfrm>
            <a:off x="3955250" y="4416687"/>
            <a:ext cx="4281490" cy="725781"/>
            <a:chOff x="1328735" y="1103019"/>
            <a:chExt cx="4281490" cy="725781"/>
          </a:xfrm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9BE50B9D-298B-2163-85D3-D70C99C66DCD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CH">
                  <a:solidFill>
                    <a:schemeClr val="bg1"/>
                  </a:solidFill>
                  <a:latin typeface="Niveau Grotesk Black" panose="02000000000000000000" pitchFamily="50" charset="0"/>
                </a:rPr>
                <a:t>Affinare la programmazione PHP</a:t>
              </a:r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E1ADDC7D-16EF-34D7-87D9-4A630C686672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3" name="Elemento grafico 32" descr="Internet con riempimento a tinta unita">
              <a:extLst>
                <a:ext uri="{FF2B5EF4-FFF2-40B4-BE49-F238E27FC236}">
                  <a16:creationId xmlns:a16="http://schemas.microsoft.com/office/drawing/2014/main" id="{B461CA5D-B61A-E53B-2CEB-CB4714E5D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3928D2A1-1712-D150-049C-D29259055AB3}"/>
              </a:ext>
            </a:extLst>
          </p:cNvPr>
          <p:cNvGrpSpPr/>
          <p:nvPr/>
        </p:nvGrpSpPr>
        <p:grpSpPr>
          <a:xfrm>
            <a:off x="3955250" y="2580155"/>
            <a:ext cx="4281490" cy="725781"/>
            <a:chOff x="1328735" y="1103019"/>
            <a:chExt cx="4281490" cy="725781"/>
          </a:xfrm>
        </p:grpSpPr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40E079BD-9B2F-7663-9828-0780FE8AF76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Generazione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Casuale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49B62BB3-9128-0A4F-1196-E41155BDA85F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7" name="Elemento grafico 36" descr="Casuale con riempimento a tinta unita">
              <a:extLst>
                <a:ext uri="{FF2B5EF4-FFF2-40B4-BE49-F238E27FC236}">
                  <a16:creationId xmlns:a16="http://schemas.microsoft.com/office/drawing/2014/main" id="{CAE87461-C4DF-6CFE-463C-7B17F150C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58158D02-368C-C53F-A280-1E2A914F4E57}"/>
              </a:ext>
            </a:extLst>
          </p:cNvPr>
          <p:cNvGrpSpPr/>
          <p:nvPr/>
        </p:nvGrpSpPr>
        <p:grpSpPr>
          <a:xfrm>
            <a:off x="3955250" y="1661889"/>
            <a:ext cx="4281490" cy="725781"/>
            <a:chOff x="1328735" y="1103019"/>
            <a:chExt cx="4281490" cy="725781"/>
          </a:xfrm>
        </p:grpSpPr>
        <p:sp>
          <p:nvSpPr>
            <p:cNvPr id="39" name="Rettangolo con angoli arrotondati 38">
              <a:extLst>
                <a:ext uri="{FF2B5EF4-FFF2-40B4-BE49-F238E27FC236}">
                  <a16:creationId xmlns:a16="http://schemas.microsoft.com/office/drawing/2014/main" id="{D882EDF4-92E8-B074-7C6E-0229DAC146EB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Variazione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Virtuale del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Gioco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7CBA226C-3B55-57E3-43FF-FAF14C4FD583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1" name="Elemento grafico 40" descr="Scienza per formazione da remoto con riempimento a tinta unita">
              <a:extLst>
                <a:ext uri="{FF2B5EF4-FFF2-40B4-BE49-F238E27FC236}">
                  <a16:creationId xmlns:a16="http://schemas.microsoft.com/office/drawing/2014/main" id="{F75A1D2B-7D06-AA39-6EC3-8ECA71EAB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D10A6801-20F7-DE26-9B1C-442530895C6E}"/>
              </a:ext>
            </a:extLst>
          </p:cNvPr>
          <p:cNvGrpSpPr/>
          <p:nvPr/>
        </p:nvGrpSpPr>
        <p:grpSpPr>
          <a:xfrm>
            <a:off x="3955250" y="5334953"/>
            <a:ext cx="4281490" cy="725781"/>
            <a:chOff x="1328735" y="1103019"/>
            <a:chExt cx="4281490" cy="725781"/>
          </a:xfrm>
        </p:grpSpPr>
        <p:sp>
          <p:nvSpPr>
            <p:cNvPr id="43" name="Rettangolo con angoli arrotondati 42">
              <a:extLst>
                <a:ext uri="{FF2B5EF4-FFF2-40B4-BE49-F238E27FC236}">
                  <a16:creationId xmlns:a16="http://schemas.microsoft.com/office/drawing/2014/main" id="{172103FA-1451-6950-4E86-6B442F4E371D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CH" dirty="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Conoscere le tecniche di</a:t>
              </a:r>
              <a:br>
                <a:rPr lang="it-CH" dirty="0">
                  <a:solidFill>
                    <a:schemeClr val="bg1"/>
                  </a:solidFill>
                  <a:latin typeface="Niveau Grotesk Black" panose="02000000000000000000" pitchFamily="50" charset="0"/>
                </a:rPr>
              </a:br>
              <a:r>
                <a:rPr lang="it-CH" dirty="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Creazione di Giochi Multiplayer</a:t>
              </a:r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CFD6833D-C15D-54B8-5E9F-CAE54027BF8F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5" name="Elemento grafico 44" descr="Connessioni con riempimento a tinta unita">
              <a:extLst>
                <a:ext uri="{FF2B5EF4-FFF2-40B4-BE49-F238E27FC236}">
                  <a16:creationId xmlns:a16="http://schemas.microsoft.com/office/drawing/2014/main" id="{F68EA39F-E015-B080-F8FF-AE5A42F72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951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Meccaniche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di </a:t>
              </a:r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Gioco</a:t>
              </a:r>
              <a:endParaRPr lang="de-DE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2" name="Elemento grafico 21" descr="Ingranaggi">
              <a:extLst>
                <a:ext uri="{FF2B5EF4-FFF2-40B4-BE49-F238E27FC236}">
                  <a16:creationId xmlns:a16="http://schemas.microsoft.com/office/drawing/2014/main" id="{F52F3196-B33C-68C9-0D1F-45C232DD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40D0CC0-C7C1-4D56-A02C-5D2F7EC124DC}"/>
              </a:ext>
            </a:extLst>
          </p:cNvPr>
          <p:cNvGrpSpPr/>
          <p:nvPr/>
        </p:nvGrpSpPr>
        <p:grpSpPr>
          <a:xfrm>
            <a:off x="3955250" y="2251367"/>
            <a:ext cx="4281490" cy="725781"/>
            <a:chOff x="1176335" y="1899178"/>
            <a:chExt cx="4281490" cy="725781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9F23279B-15B0-4665-BCD7-739864A81E23}"/>
                </a:ext>
              </a:extLst>
            </p:cNvPr>
            <p:cNvSpPr/>
            <p:nvPr/>
          </p:nvSpPr>
          <p:spPr>
            <a:xfrm>
              <a:off x="1176335" y="1899178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New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InputSystem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D7815202-DCC3-417A-B6D9-7070BF7D560E}"/>
                </a:ext>
              </a:extLst>
            </p:cNvPr>
            <p:cNvSpPr/>
            <p:nvPr/>
          </p:nvSpPr>
          <p:spPr>
            <a:xfrm>
              <a:off x="1253399" y="1954094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3" name="Elemento grafico 12" descr="Periferica di gioco">
              <a:extLst>
                <a:ext uri="{FF2B5EF4-FFF2-40B4-BE49-F238E27FC236}">
                  <a16:creationId xmlns:a16="http://schemas.microsoft.com/office/drawing/2014/main" id="{21B9A437-FAF2-4A1A-8756-30563D862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10914" y="2011609"/>
              <a:ext cx="496158" cy="496158"/>
            </a:xfrm>
            <a:prstGeom prst="rect">
              <a:avLst/>
            </a:prstGeom>
          </p:spPr>
        </p:pic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20B28D22-86E0-4EE6-A790-A9FCA8BE7EEA}"/>
              </a:ext>
            </a:extLst>
          </p:cNvPr>
          <p:cNvGrpSpPr/>
          <p:nvPr/>
        </p:nvGrpSpPr>
        <p:grpSpPr>
          <a:xfrm>
            <a:off x="3955250" y="3365464"/>
            <a:ext cx="4281490" cy="725781"/>
            <a:chOff x="1176335" y="1899178"/>
            <a:chExt cx="4281490" cy="725781"/>
          </a:xfrm>
        </p:grpSpPr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F5155FA2-08C6-47F6-913C-22C50F8D3654}"/>
                </a:ext>
              </a:extLst>
            </p:cNvPr>
            <p:cNvSpPr/>
            <p:nvPr/>
          </p:nvSpPr>
          <p:spPr>
            <a:xfrm>
              <a:off x="1176335" y="1899178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LaserSystem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9F553524-6E95-4CF2-9C06-7DE902936483}"/>
                </a:ext>
              </a:extLst>
            </p:cNvPr>
            <p:cNvSpPr/>
            <p:nvPr/>
          </p:nvSpPr>
          <p:spPr>
            <a:xfrm>
              <a:off x="1253399" y="1954094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4" name="Elemento grafico 33" descr="Obiettivo">
              <a:extLst>
                <a:ext uri="{FF2B5EF4-FFF2-40B4-BE49-F238E27FC236}">
                  <a16:creationId xmlns:a16="http://schemas.microsoft.com/office/drawing/2014/main" id="{D80C27C7-7568-4B5A-A437-3653D6EF3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10914" y="2011609"/>
              <a:ext cx="496158" cy="496158"/>
            </a:xfrm>
            <a:prstGeom prst="rect">
              <a:avLst/>
            </a:prstGeom>
          </p:spPr>
        </p:pic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31536320-3E12-4FD8-9E5B-42C42C1592B6}"/>
              </a:ext>
            </a:extLst>
          </p:cNvPr>
          <p:cNvGrpSpPr/>
          <p:nvPr/>
        </p:nvGrpSpPr>
        <p:grpSpPr>
          <a:xfrm>
            <a:off x="3955250" y="4479561"/>
            <a:ext cx="4281490" cy="725781"/>
            <a:chOff x="1176335" y="1899178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D500F09-2503-4450-BC2E-71236919F33B}"/>
                </a:ext>
              </a:extLst>
            </p:cNvPr>
            <p:cNvSpPr/>
            <p:nvPr/>
          </p:nvSpPr>
          <p:spPr>
            <a:xfrm>
              <a:off x="1176335" y="1899178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AI</a:t>
              </a: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CBFC4AE-356D-47F8-910C-040A3ACBEB87}"/>
                </a:ext>
              </a:extLst>
            </p:cNvPr>
            <p:cNvSpPr/>
            <p:nvPr/>
          </p:nvSpPr>
          <p:spPr>
            <a:xfrm>
              <a:off x="1253399" y="1954094"/>
              <a:ext cx="611188" cy="6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Testa con ingranaggi">
              <a:extLst>
                <a:ext uri="{FF2B5EF4-FFF2-40B4-BE49-F238E27FC236}">
                  <a16:creationId xmlns:a16="http://schemas.microsoft.com/office/drawing/2014/main" id="{06BCABED-0748-4C9D-BC75-3EB14707D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10914" y="2011609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606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Meccaniche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di </a:t>
              </a:r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Gioco</a:t>
              </a:r>
              <a:endParaRPr lang="de-DE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3955248" y="7254671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67BC771-02AD-497E-B9AA-143267D11023}"/>
              </a:ext>
            </a:extLst>
          </p:cNvPr>
          <p:cNvGrpSpPr/>
          <p:nvPr/>
        </p:nvGrpSpPr>
        <p:grpSpPr>
          <a:xfrm>
            <a:off x="3955247" y="6105243"/>
            <a:ext cx="4281490" cy="725781"/>
            <a:chOff x="1328735" y="1103019"/>
            <a:chExt cx="4281490" cy="725781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DCA1DE2-5D4C-4009-BE1D-5D0F28F72C29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LaserSystem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65466879-659D-4D7E-860B-4DB0D69804E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636F68-CB6F-417C-A210-B90D402FB811}"/>
              </a:ext>
            </a:extLst>
          </p:cNvPr>
          <p:cNvGrpSpPr/>
          <p:nvPr/>
        </p:nvGrpSpPr>
        <p:grpSpPr>
          <a:xfrm>
            <a:off x="3955246" y="1500786"/>
            <a:ext cx="4281490" cy="725781"/>
            <a:chOff x="1328735" y="1103019"/>
            <a:chExt cx="4281490" cy="725781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3C9F8C41-B16A-49D6-93E4-2DF24BB242D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New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InputSystem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039474D8-35ED-42EF-B0F2-2C12178AC7F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DA6831B-789D-4781-B1C7-E685361E3FCE}"/>
              </a:ext>
            </a:extLst>
          </p:cNvPr>
          <p:cNvSpPr/>
          <p:nvPr/>
        </p:nvSpPr>
        <p:spPr>
          <a:xfrm>
            <a:off x="3955247" y="1502493"/>
            <a:ext cx="4281489" cy="4480521"/>
          </a:xfrm>
          <a:prstGeom prst="roundRect">
            <a:avLst>
              <a:gd name="adj" fmla="val 8112"/>
            </a:avLst>
          </a:prstGeom>
          <a:noFill/>
          <a:ln>
            <a:solidFill>
              <a:srgbClr val="3C096E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5395DC38-FB77-4DAB-B88A-BBF444B986F5}"/>
              </a:ext>
            </a:extLst>
          </p:cNvPr>
          <p:cNvGrpSpPr/>
          <p:nvPr/>
        </p:nvGrpSpPr>
        <p:grpSpPr>
          <a:xfrm>
            <a:off x="4328138" y="2341095"/>
            <a:ext cx="3535723" cy="725781"/>
            <a:chOff x="2074501" y="1103019"/>
            <a:chExt cx="3535723" cy="725781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F65C3BC1-3BC5-4370-9E05-45D2FC81C275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Unity 2019.1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2CA630E9-F24B-4843-BDEC-B09BD91DE6B3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7" name="Elemento grafico 26" descr="Group with solid fill">
              <a:extLst>
                <a:ext uri="{FF2B5EF4-FFF2-40B4-BE49-F238E27FC236}">
                  <a16:creationId xmlns:a16="http://schemas.microsoft.com/office/drawing/2014/main" id="{B71F1E3D-271E-4B1B-856D-BE372066F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3752743-8C88-47A9-B646-53A17228D471}"/>
              </a:ext>
            </a:extLst>
          </p:cNvPr>
          <p:cNvGrpSpPr/>
          <p:nvPr/>
        </p:nvGrpSpPr>
        <p:grpSpPr>
          <a:xfrm>
            <a:off x="4328128" y="3216537"/>
            <a:ext cx="3535723" cy="725781"/>
            <a:chOff x="2074501" y="1103019"/>
            <a:chExt cx="3535723" cy="725781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BE178C95-7B72-4A69-A43A-30023819970D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Intuitivo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e Semplice </a:t>
              </a:r>
            </a:p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(GUI)</a:t>
              </a:r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319C8633-F0FB-400B-A801-485E62B09517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9" name="Elemento grafico 48" descr="Pacifier with solid fill">
              <a:extLst>
                <a:ext uri="{FF2B5EF4-FFF2-40B4-BE49-F238E27FC236}">
                  <a16:creationId xmlns:a16="http://schemas.microsoft.com/office/drawing/2014/main" id="{5283B9E7-C5CD-4D65-8870-FA96A610B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0553269A-5698-41B8-9419-C98DB8DF6D93}"/>
              </a:ext>
            </a:extLst>
          </p:cNvPr>
          <p:cNvGrpSpPr/>
          <p:nvPr/>
        </p:nvGrpSpPr>
        <p:grpSpPr>
          <a:xfrm>
            <a:off x="4337904" y="4124629"/>
            <a:ext cx="3535723" cy="725781"/>
            <a:chOff x="2074501" y="1103019"/>
            <a:chExt cx="3535723" cy="725781"/>
          </a:xfrm>
        </p:grpSpPr>
        <p:sp>
          <p:nvSpPr>
            <p:cNvPr id="55" name="Rettangolo con angoli arrotondati 54">
              <a:extLst>
                <a:ext uri="{FF2B5EF4-FFF2-40B4-BE49-F238E27FC236}">
                  <a16:creationId xmlns:a16="http://schemas.microsoft.com/office/drawing/2014/main" id="{07A46B6B-5B72-460B-888D-3B3CC3019C5B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Multi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Platform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</a:p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&amp; Device</a:t>
              </a:r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CD6A315B-9290-45A8-A96A-75E125D176DC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7" name="Elemento grafico 56" descr="Game controller with solid fill">
              <a:extLst>
                <a:ext uri="{FF2B5EF4-FFF2-40B4-BE49-F238E27FC236}">
                  <a16:creationId xmlns:a16="http://schemas.microsoft.com/office/drawing/2014/main" id="{6E640507-A601-4331-90E0-D78EA3C41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2" name="Elemento grafico 21" descr="Ingranaggi">
            <a:extLst>
              <a:ext uri="{FF2B5EF4-FFF2-40B4-BE49-F238E27FC236}">
                <a16:creationId xmlns:a16="http://schemas.microsoft.com/office/drawing/2014/main" id="{C988CDC5-EDC9-5B2F-F55A-D0EB184BE0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603" y="377365"/>
            <a:ext cx="496158" cy="496158"/>
          </a:xfrm>
          <a:prstGeom prst="rect">
            <a:avLst/>
          </a:prstGeom>
        </p:spPr>
      </p:pic>
      <p:pic>
        <p:nvPicPr>
          <p:cNvPr id="5" name="Elemento grafico 8" descr="Game controller with solid fill">
            <a:extLst>
              <a:ext uri="{FF2B5EF4-FFF2-40B4-BE49-F238E27FC236}">
                <a16:creationId xmlns:a16="http://schemas.microsoft.com/office/drawing/2014/main" id="{1397DA9F-7B4B-EC43-52B6-82D01A5EE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089829" y="1597173"/>
            <a:ext cx="496158" cy="496158"/>
          </a:xfrm>
          <a:prstGeom prst="rect">
            <a:avLst/>
          </a:prstGeom>
        </p:spPr>
      </p:pic>
      <p:pic>
        <p:nvPicPr>
          <p:cNvPr id="6" name="Elemento grafico 33" descr="Obiettivo">
            <a:extLst>
              <a:ext uri="{FF2B5EF4-FFF2-40B4-BE49-F238E27FC236}">
                <a16:creationId xmlns:a16="http://schemas.microsoft.com/office/drawing/2014/main" id="{35E4D1D7-0B48-0B2B-27E7-141EE82CF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89829" y="6230239"/>
            <a:ext cx="496158" cy="496158"/>
          </a:xfrm>
          <a:prstGeom prst="rect">
            <a:avLst/>
          </a:prstGeom>
        </p:spPr>
      </p:pic>
      <p:grpSp>
        <p:nvGrpSpPr>
          <p:cNvPr id="7" name="Gruppo 53">
            <a:extLst>
              <a:ext uri="{FF2B5EF4-FFF2-40B4-BE49-F238E27FC236}">
                <a16:creationId xmlns:a16="http://schemas.microsoft.com/office/drawing/2014/main" id="{23D856B8-E49D-78A7-7DB6-F0CD2D382B37}"/>
              </a:ext>
            </a:extLst>
          </p:cNvPr>
          <p:cNvGrpSpPr/>
          <p:nvPr/>
        </p:nvGrpSpPr>
        <p:grpSpPr>
          <a:xfrm>
            <a:off x="4337904" y="5000071"/>
            <a:ext cx="3535723" cy="725781"/>
            <a:chOff x="2074501" y="1103019"/>
            <a:chExt cx="3535723" cy="725781"/>
          </a:xfrm>
        </p:grpSpPr>
        <p:sp>
          <p:nvSpPr>
            <p:cNvPr id="8" name="Rettangolo con angoli arrotondati 54">
              <a:extLst>
                <a:ext uri="{FF2B5EF4-FFF2-40B4-BE49-F238E27FC236}">
                  <a16:creationId xmlns:a16="http://schemas.microsoft.com/office/drawing/2014/main" id="{D8644BAA-E402-AADA-FFB8-26FC602C361E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Tastiera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e Mouse </a:t>
              </a:r>
            </a:p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&amp; Controller (PS5)</a:t>
              </a:r>
            </a:p>
          </p:txBody>
        </p:sp>
        <p:sp>
          <p:nvSpPr>
            <p:cNvPr id="9" name="Ovale 55">
              <a:extLst>
                <a:ext uri="{FF2B5EF4-FFF2-40B4-BE49-F238E27FC236}">
                  <a16:creationId xmlns:a16="http://schemas.microsoft.com/office/drawing/2014/main" id="{1A480A89-D821-C7F2-67C5-FEA61F48D64C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0" name="Elemento grafico 56" descr="Mouse with solid fill">
              <a:extLst>
                <a:ext uri="{FF2B5EF4-FFF2-40B4-BE49-F238E27FC236}">
                  <a16:creationId xmlns:a16="http://schemas.microsoft.com/office/drawing/2014/main" id="{311AF757-F80D-12CF-A165-C32FBE084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5118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Meccaniche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di </a:t>
              </a:r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Gioco</a:t>
              </a:r>
              <a:endParaRPr lang="de-DE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3955248" y="7254671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67BC771-02AD-497E-B9AA-143267D11023}"/>
              </a:ext>
            </a:extLst>
          </p:cNvPr>
          <p:cNvGrpSpPr/>
          <p:nvPr/>
        </p:nvGrpSpPr>
        <p:grpSpPr>
          <a:xfrm>
            <a:off x="3955247" y="6105243"/>
            <a:ext cx="4281490" cy="725781"/>
            <a:chOff x="1328735" y="1103019"/>
            <a:chExt cx="4281490" cy="725781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DCA1DE2-5D4C-4009-BE1D-5D0F28F72C29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LaserSystem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65466879-659D-4D7E-860B-4DB0D69804E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636F68-CB6F-417C-A210-B90D402FB811}"/>
              </a:ext>
            </a:extLst>
          </p:cNvPr>
          <p:cNvGrpSpPr/>
          <p:nvPr/>
        </p:nvGrpSpPr>
        <p:grpSpPr>
          <a:xfrm>
            <a:off x="105622" y="1518688"/>
            <a:ext cx="4281490" cy="725781"/>
            <a:chOff x="1328735" y="1103019"/>
            <a:chExt cx="4281490" cy="725781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3C9F8C41-B16A-49D6-93E4-2DF24BB242D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New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InputSystem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039474D8-35ED-42EF-B0F2-2C12178AC7F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DA6831B-789D-4781-B1C7-E685361E3FCE}"/>
              </a:ext>
            </a:extLst>
          </p:cNvPr>
          <p:cNvSpPr/>
          <p:nvPr/>
        </p:nvSpPr>
        <p:spPr>
          <a:xfrm>
            <a:off x="105623" y="1520395"/>
            <a:ext cx="4281489" cy="4480521"/>
          </a:xfrm>
          <a:prstGeom prst="roundRect">
            <a:avLst>
              <a:gd name="adj" fmla="val 8112"/>
            </a:avLst>
          </a:prstGeom>
          <a:noFill/>
          <a:ln>
            <a:solidFill>
              <a:srgbClr val="3C096E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2" name="Elemento grafico 21" descr="Ingranaggi">
            <a:extLst>
              <a:ext uri="{FF2B5EF4-FFF2-40B4-BE49-F238E27FC236}">
                <a16:creationId xmlns:a16="http://schemas.microsoft.com/office/drawing/2014/main" id="{C988CDC5-EDC9-5B2F-F55A-D0EB184BE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603" y="377365"/>
            <a:ext cx="496158" cy="496158"/>
          </a:xfrm>
          <a:prstGeom prst="rect">
            <a:avLst/>
          </a:prstGeom>
        </p:spPr>
      </p:pic>
      <p:pic>
        <p:nvPicPr>
          <p:cNvPr id="5" name="Elemento grafico 8" descr="Game controller with solid fill">
            <a:extLst>
              <a:ext uri="{FF2B5EF4-FFF2-40B4-BE49-F238E27FC236}">
                <a16:creationId xmlns:a16="http://schemas.microsoft.com/office/drawing/2014/main" id="{1397DA9F-7B4B-EC43-52B6-82D01A5EE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40205" y="1615075"/>
            <a:ext cx="496158" cy="496158"/>
          </a:xfrm>
          <a:prstGeom prst="rect">
            <a:avLst/>
          </a:prstGeom>
        </p:spPr>
      </p:pic>
      <p:pic>
        <p:nvPicPr>
          <p:cNvPr id="6" name="Elemento grafico 33" descr="Obiettivo">
            <a:extLst>
              <a:ext uri="{FF2B5EF4-FFF2-40B4-BE49-F238E27FC236}">
                <a16:creationId xmlns:a16="http://schemas.microsoft.com/office/drawing/2014/main" id="{35E4D1D7-0B48-0B2B-27E7-141EE82CF4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89829" y="6230239"/>
            <a:ext cx="496158" cy="496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5581C9-5DEE-C014-5F05-F8570DD51D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3995" y="1414362"/>
            <a:ext cx="6325483" cy="4382112"/>
          </a:xfrm>
          <a:prstGeom prst="rect">
            <a:avLst/>
          </a:prstGeom>
        </p:spPr>
      </p:pic>
      <p:grpSp>
        <p:nvGrpSpPr>
          <p:cNvPr id="7" name="Gruppo 23">
            <a:extLst>
              <a:ext uri="{FF2B5EF4-FFF2-40B4-BE49-F238E27FC236}">
                <a16:creationId xmlns:a16="http://schemas.microsoft.com/office/drawing/2014/main" id="{4F9EA1E2-B1A1-2EA8-16EE-7B19CB9B7C72}"/>
              </a:ext>
            </a:extLst>
          </p:cNvPr>
          <p:cNvGrpSpPr/>
          <p:nvPr/>
        </p:nvGrpSpPr>
        <p:grpSpPr>
          <a:xfrm>
            <a:off x="420098" y="2411717"/>
            <a:ext cx="3535723" cy="725781"/>
            <a:chOff x="2074501" y="1103019"/>
            <a:chExt cx="3535723" cy="725781"/>
          </a:xfrm>
        </p:grpSpPr>
        <p:sp>
          <p:nvSpPr>
            <p:cNvPr id="8" name="Rettangolo con angoli arrotondati 24">
              <a:extLst>
                <a:ext uri="{FF2B5EF4-FFF2-40B4-BE49-F238E27FC236}">
                  <a16:creationId xmlns:a16="http://schemas.microsoft.com/office/drawing/2014/main" id="{42268B42-6427-B32E-75F9-46E51ED41C4D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Unity 2019.1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9" name="Ovale 25">
              <a:extLst>
                <a:ext uri="{FF2B5EF4-FFF2-40B4-BE49-F238E27FC236}">
                  <a16:creationId xmlns:a16="http://schemas.microsoft.com/office/drawing/2014/main" id="{3418FBA7-36B8-C137-03E7-3D937FD14BFD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0" name="Elemento grafico 26" descr="Group with solid fill">
              <a:extLst>
                <a:ext uri="{FF2B5EF4-FFF2-40B4-BE49-F238E27FC236}">
                  <a16:creationId xmlns:a16="http://schemas.microsoft.com/office/drawing/2014/main" id="{D91A1DD2-737B-02EE-746E-E8B8FA5E3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15" name="Gruppo 53">
            <a:extLst>
              <a:ext uri="{FF2B5EF4-FFF2-40B4-BE49-F238E27FC236}">
                <a16:creationId xmlns:a16="http://schemas.microsoft.com/office/drawing/2014/main" id="{1201A183-013B-C07E-4BAE-C3D5A60871BB}"/>
              </a:ext>
            </a:extLst>
          </p:cNvPr>
          <p:cNvGrpSpPr/>
          <p:nvPr/>
        </p:nvGrpSpPr>
        <p:grpSpPr>
          <a:xfrm>
            <a:off x="429864" y="4195251"/>
            <a:ext cx="3535723" cy="725781"/>
            <a:chOff x="2074501" y="1103019"/>
            <a:chExt cx="3535723" cy="725781"/>
          </a:xfrm>
        </p:grpSpPr>
        <p:sp>
          <p:nvSpPr>
            <p:cNvPr id="16" name="Rettangolo con angoli arrotondati 54">
              <a:extLst>
                <a:ext uri="{FF2B5EF4-FFF2-40B4-BE49-F238E27FC236}">
                  <a16:creationId xmlns:a16="http://schemas.microsoft.com/office/drawing/2014/main" id="{75B40771-19F2-CF2B-ADA6-A2EE26FDF829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Multi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Platform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</a:p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&amp; Device</a:t>
              </a:r>
            </a:p>
          </p:txBody>
        </p:sp>
        <p:sp>
          <p:nvSpPr>
            <p:cNvPr id="17" name="Ovale 55">
              <a:extLst>
                <a:ext uri="{FF2B5EF4-FFF2-40B4-BE49-F238E27FC236}">
                  <a16:creationId xmlns:a16="http://schemas.microsoft.com/office/drawing/2014/main" id="{0E2CAE24-6EB8-DEE1-3B88-B4D858DD032A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8" name="Elemento grafico 56" descr="Game controller with solid fill">
              <a:extLst>
                <a:ext uri="{FF2B5EF4-FFF2-40B4-BE49-F238E27FC236}">
                  <a16:creationId xmlns:a16="http://schemas.microsoft.com/office/drawing/2014/main" id="{2D66D042-7F6B-93D1-64AF-7EB7A5DB4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2" name="Gruppo 53">
            <a:extLst>
              <a:ext uri="{FF2B5EF4-FFF2-40B4-BE49-F238E27FC236}">
                <a16:creationId xmlns:a16="http://schemas.microsoft.com/office/drawing/2014/main" id="{3B1BB238-F6FC-3152-8E8E-183BE83F5405}"/>
              </a:ext>
            </a:extLst>
          </p:cNvPr>
          <p:cNvGrpSpPr/>
          <p:nvPr/>
        </p:nvGrpSpPr>
        <p:grpSpPr>
          <a:xfrm>
            <a:off x="429864" y="5070693"/>
            <a:ext cx="3535723" cy="725781"/>
            <a:chOff x="2074501" y="1103019"/>
            <a:chExt cx="3535723" cy="725781"/>
          </a:xfrm>
        </p:grpSpPr>
        <p:sp>
          <p:nvSpPr>
            <p:cNvPr id="23" name="Rettangolo con angoli arrotondati 54">
              <a:extLst>
                <a:ext uri="{FF2B5EF4-FFF2-40B4-BE49-F238E27FC236}">
                  <a16:creationId xmlns:a16="http://schemas.microsoft.com/office/drawing/2014/main" id="{7E71BD79-5688-FFDA-7A91-EBB3F8FC1B22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Tastiera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e Mouse </a:t>
              </a:r>
            </a:p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&amp; Controller (PS5)</a:t>
              </a:r>
            </a:p>
          </p:txBody>
        </p:sp>
        <p:sp>
          <p:nvSpPr>
            <p:cNvPr id="30" name="Ovale 55">
              <a:extLst>
                <a:ext uri="{FF2B5EF4-FFF2-40B4-BE49-F238E27FC236}">
                  <a16:creationId xmlns:a16="http://schemas.microsoft.com/office/drawing/2014/main" id="{E1A9ACEF-2E4B-064B-766F-069AE50BFE87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1" name="Elemento grafico 56" descr="Mouse with solid fill">
              <a:extLst>
                <a:ext uri="{FF2B5EF4-FFF2-40B4-BE49-F238E27FC236}">
                  <a16:creationId xmlns:a16="http://schemas.microsoft.com/office/drawing/2014/main" id="{E730473B-E889-8B22-4F51-469C33D0C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2" name="Gruppo 27">
            <a:extLst>
              <a:ext uri="{FF2B5EF4-FFF2-40B4-BE49-F238E27FC236}">
                <a16:creationId xmlns:a16="http://schemas.microsoft.com/office/drawing/2014/main" id="{269F337A-747D-C4AD-DC54-8B05D85526D4}"/>
              </a:ext>
            </a:extLst>
          </p:cNvPr>
          <p:cNvGrpSpPr/>
          <p:nvPr/>
        </p:nvGrpSpPr>
        <p:grpSpPr>
          <a:xfrm>
            <a:off x="429864" y="3284293"/>
            <a:ext cx="3535723" cy="725781"/>
            <a:chOff x="2074501" y="1103019"/>
            <a:chExt cx="3535723" cy="725781"/>
          </a:xfrm>
        </p:grpSpPr>
        <p:sp>
          <p:nvSpPr>
            <p:cNvPr id="33" name="Rettangolo con angoli arrotondati 28">
              <a:extLst>
                <a:ext uri="{FF2B5EF4-FFF2-40B4-BE49-F238E27FC236}">
                  <a16:creationId xmlns:a16="http://schemas.microsoft.com/office/drawing/2014/main" id="{131DA4CC-3911-75AA-730D-5600EA6F617D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Intuitivo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e Semplice </a:t>
              </a:r>
            </a:p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(GUI)</a:t>
              </a:r>
            </a:p>
          </p:txBody>
        </p:sp>
        <p:sp>
          <p:nvSpPr>
            <p:cNvPr id="34" name="Ovale 47">
              <a:extLst>
                <a:ext uri="{FF2B5EF4-FFF2-40B4-BE49-F238E27FC236}">
                  <a16:creationId xmlns:a16="http://schemas.microsoft.com/office/drawing/2014/main" id="{CD18530E-AFF6-4AA9-2972-EAE4173803AF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2" name="Elemento grafico 48" descr="Pacifier with solid fill">
              <a:extLst>
                <a:ext uri="{FF2B5EF4-FFF2-40B4-BE49-F238E27FC236}">
                  <a16:creationId xmlns:a16="http://schemas.microsoft.com/office/drawing/2014/main" id="{AA56FE9E-1F94-6BFE-D9CF-32890B125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880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E6FFD1-B61E-CA60-5B84-F479F587B708}"/>
              </a:ext>
            </a:extLst>
          </p:cNvPr>
          <p:cNvGrpSpPr/>
          <p:nvPr/>
        </p:nvGrpSpPr>
        <p:grpSpPr>
          <a:xfrm>
            <a:off x="343024" y="264934"/>
            <a:ext cx="11505942" cy="725781"/>
            <a:chOff x="1328735" y="1103019"/>
            <a:chExt cx="11505942" cy="725781"/>
          </a:xfrm>
          <a:effectLst>
            <a:glow rad="1016000">
              <a:srgbClr val="3C096C">
                <a:alpha val="21000"/>
              </a:srgbClr>
            </a:glow>
          </a:effectLst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CD882AA3-93EA-3373-7A70-EDE973CAC63E}"/>
                </a:ext>
              </a:extLst>
            </p:cNvPr>
            <p:cNvSpPr/>
            <p:nvPr/>
          </p:nvSpPr>
          <p:spPr>
            <a:xfrm>
              <a:off x="1328735" y="1103019"/>
              <a:ext cx="11505942" cy="725781"/>
            </a:xfrm>
            <a:prstGeom prst="roundRect">
              <a:avLst>
                <a:gd name="adj" fmla="val 39168"/>
              </a:avLst>
            </a:prstGeom>
            <a:solidFill>
              <a:srgbClr val="540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Meccaniche</a:t>
              </a:r>
              <a:r>
                <a:rPr lang="de-DE" sz="28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di </a:t>
              </a:r>
              <a:r>
                <a:rPr lang="de-DE" sz="28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Gioco</a:t>
              </a:r>
              <a:endParaRPr lang="de-DE" sz="28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0A2961F-C50B-5187-CECF-CCD78158ED37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F205ABE-A17E-4ADA-BC0F-435BC5621742}"/>
              </a:ext>
            </a:extLst>
          </p:cNvPr>
          <p:cNvGrpSpPr/>
          <p:nvPr/>
        </p:nvGrpSpPr>
        <p:grpSpPr>
          <a:xfrm>
            <a:off x="3955248" y="7254671"/>
            <a:ext cx="4281490" cy="725781"/>
            <a:chOff x="1328735" y="1103019"/>
            <a:chExt cx="4281490" cy="725781"/>
          </a:xfrm>
        </p:grpSpPr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AEF08455-63FB-43AC-9065-FF2C3CB4C048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Sincronizzazione</a:t>
              </a:r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delle </a:t>
              </a:r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Posizioni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5F83D69D-6DCA-4476-A4AA-2034EB61AAF6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38" name="Elemento grafico 37" descr="Sincronizzazione cloud">
              <a:extLst>
                <a:ext uri="{FF2B5EF4-FFF2-40B4-BE49-F238E27FC236}">
                  <a16:creationId xmlns:a16="http://schemas.microsoft.com/office/drawing/2014/main" id="{ED32D85C-FB21-48E7-A731-C04AD7EF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314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67BC771-02AD-497E-B9AA-143267D11023}"/>
              </a:ext>
            </a:extLst>
          </p:cNvPr>
          <p:cNvGrpSpPr/>
          <p:nvPr/>
        </p:nvGrpSpPr>
        <p:grpSpPr>
          <a:xfrm>
            <a:off x="3955244" y="5706234"/>
            <a:ext cx="4281490" cy="725781"/>
            <a:chOff x="1328735" y="1103019"/>
            <a:chExt cx="4281490" cy="725781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DCA1DE2-5D4C-4009-BE1D-5D0F28F72C29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>
                  <a:solidFill>
                    <a:schemeClr val="bg1"/>
                  </a:solidFill>
                  <a:latin typeface="Niveau Grotesk Black" panose="02000000000000000000" pitchFamily="50" charset="0"/>
                </a:rPr>
                <a:t>AI</a:t>
              </a: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65466879-659D-4D7E-860B-4DB0D69804EE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636F68-CB6F-417C-A210-B90D402FB811}"/>
              </a:ext>
            </a:extLst>
          </p:cNvPr>
          <p:cNvGrpSpPr/>
          <p:nvPr/>
        </p:nvGrpSpPr>
        <p:grpSpPr>
          <a:xfrm>
            <a:off x="3955246" y="1500786"/>
            <a:ext cx="4281490" cy="725781"/>
            <a:chOff x="1328735" y="1103019"/>
            <a:chExt cx="4281490" cy="725781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3C9F8C41-B16A-49D6-93E4-2DF24BB242D2}"/>
                </a:ext>
              </a:extLst>
            </p:cNvPr>
            <p:cNvSpPr/>
            <p:nvPr/>
          </p:nvSpPr>
          <p:spPr>
            <a:xfrm>
              <a:off x="1328735" y="1103019"/>
              <a:ext cx="4281490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LaserSystem</a:t>
              </a:r>
              <a:endParaRPr lang="de-DE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039474D8-35ED-42EF-B0F2-2C12178AC7F4}"/>
                </a:ext>
              </a:extLst>
            </p:cNvPr>
            <p:cNvSpPr/>
            <p:nvPr/>
          </p:nvSpPr>
          <p:spPr>
            <a:xfrm>
              <a:off x="1405799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</p:grp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DA6831B-789D-4781-B1C7-E685361E3FCE}"/>
              </a:ext>
            </a:extLst>
          </p:cNvPr>
          <p:cNvSpPr/>
          <p:nvPr/>
        </p:nvSpPr>
        <p:spPr>
          <a:xfrm>
            <a:off x="3955247" y="1502493"/>
            <a:ext cx="4281489" cy="3672671"/>
          </a:xfrm>
          <a:prstGeom prst="roundRect">
            <a:avLst>
              <a:gd name="adj" fmla="val 8112"/>
            </a:avLst>
          </a:prstGeom>
          <a:noFill/>
          <a:ln>
            <a:solidFill>
              <a:srgbClr val="3C096E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5395DC38-FB77-4DAB-B88A-BBF444B986F5}"/>
              </a:ext>
            </a:extLst>
          </p:cNvPr>
          <p:cNvGrpSpPr/>
          <p:nvPr/>
        </p:nvGrpSpPr>
        <p:grpSpPr>
          <a:xfrm>
            <a:off x="4328138" y="2430865"/>
            <a:ext cx="3535723" cy="725781"/>
            <a:chOff x="2074501" y="1103019"/>
            <a:chExt cx="3535723" cy="725781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F65C3BC1-3BC5-4370-9E05-45D2FC81C275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Raycast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2CA630E9-F24B-4843-BDEC-B09BD91DE6B3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27" name="Elemento grafico 26" descr="Target outline">
              <a:extLst>
                <a:ext uri="{FF2B5EF4-FFF2-40B4-BE49-F238E27FC236}">
                  <a16:creationId xmlns:a16="http://schemas.microsoft.com/office/drawing/2014/main" id="{B71F1E3D-271E-4B1B-856D-BE372066F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3752743-8C88-47A9-B646-53A17228D471}"/>
              </a:ext>
            </a:extLst>
          </p:cNvPr>
          <p:cNvGrpSpPr/>
          <p:nvPr/>
        </p:nvGrpSpPr>
        <p:grpSpPr>
          <a:xfrm>
            <a:off x="4328128" y="3306307"/>
            <a:ext cx="3535723" cy="725781"/>
            <a:chOff x="2074501" y="1103019"/>
            <a:chExt cx="3535723" cy="725781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BE178C95-7B72-4A69-A43A-30023819970D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Classe Abstract</a:t>
              </a:r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319C8633-F0FB-400B-A801-485E62B09517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49" name="Elemento grafico 48" descr="Ghost with solid fill">
              <a:extLst>
                <a:ext uri="{FF2B5EF4-FFF2-40B4-BE49-F238E27FC236}">
                  <a16:creationId xmlns:a16="http://schemas.microsoft.com/office/drawing/2014/main" id="{5283B9E7-C5CD-4D65-8870-FA96A610B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0553269A-5698-41B8-9419-C98DB8DF6D93}"/>
              </a:ext>
            </a:extLst>
          </p:cNvPr>
          <p:cNvGrpSpPr/>
          <p:nvPr/>
        </p:nvGrpSpPr>
        <p:grpSpPr>
          <a:xfrm>
            <a:off x="4337904" y="4214399"/>
            <a:ext cx="3535723" cy="725781"/>
            <a:chOff x="2074501" y="1103019"/>
            <a:chExt cx="3535723" cy="725781"/>
          </a:xfrm>
        </p:grpSpPr>
        <p:sp>
          <p:nvSpPr>
            <p:cNvPr id="55" name="Rettangolo con angoli arrotondati 54">
              <a:extLst>
                <a:ext uri="{FF2B5EF4-FFF2-40B4-BE49-F238E27FC236}">
                  <a16:creationId xmlns:a16="http://schemas.microsoft.com/office/drawing/2014/main" id="{07A46B6B-5B72-460B-888D-3B3CC3019C5B}"/>
                </a:ext>
              </a:extLst>
            </p:cNvPr>
            <p:cNvSpPr/>
            <p:nvPr/>
          </p:nvSpPr>
          <p:spPr>
            <a:xfrm>
              <a:off x="2074501" y="1103019"/>
              <a:ext cx="3535723" cy="725781"/>
            </a:xfrm>
            <a:prstGeom prst="roundRect">
              <a:avLst>
                <a:gd name="adj" fmla="val 39168"/>
              </a:avLst>
            </a:prstGeom>
            <a:solidFill>
              <a:srgbClr val="3C0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PlayerLaserSystem</a:t>
              </a:r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 </a:t>
              </a:r>
            </a:p>
            <a:p>
              <a:pPr algn="r"/>
              <a:r>
                <a:rPr lang="de-DE" sz="2000">
                  <a:solidFill>
                    <a:schemeClr val="bg1"/>
                  </a:solidFill>
                  <a:latin typeface="Niveau Grotesk Black" panose="02000000000000000000" pitchFamily="50" charset="0"/>
                </a:rPr>
                <a:t>&amp; </a:t>
              </a:r>
              <a:r>
                <a:rPr lang="de-DE" sz="2000" err="1">
                  <a:solidFill>
                    <a:schemeClr val="bg1"/>
                  </a:solidFill>
                  <a:latin typeface="Niveau Grotesk Black" panose="02000000000000000000" pitchFamily="50" charset="0"/>
                </a:rPr>
                <a:t>EnemyLaserSystem</a:t>
              </a:r>
              <a:endParaRPr lang="de-DE" sz="2000">
                <a:solidFill>
                  <a:schemeClr val="bg1"/>
                </a:solidFill>
                <a:latin typeface="Niveau Grotesk Black" panose="02000000000000000000" pitchFamily="50" charset="0"/>
              </a:endParaRPr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CD6A315B-9290-45A8-A96A-75E125D176DC}"/>
                </a:ext>
              </a:extLst>
            </p:cNvPr>
            <p:cNvSpPr/>
            <p:nvPr/>
          </p:nvSpPr>
          <p:spPr>
            <a:xfrm>
              <a:off x="2209841" y="1157935"/>
              <a:ext cx="611188" cy="611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57" name="Elemento grafico 56" descr="Hierarchy with solid fill">
              <a:extLst>
                <a:ext uri="{FF2B5EF4-FFF2-40B4-BE49-F238E27FC236}">
                  <a16:creationId xmlns:a16="http://schemas.microsoft.com/office/drawing/2014/main" id="{6E640507-A601-4331-90E0-D78EA3C41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267356" y="1215450"/>
              <a:ext cx="496158" cy="496158"/>
            </a:xfrm>
            <a:prstGeom prst="rect">
              <a:avLst/>
            </a:prstGeom>
          </p:spPr>
        </p:pic>
      </p:grpSp>
      <p:pic>
        <p:nvPicPr>
          <p:cNvPr id="2" name="Elemento grafico 21" descr="Ingranaggi">
            <a:extLst>
              <a:ext uri="{FF2B5EF4-FFF2-40B4-BE49-F238E27FC236}">
                <a16:creationId xmlns:a16="http://schemas.microsoft.com/office/drawing/2014/main" id="{C988CDC5-EDC9-5B2F-F55A-D0EB184BE0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603" y="377365"/>
            <a:ext cx="496158" cy="496158"/>
          </a:xfrm>
          <a:prstGeom prst="rect">
            <a:avLst/>
          </a:prstGeom>
        </p:spPr>
      </p:pic>
      <p:pic>
        <p:nvPicPr>
          <p:cNvPr id="6" name="Elemento grafico 33" descr="Head with gears with solid fill">
            <a:extLst>
              <a:ext uri="{FF2B5EF4-FFF2-40B4-BE49-F238E27FC236}">
                <a16:creationId xmlns:a16="http://schemas.microsoft.com/office/drawing/2014/main" id="{35E4D1D7-0B48-0B2B-27E7-141EE82CF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089827" y="5818665"/>
            <a:ext cx="496158" cy="496158"/>
          </a:xfrm>
          <a:prstGeom prst="rect">
            <a:avLst/>
          </a:prstGeom>
        </p:spPr>
      </p:pic>
      <p:pic>
        <p:nvPicPr>
          <p:cNvPr id="3" name="Elemento grafico 33" descr="Obiettivo">
            <a:extLst>
              <a:ext uri="{FF2B5EF4-FFF2-40B4-BE49-F238E27FC236}">
                <a16:creationId xmlns:a16="http://schemas.microsoft.com/office/drawing/2014/main" id="{3D2F911B-7B8E-0B60-8DCA-2C77974553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89827" y="1609232"/>
            <a:ext cx="496158" cy="4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21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157F30F83A393458D8E7CEBBAEDA78D" ma:contentTypeVersion="10" ma:contentTypeDescription="Creare un nuovo documento." ma:contentTypeScope="" ma:versionID="5041f889f4b559508983e79594486945">
  <xsd:schema xmlns:xsd="http://www.w3.org/2001/XMLSchema" xmlns:xs="http://www.w3.org/2001/XMLSchema" xmlns:p="http://schemas.microsoft.com/office/2006/metadata/properties" xmlns:ns3="3e166044-eaa2-4c35-8a8d-59fa0335539d" xmlns:ns4="733efebb-c865-4544-9fe9-f67de6e8e9f4" targetNamespace="http://schemas.microsoft.com/office/2006/metadata/properties" ma:root="true" ma:fieldsID="7fca43dc703a4f6986ecc2a71667c62b" ns3:_="" ns4:_="">
    <xsd:import namespace="3e166044-eaa2-4c35-8a8d-59fa0335539d"/>
    <xsd:import namespace="733efebb-c865-4544-9fe9-f67de6e8e9f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66044-eaa2-4c35-8a8d-59fa0335539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3efebb-c865-4544-9fe9-f67de6e8e9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3efebb-c865-4544-9fe9-f67de6e8e9f4" xsi:nil="true"/>
  </documentManagement>
</p:properties>
</file>

<file path=customXml/itemProps1.xml><?xml version="1.0" encoding="utf-8"?>
<ds:datastoreItem xmlns:ds="http://schemas.openxmlformats.org/officeDocument/2006/customXml" ds:itemID="{B028B8D1-D47D-406B-AC6D-222FBF820B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065245-653D-40E4-8DA7-A20EE2994DAA}">
  <ds:schemaRefs>
    <ds:schemaRef ds:uri="3e166044-eaa2-4c35-8a8d-59fa0335539d"/>
    <ds:schemaRef ds:uri="733efebb-c865-4544-9fe9-f67de6e8e9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F9E7844-2E6D-440C-8ABA-D901440D90A3}">
  <ds:schemaRefs>
    <ds:schemaRef ds:uri="3e166044-eaa2-4c35-8a8d-59fa0335539d"/>
    <ds:schemaRef ds:uri="733efebb-c865-4544-9fe9-f67de6e8e9f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Microsoft Office PowerPoint</Application>
  <PresentationFormat>Widescreen</PresentationFormat>
  <Paragraphs>382</Paragraphs>
  <Slides>46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Niveau Grotesk Black</vt:lpstr>
      <vt:lpstr>Pengenalan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Ceschi</dc:creator>
  <cp:lastModifiedBy>Ceschi Stefano (ALLIEVO)</cp:lastModifiedBy>
  <cp:revision>1</cp:revision>
  <dcterms:created xsi:type="dcterms:W3CDTF">2023-05-05T17:05:34Z</dcterms:created>
  <dcterms:modified xsi:type="dcterms:W3CDTF">2023-05-11T21:39:35Z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0x0101005157F30F83A393458D8E7CEBBAEDA78D</vt:lpwstr>
  </property>
</Properties>
</file>