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6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8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0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9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20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14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92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0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94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7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9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3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9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88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28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FE5-9EAF-41E7-9370-8BA8E7299D77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322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J6A1YgDB/scrum-boa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imoneSalzano/complex_calculato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BBB86-069F-4A6A-85AD-FA17DCBA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7" y="2742465"/>
            <a:ext cx="8407400" cy="1373070"/>
          </a:xfrm>
        </p:spPr>
        <p:txBody>
          <a:bodyPr/>
          <a:lstStyle/>
          <a:p>
            <a:r>
              <a:rPr lang="en-GB" sz="6000" b="1" dirty="0">
                <a:latin typeface="Arial Black" panose="020B0A04020102020204" pitchFamily="34" charset="0"/>
              </a:rPr>
              <a:t>Complex Calculator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9C3614-5721-4C33-84E0-1DCA439BFA2C}"/>
              </a:ext>
            </a:extLst>
          </p:cNvPr>
          <p:cNvSpPr txBox="1"/>
          <p:nvPr/>
        </p:nvSpPr>
        <p:spPr>
          <a:xfrm>
            <a:off x="9169400" y="2590800"/>
            <a:ext cx="291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cura di:</a:t>
            </a:r>
          </a:p>
          <a:p>
            <a:pPr marL="285750" indent="-285750">
              <a:buFontTx/>
              <a:buChar char="-"/>
            </a:pPr>
            <a:r>
              <a:rPr lang="it-IT" dirty="0"/>
              <a:t>Tisi Andrea</a:t>
            </a:r>
          </a:p>
          <a:p>
            <a:pPr marL="285750" indent="-285750">
              <a:buFontTx/>
              <a:buChar char="-"/>
            </a:pPr>
            <a:r>
              <a:rPr lang="it-IT" dirty="0"/>
              <a:t>Salzano Simone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Montervino</a:t>
            </a:r>
            <a:r>
              <a:rPr lang="it-IT" dirty="0"/>
              <a:t> Dario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Spremulli</a:t>
            </a:r>
            <a:r>
              <a:rPr lang="it-IT" dirty="0"/>
              <a:t> Michele</a:t>
            </a:r>
          </a:p>
        </p:txBody>
      </p:sp>
    </p:spTree>
    <p:extLst>
      <p:ext uri="{BB962C8B-B14F-4D97-AF65-F5344CB8AC3E}">
        <p14:creationId xmlns:p14="http://schemas.microsoft.com/office/powerpoint/2010/main" val="1299607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55EF254-9760-4B9B-A6AB-383B77F6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9" y="2175649"/>
            <a:ext cx="10319163" cy="449765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08979-30DB-4CAD-AF01-2654DF1D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1" y="1015695"/>
            <a:ext cx="9613861" cy="1080938"/>
          </a:xfrm>
        </p:spPr>
        <p:txBody>
          <a:bodyPr/>
          <a:lstStyle/>
          <a:p>
            <a:r>
              <a:rPr lang="en-GB" sz="6600" b="1" dirty="0">
                <a:latin typeface="Arial Black" panose="020B0A04020102020204" pitchFamily="34" charset="0"/>
              </a:rPr>
              <a:t>Trello</a:t>
            </a:r>
            <a:endParaRPr lang="it-IT" b="1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03D5C0-094A-4BC3-9FCB-114A9A9AC6CB}"/>
              </a:ext>
            </a:extLst>
          </p:cNvPr>
          <p:cNvSpPr txBox="1"/>
          <p:nvPr/>
        </p:nvSpPr>
        <p:spPr>
          <a:xfrm>
            <a:off x="5512651" y="6079067"/>
            <a:ext cx="4935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https://trello.com/b/J6A1YgDB/scrum-board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7738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DB61A-52D5-4A69-9200-CD2F9D4F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21" y="804028"/>
            <a:ext cx="9613861" cy="1080938"/>
          </a:xfrm>
        </p:spPr>
        <p:txBody>
          <a:bodyPr/>
          <a:lstStyle/>
          <a:p>
            <a:r>
              <a:rPr lang="it-IT" sz="6600" b="1" dirty="0">
                <a:latin typeface="Arial Black" panose="020B0A04020102020204" pitchFamily="34" charset="0"/>
              </a:rPr>
              <a:t>GitHub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889FEB-99DA-4F33-8475-C08FA13DAF75}"/>
              </a:ext>
            </a:extLst>
          </p:cNvPr>
          <p:cNvSpPr txBox="1"/>
          <p:nvPr/>
        </p:nvSpPr>
        <p:spPr>
          <a:xfrm>
            <a:off x="6356129" y="5293268"/>
            <a:ext cx="615526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hlinkClick r:id="rId2"/>
              </a:rPr>
              <a:t>https://github.com/SimoneSalzano/complex_calculator</a:t>
            </a:r>
            <a:endParaRPr lang="it-IT" sz="17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68C508-CD47-47A5-84ED-85E457B8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071762"/>
            <a:ext cx="6070600" cy="40855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26917-2CE8-4163-B1D8-0C8FA6BBF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29" y="2071762"/>
            <a:ext cx="5658071" cy="27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0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58242928-B305-4833-BBD6-122BDDB2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2235200"/>
            <a:ext cx="8161866" cy="429013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9FD31EF-10B3-41D1-9F59-660FD12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8" y="931028"/>
            <a:ext cx="11147612" cy="1080938"/>
          </a:xfrm>
        </p:spPr>
        <p:txBody>
          <a:bodyPr>
            <a:noAutofit/>
          </a:bodyPr>
          <a:lstStyle/>
          <a:p>
            <a:r>
              <a:rPr lang="it-IT" sz="4800" b="1" dirty="0">
                <a:latin typeface="Arial Black" panose="020B0A04020102020204" pitchFamily="34" charset="0"/>
              </a:rPr>
              <a:t>DESIGN &amp; ARCHITECTURE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67AF98-8CEB-409E-8BF6-AA3E708967EB}"/>
              </a:ext>
            </a:extLst>
          </p:cNvPr>
          <p:cNvSpPr txBox="1"/>
          <p:nvPr/>
        </p:nvSpPr>
        <p:spPr>
          <a:xfrm>
            <a:off x="8314266" y="2077971"/>
            <a:ext cx="3793067" cy="264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sz="26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Il modello d’architettura di riferimento utilizzata è il </a:t>
            </a:r>
            <a:r>
              <a:rPr lang="it-IT" sz="2600" b="1" i="1" u="sng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Model-</a:t>
            </a:r>
            <a:r>
              <a:rPr lang="it-IT" sz="2600" b="1" i="1" u="sng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View</a:t>
            </a:r>
            <a:r>
              <a:rPr lang="it-IT" sz="2600" b="1" i="1" u="sng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-Controller</a:t>
            </a:r>
            <a:r>
              <a:rPr lang="it-IT" sz="26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in quanto è </a:t>
            </a:r>
            <a:r>
              <a:rPr lang="it-IT" sz="2600" dirty="0"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il</a:t>
            </a:r>
            <a:r>
              <a:rPr lang="it-IT" sz="26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più efficace per l’utilizzo dell’interfaccia grafica.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AE2DF9-434D-4E71-8CDD-90AADE38FC79}"/>
              </a:ext>
            </a:extLst>
          </p:cNvPr>
          <p:cNvSpPr txBox="1"/>
          <p:nvPr/>
        </p:nvSpPr>
        <p:spPr>
          <a:xfrm>
            <a:off x="8737600" y="5210597"/>
            <a:ext cx="3158067" cy="126034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it-IT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L’immagine mostra una bozza del design dell’applicazione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DDF4408-6EC5-4558-BC6C-5CFCF0B1B4C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705600" y="5528735"/>
            <a:ext cx="2032000" cy="312035"/>
          </a:xfrm>
          <a:prstGeom prst="straightConnector1">
            <a:avLst/>
          </a:prstGeom>
          <a:ln w="88900" cap="rnd">
            <a:headEnd type="none" w="sm" len="med"/>
            <a:tailEnd type="stealth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2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274BB-5929-45F6-8EAC-93D4E94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88" y="956428"/>
            <a:ext cx="9613861" cy="1080938"/>
          </a:xfrm>
        </p:spPr>
        <p:txBody>
          <a:bodyPr>
            <a:normAutofit/>
          </a:bodyPr>
          <a:lstStyle/>
          <a:p>
            <a:r>
              <a:rPr lang="it-IT" sz="5400" b="1" dirty="0">
                <a:latin typeface="Arial Black" panose="020B0A04020102020204" pitchFamily="34" charset="0"/>
              </a:rPr>
              <a:t>GUI SKETCH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446605-085E-4142-A2B6-4CE48D3D2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" t="2839" r="4695" b="6984"/>
          <a:stretch/>
        </p:blipFill>
        <p:spPr>
          <a:xfrm>
            <a:off x="2045984" y="2150534"/>
            <a:ext cx="7284281" cy="45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15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63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Trebuchet MS</vt:lpstr>
      <vt:lpstr>Berlino</vt:lpstr>
      <vt:lpstr>Complex Calculator</vt:lpstr>
      <vt:lpstr>Trello</vt:lpstr>
      <vt:lpstr>GitHub</vt:lpstr>
      <vt:lpstr>DESIGN &amp; ARCHITECTURE</vt:lpstr>
      <vt:lpstr>GUI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Calculator</dc:title>
  <dc:creator>ANDREA TISI</dc:creator>
  <cp:lastModifiedBy>ANDREA TISI</cp:lastModifiedBy>
  <cp:revision>9</cp:revision>
  <dcterms:created xsi:type="dcterms:W3CDTF">2021-11-22T13:30:09Z</dcterms:created>
  <dcterms:modified xsi:type="dcterms:W3CDTF">2021-11-22T14:33:29Z</dcterms:modified>
</cp:coreProperties>
</file>