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F3146-F2E6-463E-8E79-F15DFF3C5E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425666-660A-45CB-A359-7236DCD70DA1}">
      <dgm:prSet custT="1"/>
      <dgm:spPr/>
      <dgm:t>
        <a:bodyPr/>
        <a:lstStyle/>
        <a:p>
          <a:r>
            <a:rPr lang="en-GB" sz="2800" b="1" dirty="0">
              <a:solidFill>
                <a:srgbClr val="002060"/>
              </a:solidFill>
            </a:rPr>
            <a:t>SUM</a:t>
          </a:r>
          <a:endParaRPr lang="en-US" sz="2800" dirty="0">
            <a:solidFill>
              <a:srgbClr val="002060"/>
            </a:solidFill>
          </a:endParaRPr>
        </a:p>
      </dgm:t>
    </dgm:pt>
    <dgm:pt modelId="{AD484947-2FFA-4C28-8B32-60C4183F5135}" type="parTrans" cxnId="{D4A8CD32-7A8A-4CD4-84E7-F69A9626DD34}">
      <dgm:prSet/>
      <dgm:spPr/>
      <dgm:t>
        <a:bodyPr/>
        <a:lstStyle/>
        <a:p>
          <a:endParaRPr lang="en-US"/>
        </a:p>
      </dgm:t>
    </dgm:pt>
    <dgm:pt modelId="{6AA7F581-8435-4A73-B46D-61EC8FA905C8}" type="sibTrans" cxnId="{D4A8CD32-7A8A-4CD4-84E7-F69A9626DD34}">
      <dgm:prSet/>
      <dgm:spPr/>
      <dgm:t>
        <a:bodyPr/>
        <a:lstStyle/>
        <a:p>
          <a:endParaRPr lang="en-US"/>
        </a:p>
      </dgm:t>
    </dgm:pt>
    <dgm:pt modelId="{38235630-DCB4-4575-B572-AACB913C9B14}">
      <dgm:prSet custT="1"/>
      <dgm:spPr/>
      <dgm:t>
        <a:bodyPr/>
        <a:lstStyle/>
        <a:p>
          <a:r>
            <a:rPr lang="en-GB" sz="2800" b="1" dirty="0">
              <a:solidFill>
                <a:srgbClr val="002060"/>
              </a:solidFill>
            </a:rPr>
            <a:t>SUBSTRACTION</a:t>
          </a:r>
          <a:endParaRPr lang="en-US" sz="2800" dirty="0">
            <a:solidFill>
              <a:srgbClr val="002060"/>
            </a:solidFill>
          </a:endParaRPr>
        </a:p>
      </dgm:t>
    </dgm:pt>
    <dgm:pt modelId="{0B91421E-08BF-454E-AE0D-20ED9277C7F8}" type="parTrans" cxnId="{1F133072-D650-47EE-80F5-95FBE03D7483}">
      <dgm:prSet/>
      <dgm:spPr/>
      <dgm:t>
        <a:bodyPr/>
        <a:lstStyle/>
        <a:p>
          <a:endParaRPr lang="en-US"/>
        </a:p>
      </dgm:t>
    </dgm:pt>
    <dgm:pt modelId="{26615AA7-B590-408D-BF60-AFE83E6D3761}" type="sibTrans" cxnId="{1F133072-D650-47EE-80F5-95FBE03D7483}">
      <dgm:prSet/>
      <dgm:spPr/>
      <dgm:t>
        <a:bodyPr/>
        <a:lstStyle/>
        <a:p>
          <a:endParaRPr lang="en-US"/>
        </a:p>
      </dgm:t>
    </dgm:pt>
    <dgm:pt modelId="{52DA0605-FAC6-4B95-A94B-C8E7C25048FE}">
      <dgm:prSet custT="1"/>
      <dgm:spPr/>
      <dgm:t>
        <a:bodyPr/>
        <a:lstStyle/>
        <a:p>
          <a:r>
            <a:rPr lang="en-GB" sz="2800" b="1" dirty="0">
              <a:solidFill>
                <a:srgbClr val="002060"/>
              </a:solidFill>
            </a:rPr>
            <a:t>DIVISION</a:t>
          </a:r>
          <a:endParaRPr lang="en-US" sz="2800" dirty="0">
            <a:solidFill>
              <a:srgbClr val="002060"/>
            </a:solidFill>
          </a:endParaRPr>
        </a:p>
      </dgm:t>
    </dgm:pt>
    <dgm:pt modelId="{205A9353-C694-4EAA-81A5-A4433D79C9A5}" type="parTrans" cxnId="{CCB0F82A-2496-4475-8471-67E0356D185C}">
      <dgm:prSet/>
      <dgm:spPr/>
      <dgm:t>
        <a:bodyPr/>
        <a:lstStyle/>
        <a:p>
          <a:endParaRPr lang="en-US"/>
        </a:p>
      </dgm:t>
    </dgm:pt>
    <dgm:pt modelId="{B795F411-5267-43FB-96F4-392E0D29D044}" type="sibTrans" cxnId="{CCB0F82A-2496-4475-8471-67E0356D185C}">
      <dgm:prSet/>
      <dgm:spPr/>
      <dgm:t>
        <a:bodyPr/>
        <a:lstStyle/>
        <a:p>
          <a:endParaRPr lang="en-US"/>
        </a:p>
      </dgm:t>
    </dgm:pt>
    <dgm:pt modelId="{7A148DCB-FB1E-4EC3-B496-E230A183DE88}">
      <dgm:prSet custT="1"/>
      <dgm:spPr/>
      <dgm:t>
        <a:bodyPr/>
        <a:lstStyle/>
        <a:p>
          <a:r>
            <a:rPr lang="en-GB" sz="2800" b="1" dirty="0">
              <a:solidFill>
                <a:srgbClr val="002060"/>
              </a:solidFill>
            </a:rPr>
            <a:t>MULTIPLICATION</a:t>
          </a:r>
          <a:endParaRPr lang="en-US" sz="2800" dirty="0">
            <a:solidFill>
              <a:srgbClr val="002060"/>
            </a:solidFill>
          </a:endParaRPr>
        </a:p>
      </dgm:t>
    </dgm:pt>
    <dgm:pt modelId="{4B18C1FD-46E5-4873-93AE-2023F267ABFE}" type="parTrans" cxnId="{9A99A417-A938-40FF-A4A3-23D1B8962E6F}">
      <dgm:prSet/>
      <dgm:spPr/>
      <dgm:t>
        <a:bodyPr/>
        <a:lstStyle/>
        <a:p>
          <a:endParaRPr lang="en-US"/>
        </a:p>
      </dgm:t>
    </dgm:pt>
    <dgm:pt modelId="{28BD0A7E-43BC-44DE-8E07-14C224E03853}" type="sibTrans" cxnId="{9A99A417-A938-40FF-A4A3-23D1B8962E6F}">
      <dgm:prSet/>
      <dgm:spPr/>
      <dgm:t>
        <a:bodyPr/>
        <a:lstStyle/>
        <a:p>
          <a:endParaRPr lang="en-US"/>
        </a:p>
      </dgm:t>
    </dgm:pt>
    <dgm:pt modelId="{34489A45-5AA1-4DB9-B633-C45CF5388B06}">
      <dgm:prSet custT="1"/>
      <dgm:spPr/>
      <dgm:t>
        <a:bodyPr/>
        <a:lstStyle/>
        <a:p>
          <a:r>
            <a:rPr lang="en-GB" sz="2800" b="1" dirty="0">
              <a:solidFill>
                <a:srgbClr val="002060"/>
              </a:solidFill>
            </a:rPr>
            <a:t>SQUARE ROOT</a:t>
          </a:r>
          <a:endParaRPr lang="en-US" sz="2800" dirty="0">
            <a:solidFill>
              <a:srgbClr val="002060"/>
            </a:solidFill>
          </a:endParaRPr>
        </a:p>
      </dgm:t>
    </dgm:pt>
    <dgm:pt modelId="{806D89AE-9375-4715-8883-1281D837C1B8}" type="parTrans" cxnId="{0AD94C9B-D0F5-4296-A42C-27FD16BBC0BD}">
      <dgm:prSet/>
      <dgm:spPr/>
      <dgm:t>
        <a:bodyPr/>
        <a:lstStyle/>
        <a:p>
          <a:endParaRPr lang="en-US"/>
        </a:p>
      </dgm:t>
    </dgm:pt>
    <dgm:pt modelId="{7A507EE4-869B-4D91-A1EA-9D8B7CEF7582}" type="sibTrans" cxnId="{0AD94C9B-D0F5-4296-A42C-27FD16BBC0BD}">
      <dgm:prSet/>
      <dgm:spPr/>
      <dgm:t>
        <a:bodyPr/>
        <a:lstStyle/>
        <a:p>
          <a:endParaRPr lang="en-US"/>
        </a:p>
      </dgm:t>
    </dgm:pt>
    <dgm:pt modelId="{B2B71A58-F4A5-4CA5-8FE8-025B34238911}">
      <dgm:prSet custT="1"/>
      <dgm:spPr/>
      <dgm:t>
        <a:bodyPr/>
        <a:lstStyle/>
        <a:p>
          <a:r>
            <a:rPr lang="en-GB" sz="2800" b="1" dirty="0">
              <a:solidFill>
                <a:srgbClr val="002060"/>
              </a:solidFill>
            </a:rPr>
            <a:t>SIGN INVERSION</a:t>
          </a:r>
          <a:endParaRPr lang="en-US" sz="2800" dirty="0">
            <a:solidFill>
              <a:srgbClr val="002060"/>
            </a:solidFill>
          </a:endParaRPr>
        </a:p>
      </dgm:t>
    </dgm:pt>
    <dgm:pt modelId="{2C4273C0-C7EF-4B4E-A3AD-5265F62CD081}" type="parTrans" cxnId="{1A6E8084-BB75-4B0D-B1E9-28F4A45933D6}">
      <dgm:prSet/>
      <dgm:spPr/>
      <dgm:t>
        <a:bodyPr/>
        <a:lstStyle/>
        <a:p>
          <a:endParaRPr lang="en-US"/>
        </a:p>
      </dgm:t>
    </dgm:pt>
    <dgm:pt modelId="{38F7F4A5-B81C-4AAE-A67E-CCF1304D149A}" type="sibTrans" cxnId="{1A6E8084-BB75-4B0D-B1E9-28F4A45933D6}">
      <dgm:prSet/>
      <dgm:spPr/>
      <dgm:t>
        <a:bodyPr/>
        <a:lstStyle/>
        <a:p>
          <a:endParaRPr lang="en-US"/>
        </a:p>
      </dgm:t>
    </dgm:pt>
    <dgm:pt modelId="{DAE2416F-1568-45D8-BAB9-FE5FE92D34DB}" type="pres">
      <dgm:prSet presAssocID="{ACDF3146-F2E6-463E-8E79-F15DFF3C5E0D}" presName="linear" presStyleCnt="0">
        <dgm:presLayoutVars>
          <dgm:animLvl val="lvl"/>
          <dgm:resizeHandles val="exact"/>
        </dgm:presLayoutVars>
      </dgm:prSet>
      <dgm:spPr/>
    </dgm:pt>
    <dgm:pt modelId="{AF7DBD7B-2F96-4A43-9767-6FA463E46E34}" type="pres">
      <dgm:prSet presAssocID="{9D425666-660A-45CB-A359-7236DCD70D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D2E8D9F-B0D3-4973-82E5-737EBAF4C5D5}" type="pres">
      <dgm:prSet presAssocID="{6AA7F581-8435-4A73-B46D-61EC8FA905C8}" presName="spacer" presStyleCnt="0"/>
      <dgm:spPr/>
    </dgm:pt>
    <dgm:pt modelId="{2C7A7298-A79F-499D-AC2E-5305834FB60D}" type="pres">
      <dgm:prSet presAssocID="{38235630-DCB4-4575-B572-AACB913C9B1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0318D85-18AA-4387-B644-EA41678E6EE0}" type="pres">
      <dgm:prSet presAssocID="{26615AA7-B590-408D-BF60-AFE83E6D3761}" presName="spacer" presStyleCnt="0"/>
      <dgm:spPr/>
    </dgm:pt>
    <dgm:pt modelId="{E917BA0E-E906-411D-9590-90D08A9377E8}" type="pres">
      <dgm:prSet presAssocID="{52DA0605-FAC6-4B95-A94B-C8E7C25048F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48816F1-72CB-4C59-851D-9B0D2FBE2ACF}" type="pres">
      <dgm:prSet presAssocID="{B795F411-5267-43FB-96F4-392E0D29D044}" presName="spacer" presStyleCnt="0"/>
      <dgm:spPr/>
    </dgm:pt>
    <dgm:pt modelId="{171890E5-0ABB-4CA0-A98C-6B8DC30579DC}" type="pres">
      <dgm:prSet presAssocID="{7A148DCB-FB1E-4EC3-B496-E230A183DE8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A37D6B3-FF0A-4151-A163-E09C29B8152F}" type="pres">
      <dgm:prSet presAssocID="{28BD0A7E-43BC-44DE-8E07-14C224E03853}" presName="spacer" presStyleCnt="0"/>
      <dgm:spPr/>
    </dgm:pt>
    <dgm:pt modelId="{F6B2C552-DA98-4FFF-9E0F-0AFA9C5C9E31}" type="pres">
      <dgm:prSet presAssocID="{34489A45-5AA1-4DB9-B633-C45CF5388B0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70B9321-EC03-4B71-8356-3615135BCAC8}" type="pres">
      <dgm:prSet presAssocID="{7A507EE4-869B-4D91-A1EA-9D8B7CEF7582}" presName="spacer" presStyleCnt="0"/>
      <dgm:spPr/>
    </dgm:pt>
    <dgm:pt modelId="{7C2E169B-A221-4F7B-8CD8-60E103BE375B}" type="pres">
      <dgm:prSet presAssocID="{B2B71A58-F4A5-4CA5-8FE8-025B3423891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DBE003-ED8D-4487-B0C4-C121ABFDD9F3}" type="presOf" srcId="{ACDF3146-F2E6-463E-8E79-F15DFF3C5E0D}" destId="{DAE2416F-1568-45D8-BAB9-FE5FE92D34DB}" srcOrd="0" destOrd="0" presId="urn:microsoft.com/office/officeart/2005/8/layout/vList2"/>
    <dgm:cxn modelId="{9A99A417-A938-40FF-A4A3-23D1B8962E6F}" srcId="{ACDF3146-F2E6-463E-8E79-F15DFF3C5E0D}" destId="{7A148DCB-FB1E-4EC3-B496-E230A183DE88}" srcOrd="3" destOrd="0" parTransId="{4B18C1FD-46E5-4873-93AE-2023F267ABFE}" sibTransId="{28BD0A7E-43BC-44DE-8E07-14C224E03853}"/>
    <dgm:cxn modelId="{FEC9E12A-0E79-49BD-A811-FCCCF2EC5CD1}" type="presOf" srcId="{38235630-DCB4-4575-B572-AACB913C9B14}" destId="{2C7A7298-A79F-499D-AC2E-5305834FB60D}" srcOrd="0" destOrd="0" presId="urn:microsoft.com/office/officeart/2005/8/layout/vList2"/>
    <dgm:cxn modelId="{CCB0F82A-2496-4475-8471-67E0356D185C}" srcId="{ACDF3146-F2E6-463E-8E79-F15DFF3C5E0D}" destId="{52DA0605-FAC6-4B95-A94B-C8E7C25048FE}" srcOrd="2" destOrd="0" parTransId="{205A9353-C694-4EAA-81A5-A4433D79C9A5}" sibTransId="{B795F411-5267-43FB-96F4-392E0D29D044}"/>
    <dgm:cxn modelId="{D4A8CD32-7A8A-4CD4-84E7-F69A9626DD34}" srcId="{ACDF3146-F2E6-463E-8E79-F15DFF3C5E0D}" destId="{9D425666-660A-45CB-A359-7236DCD70DA1}" srcOrd="0" destOrd="0" parTransId="{AD484947-2FFA-4C28-8B32-60C4183F5135}" sibTransId="{6AA7F581-8435-4A73-B46D-61EC8FA905C8}"/>
    <dgm:cxn modelId="{89E8203D-0035-4734-9487-F8BF6A850ECB}" type="presOf" srcId="{9D425666-660A-45CB-A359-7236DCD70DA1}" destId="{AF7DBD7B-2F96-4A43-9767-6FA463E46E34}" srcOrd="0" destOrd="0" presId="urn:microsoft.com/office/officeart/2005/8/layout/vList2"/>
    <dgm:cxn modelId="{19C2E163-C8F5-48AE-BADC-B4705E1A80B5}" type="presOf" srcId="{B2B71A58-F4A5-4CA5-8FE8-025B34238911}" destId="{7C2E169B-A221-4F7B-8CD8-60E103BE375B}" srcOrd="0" destOrd="0" presId="urn:microsoft.com/office/officeart/2005/8/layout/vList2"/>
    <dgm:cxn modelId="{1F133072-D650-47EE-80F5-95FBE03D7483}" srcId="{ACDF3146-F2E6-463E-8E79-F15DFF3C5E0D}" destId="{38235630-DCB4-4575-B572-AACB913C9B14}" srcOrd="1" destOrd="0" parTransId="{0B91421E-08BF-454E-AE0D-20ED9277C7F8}" sibTransId="{26615AA7-B590-408D-BF60-AFE83E6D3761}"/>
    <dgm:cxn modelId="{1A6E8084-BB75-4B0D-B1E9-28F4A45933D6}" srcId="{ACDF3146-F2E6-463E-8E79-F15DFF3C5E0D}" destId="{B2B71A58-F4A5-4CA5-8FE8-025B34238911}" srcOrd="5" destOrd="0" parTransId="{2C4273C0-C7EF-4B4E-A3AD-5265F62CD081}" sibTransId="{38F7F4A5-B81C-4AAE-A67E-CCF1304D149A}"/>
    <dgm:cxn modelId="{9E4E0A8A-89EF-4D77-9270-597A331BC990}" type="presOf" srcId="{52DA0605-FAC6-4B95-A94B-C8E7C25048FE}" destId="{E917BA0E-E906-411D-9590-90D08A9377E8}" srcOrd="0" destOrd="0" presId="urn:microsoft.com/office/officeart/2005/8/layout/vList2"/>
    <dgm:cxn modelId="{574F6898-2FD8-4860-AE9E-02A68225677A}" type="presOf" srcId="{34489A45-5AA1-4DB9-B633-C45CF5388B06}" destId="{F6B2C552-DA98-4FFF-9E0F-0AFA9C5C9E31}" srcOrd="0" destOrd="0" presId="urn:microsoft.com/office/officeart/2005/8/layout/vList2"/>
    <dgm:cxn modelId="{0AD94C9B-D0F5-4296-A42C-27FD16BBC0BD}" srcId="{ACDF3146-F2E6-463E-8E79-F15DFF3C5E0D}" destId="{34489A45-5AA1-4DB9-B633-C45CF5388B06}" srcOrd="4" destOrd="0" parTransId="{806D89AE-9375-4715-8883-1281D837C1B8}" sibTransId="{7A507EE4-869B-4D91-A1EA-9D8B7CEF7582}"/>
    <dgm:cxn modelId="{0F8C75A8-248C-486A-AFFA-A5B7B11FBF75}" type="presOf" srcId="{7A148DCB-FB1E-4EC3-B496-E230A183DE88}" destId="{171890E5-0ABB-4CA0-A98C-6B8DC30579DC}" srcOrd="0" destOrd="0" presId="urn:microsoft.com/office/officeart/2005/8/layout/vList2"/>
    <dgm:cxn modelId="{4E7FB17D-5B09-4D38-B010-E7A405C678D0}" type="presParOf" srcId="{DAE2416F-1568-45D8-BAB9-FE5FE92D34DB}" destId="{AF7DBD7B-2F96-4A43-9767-6FA463E46E34}" srcOrd="0" destOrd="0" presId="urn:microsoft.com/office/officeart/2005/8/layout/vList2"/>
    <dgm:cxn modelId="{36C83656-5FB8-4564-8EB9-6674F1AA67CC}" type="presParOf" srcId="{DAE2416F-1568-45D8-BAB9-FE5FE92D34DB}" destId="{9D2E8D9F-B0D3-4973-82E5-737EBAF4C5D5}" srcOrd="1" destOrd="0" presId="urn:microsoft.com/office/officeart/2005/8/layout/vList2"/>
    <dgm:cxn modelId="{C6634817-783A-449E-B994-D7E9A45AE44A}" type="presParOf" srcId="{DAE2416F-1568-45D8-BAB9-FE5FE92D34DB}" destId="{2C7A7298-A79F-499D-AC2E-5305834FB60D}" srcOrd="2" destOrd="0" presId="urn:microsoft.com/office/officeart/2005/8/layout/vList2"/>
    <dgm:cxn modelId="{EA107EAA-EB61-4D44-A0C0-355ADFAE3EB0}" type="presParOf" srcId="{DAE2416F-1568-45D8-BAB9-FE5FE92D34DB}" destId="{10318D85-18AA-4387-B644-EA41678E6EE0}" srcOrd="3" destOrd="0" presId="urn:microsoft.com/office/officeart/2005/8/layout/vList2"/>
    <dgm:cxn modelId="{EB6311BC-6813-4554-BE66-011AC3F2DD45}" type="presParOf" srcId="{DAE2416F-1568-45D8-BAB9-FE5FE92D34DB}" destId="{E917BA0E-E906-411D-9590-90D08A9377E8}" srcOrd="4" destOrd="0" presId="urn:microsoft.com/office/officeart/2005/8/layout/vList2"/>
    <dgm:cxn modelId="{0AF83923-717F-45A8-9629-0828AFE6D7A2}" type="presParOf" srcId="{DAE2416F-1568-45D8-BAB9-FE5FE92D34DB}" destId="{448816F1-72CB-4C59-851D-9B0D2FBE2ACF}" srcOrd="5" destOrd="0" presId="urn:microsoft.com/office/officeart/2005/8/layout/vList2"/>
    <dgm:cxn modelId="{6CA468EB-0A70-4A15-ABC7-ABA6B91DA69A}" type="presParOf" srcId="{DAE2416F-1568-45D8-BAB9-FE5FE92D34DB}" destId="{171890E5-0ABB-4CA0-A98C-6B8DC30579DC}" srcOrd="6" destOrd="0" presId="urn:microsoft.com/office/officeart/2005/8/layout/vList2"/>
    <dgm:cxn modelId="{88E60F60-6385-4C4F-BCF7-F32B50EA5D6D}" type="presParOf" srcId="{DAE2416F-1568-45D8-BAB9-FE5FE92D34DB}" destId="{1A37D6B3-FF0A-4151-A163-E09C29B8152F}" srcOrd="7" destOrd="0" presId="urn:microsoft.com/office/officeart/2005/8/layout/vList2"/>
    <dgm:cxn modelId="{081B99F0-FACA-4E7F-967B-A0B79C5D325B}" type="presParOf" srcId="{DAE2416F-1568-45D8-BAB9-FE5FE92D34DB}" destId="{F6B2C552-DA98-4FFF-9E0F-0AFA9C5C9E31}" srcOrd="8" destOrd="0" presId="urn:microsoft.com/office/officeart/2005/8/layout/vList2"/>
    <dgm:cxn modelId="{B73C3948-1A87-4E09-B125-923E10705361}" type="presParOf" srcId="{DAE2416F-1568-45D8-BAB9-FE5FE92D34DB}" destId="{670B9321-EC03-4B71-8356-3615135BCAC8}" srcOrd="9" destOrd="0" presId="urn:microsoft.com/office/officeart/2005/8/layout/vList2"/>
    <dgm:cxn modelId="{FB071B45-6403-416B-BFE0-9FF7E8D75D5D}" type="presParOf" srcId="{DAE2416F-1568-45D8-BAB9-FE5FE92D34DB}" destId="{7C2E169B-A221-4F7B-8CD8-60E103BE37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DBD7B-2F96-4A43-9767-6FA463E46E34}">
      <dsp:nvSpPr>
        <dsp:cNvPr id="0" name=""/>
        <dsp:cNvSpPr/>
      </dsp:nvSpPr>
      <dsp:spPr>
        <a:xfrm>
          <a:off x="0" y="21441"/>
          <a:ext cx="10417323" cy="649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</a:rPr>
            <a:t>SUM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31699" y="53140"/>
        <a:ext cx="10353925" cy="585952"/>
      </dsp:txXfrm>
    </dsp:sp>
    <dsp:sp modelId="{2C7A7298-A79F-499D-AC2E-5305834FB60D}">
      <dsp:nvSpPr>
        <dsp:cNvPr id="0" name=""/>
        <dsp:cNvSpPr/>
      </dsp:nvSpPr>
      <dsp:spPr>
        <a:xfrm>
          <a:off x="0" y="713991"/>
          <a:ext cx="10417323" cy="649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</a:rPr>
            <a:t>SUBSTRACTION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31699" y="745690"/>
        <a:ext cx="10353925" cy="585952"/>
      </dsp:txXfrm>
    </dsp:sp>
    <dsp:sp modelId="{E917BA0E-E906-411D-9590-90D08A9377E8}">
      <dsp:nvSpPr>
        <dsp:cNvPr id="0" name=""/>
        <dsp:cNvSpPr/>
      </dsp:nvSpPr>
      <dsp:spPr>
        <a:xfrm>
          <a:off x="0" y="1406541"/>
          <a:ext cx="10417323" cy="649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</a:rPr>
            <a:t>DIVISION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31699" y="1438240"/>
        <a:ext cx="10353925" cy="585952"/>
      </dsp:txXfrm>
    </dsp:sp>
    <dsp:sp modelId="{171890E5-0ABB-4CA0-A98C-6B8DC30579DC}">
      <dsp:nvSpPr>
        <dsp:cNvPr id="0" name=""/>
        <dsp:cNvSpPr/>
      </dsp:nvSpPr>
      <dsp:spPr>
        <a:xfrm>
          <a:off x="0" y="2099092"/>
          <a:ext cx="10417323" cy="649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</a:rPr>
            <a:t>MULTIPLICATION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31699" y="2130791"/>
        <a:ext cx="10353925" cy="585952"/>
      </dsp:txXfrm>
    </dsp:sp>
    <dsp:sp modelId="{F6B2C552-DA98-4FFF-9E0F-0AFA9C5C9E31}">
      <dsp:nvSpPr>
        <dsp:cNvPr id="0" name=""/>
        <dsp:cNvSpPr/>
      </dsp:nvSpPr>
      <dsp:spPr>
        <a:xfrm>
          <a:off x="0" y="2791642"/>
          <a:ext cx="10417323" cy="649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</a:rPr>
            <a:t>SQUARE ROOT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31699" y="2823341"/>
        <a:ext cx="10353925" cy="585952"/>
      </dsp:txXfrm>
    </dsp:sp>
    <dsp:sp modelId="{7C2E169B-A221-4F7B-8CD8-60E103BE375B}">
      <dsp:nvSpPr>
        <dsp:cNvPr id="0" name=""/>
        <dsp:cNvSpPr/>
      </dsp:nvSpPr>
      <dsp:spPr>
        <a:xfrm>
          <a:off x="0" y="3484192"/>
          <a:ext cx="10417323" cy="649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rgbClr val="002060"/>
              </a:solidFill>
            </a:rPr>
            <a:t>SIGN INVERSION</a:t>
          </a:r>
          <a:endParaRPr lang="en-US" sz="2800" kern="1200" dirty="0">
            <a:solidFill>
              <a:srgbClr val="002060"/>
            </a:solidFill>
          </a:endParaRPr>
        </a:p>
      </dsp:txBody>
      <dsp:txXfrm>
        <a:off x="31699" y="3515891"/>
        <a:ext cx="10353925" cy="585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28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76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62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86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13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085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61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6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24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86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86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7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62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7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3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4FE5-9EAF-41E7-9370-8BA8E7299D77}" type="datetimeFigureOut">
              <a:rPr lang="it-IT" smtClean="0"/>
              <a:t>28/11/2021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76CB-06C3-4BBE-BADC-1D2469765F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465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BBB86-069F-4A6A-85AD-FA17DCBA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7" y="2742465"/>
            <a:ext cx="8407400" cy="1373070"/>
          </a:xfrm>
        </p:spPr>
        <p:txBody>
          <a:bodyPr/>
          <a:lstStyle/>
          <a:p>
            <a:r>
              <a:rPr lang="en-GB" sz="6000" b="1" dirty="0">
                <a:latin typeface="Arial Black" panose="020B0A04020102020204" pitchFamily="34" charset="0"/>
              </a:rPr>
              <a:t>Complex Calculator</a:t>
            </a:r>
            <a:endParaRPr lang="it-IT" sz="6000" b="1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9C3614-5721-4C33-84E0-1DCA439BFA2C}"/>
              </a:ext>
            </a:extLst>
          </p:cNvPr>
          <p:cNvSpPr txBox="1"/>
          <p:nvPr/>
        </p:nvSpPr>
        <p:spPr>
          <a:xfrm>
            <a:off x="9169400" y="2690336"/>
            <a:ext cx="291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A cura di: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002060"/>
                </a:solidFill>
              </a:rPr>
              <a:t>Tisi Andrea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rgbClr val="002060"/>
                </a:solidFill>
              </a:rPr>
              <a:t>Salzano Simone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solidFill>
                  <a:srgbClr val="002060"/>
                </a:solidFill>
              </a:rPr>
              <a:t>Montervino</a:t>
            </a:r>
            <a:r>
              <a:rPr lang="it-IT" dirty="0">
                <a:solidFill>
                  <a:srgbClr val="002060"/>
                </a:solidFill>
              </a:rPr>
              <a:t> Dario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solidFill>
                  <a:srgbClr val="002060"/>
                </a:solidFill>
              </a:rPr>
              <a:t>Spremulli</a:t>
            </a:r>
            <a:r>
              <a:rPr lang="it-IT" dirty="0">
                <a:solidFill>
                  <a:srgbClr val="002060"/>
                </a:solidFill>
              </a:rPr>
              <a:t> Michele</a:t>
            </a:r>
          </a:p>
        </p:txBody>
      </p:sp>
    </p:spTree>
    <p:extLst>
      <p:ext uri="{BB962C8B-B14F-4D97-AF65-F5344CB8AC3E}">
        <p14:creationId xmlns:p14="http://schemas.microsoft.com/office/powerpoint/2010/main" val="1299607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905BBE-9F8D-4A73-B5F1-BAF812A3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FAC86CD-FCB8-459B-A58A-C461E1B9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9658688-9BC1-45C6-BEBA-1753861A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816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7BD969-077D-471D-AED5-0DA80819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9EE5B3E-496C-497B-9BD6-2A98CBD5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3274BB-5929-45F6-8EAC-93D4E94D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715" y="2542804"/>
            <a:ext cx="7665943" cy="137307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6000" b="1" dirty="0">
                <a:latin typeface="Arial Black" panose="020B0A04020102020204" pitchFamily="34" charset="0"/>
              </a:rPr>
              <a:t>OUR FIRST GUI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44EE1D2-BF45-4142-87C1-0CEBE94FD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706" y="715559"/>
            <a:ext cx="3714362" cy="53637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181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08979-30DB-4CAD-AF01-2654DF1D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1" y="1015695"/>
            <a:ext cx="9613861" cy="1080938"/>
          </a:xfrm>
        </p:spPr>
        <p:txBody>
          <a:bodyPr/>
          <a:lstStyle/>
          <a:p>
            <a:r>
              <a:rPr lang="en-GB" sz="6600" b="1" dirty="0">
                <a:latin typeface="Arial Black" panose="020B0A04020102020204" pitchFamily="34" charset="0"/>
              </a:rPr>
              <a:t>OPERATIONS</a:t>
            </a:r>
            <a:endParaRPr lang="it-IT" sz="66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CasellaDiTesto 2">
            <a:extLst>
              <a:ext uri="{FF2B5EF4-FFF2-40B4-BE49-F238E27FC236}">
                <a16:creationId xmlns:a16="http://schemas.microsoft.com/office/drawing/2014/main" id="{2215702E-D220-421F-A27A-E39A5C3B5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739653"/>
              </p:ext>
            </p:extLst>
          </p:nvPr>
        </p:nvGraphicFramePr>
        <p:xfrm>
          <a:off x="705721" y="2264635"/>
          <a:ext cx="10417323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773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DB61A-52D5-4A69-9200-CD2F9D4F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21" y="804028"/>
            <a:ext cx="9613861" cy="1080938"/>
          </a:xfrm>
        </p:spPr>
        <p:txBody>
          <a:bodyPr/>
          <a:lstStyle/>
          <a:p>
            <a:r>
              <a:rPr lang="en-GB" sz="6600" b="1" dirty="0">
                <a:latin typeface="Arial Black" panose="020B0A04020102020204" pitchFamily="34" charset="0"/>
              </a:rPr>
              <a:t>	M</a:t>
            </a:r>
            <a:r>
              <a:rPr lang="it-IT" sz="6600" b="1" dirty="0">
                <a:latin typeface="Arial Black" panose="020B0A04020102020204" pitchFamily="34" charset="0"/>
              </a:rPr>
              <a:t>EMORY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94D18F-946C-4FC8-AFD4-DBFE0AC8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33" y="2247544"/>
            <a:ext cx="2848974" cy="4295789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B71A35-F422-4973-B5A6-CEA379F7FBE6}"/>
              </a:ext>
            </a:extLst>
          </p:cNvPr>
          <p:cNvSpPr txBox="1"/>
          <p:nvPr/>
        </p:nvSpPr>
        <p:spPr>
          <a:xfrm>
            <a:off x="5278130" y="3030173"/>
            <a:ext cx="5734639" cy="1754326"/>
          </a:xfrm>
          <a:prstGeom prst="rect">
            <a:avLst/>
          </a:prstGeom>
          <a:solidFill>
            <a:schemeClr val="accent1"/>
          </a:solidFill>
          <a:ln w="412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2060"/>
                </a:solidFill>
              </a:rPr>
              <a:t>Take a quick glance at the last twelve elements in the memory!! </a:t>
            </a:r>
          </a:p>
        </p:txBody>
      </p:sp>
    </p:spTree>
    <p:extLst>
      <p:ext uri="{BB962C8B-B14F-4D97-AF65-F5344CB8AC3E}">
        <p14:creationId xmlns:p14="http://schemas.microsoft.com/office/powerpoint/2010/main" val="33817309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A490BFE-20C4-4972-8A86-F6A8FE2C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16" y="2601398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>
                <a:latin typeface="Arial Black" panose="020B0A04020102020204" pitchFamily="34" charset="0"/>
              </a:rPr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27126273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149</TotalTime>
  <Words>45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Trebuchet MS</vt:lpstr>
      <vt:lpstr>Berlino</vt:lpstr>
      <vt:lpstr>Complex Calculator</vt:lpstr>
      <vt:lpstr>OUR FIRST GUI </vt:lpstr>
      <vt:lpstr>OPERATIONS</vt:lpstr>
      <vt:lpstr> MEMORY</vt:lpstr>
      <vt:lpstr>LET’S TRY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Calculator</dc:title>
  <dc:creator>ANDREA TISI</dc:creator>
  <cp:lastModifiedBy>ANDREA TISI</cp:lastModifiedBy>
  <cp:revision>12</cp:revision>
  <dcterms:created xsi:type="dcterms:W3CDTF">2021-11-22T13:30:09Z</dcterms:created>
  <dcterms:modified xsi:type="dcterms:W3CDTF">2021-11-28T16:04:31Z</dcterms:modified>
</cp:coreProperties>
</file>