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F3146-F2E6-463E-8E79-F15DFF3C5E0D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71A58-F4A5-4CA5-8FE8-025B34238911}">
      <dgm:prSet custT="1"/>
      <dgm:spPr/>
      <dgm:t>
        <a:bodyPr/>
        <a:lstStyle/>
        <a:p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SWAP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gm:t>
    </dgm:pt>
    <dgm:pt modelId="{38F7F4A5-B81C-4AAE-A67E-CCF1304D149A}" type="sibTrans" cxnId="{1A6E8084-BB75-4B0D-B1E9-28F4A45933D6}">
      <dgm:prSet/>
      <dgm:spPr/>
      <dgm:t>
        <a:bodyPr/>
        <a:lstStyle/>
        <a:p>
          <a:endParaRPr lang="en-US"/>
        </a:p>
      </dgm:t>
    </dgm:pt>
    <dgm:pt modelId="{2C4273C0-C7EF-4B4E-A3AD-5265F62CD081}" type="parTrans" cxnId="{1A6E8084-BB75-4B0D-B1E9-28F4A45933D6}">
      <dgm:prSet/>
      <dgm:spPr/>
      <dgm:t>
        <a:bodyPr/>
        <a:lstStyle/>
        <a:p>
          <a:endParaRPr lang="en-US"/>
        </a:p>
      </dgm:t>
    </dgm:pt>
    <dgm:pt modelId="{34489A45-5AA1-4DB9-B633-C45CF5388B06}">
      <dgm:prSet custT="1"/>
      <dgm:spPr/>
      <dgm:t>
        <a:bodyPr/>
        <a:lstStyle/>
        <a:p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OVER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gm:t>
    </dgm:pt>
    <dgm:pt modelId="{7A507EE4-869B-4D91-A1EA-9D8B7CEF7582}" type="sibTrans" cxnId="{0AD94C9B-D0F5-4296-A42C-27FD16BBC0BD}">
      <dgm:prSet/>
      <dgm:spPr/>
      <dgm:t>
        <a:bodyPr/>
        <a:lstStyle/>
        <a:p>
          <a:endParaRPr lang="en-US"/>
        </a:p>
      </dgm:t>
    </dgm:pt>
    <dgm:pt modelId="{806D89AE-9375-4715-8883-1281D837C1B8}" type="parTrans" cxnId="{0AD94C9B-D0F5-4296-A42C-27FD16BBC0BD}">
      <dgm:prSet/>
      <dgm:spPr/>
      <dgm:t>
        <a:bodyPr/>
        <a:lstStyle/>
        <a:p>
          <a:endParaRPr lang="en-US"/>
        </a:p>
      </dgm:t>
    </dgm:pt>
    <dgm:pt modelId="{7A148DCB-FB1E-4EC3-B496-E230A183DE88}">
      <dgm:prSet custT="1"/>
      <dgm:spPr/>
      <dgm:t>
        <a:bodyPr/>
        <a:lstStyle/>
        <a:p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DUP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gm:t>
    </dgm:pt>
    <dgm:pt modelId="{28BD0A7E-43BC-44DE-8E07-14C224E03853}" type="sibTrans" cxnId="{9A99A417-A938-40FF-A4A3-23D1B8962E6F}">
      <dgm:prSet/>
      <dgm:spPr/>
      <dgm:t>
        <a:bodyPr/>
        <a:lstStyle/>
        <a:p>
          <a:endParaRPr lang="en-US"/>
        </a:p>
      </dgm:t>
    </dgm:pt>
    <dgm:pt modelId="{4B18C1FD-46E5-4873-93AE-2023F267ABFE}" type="parTrans" cxnId="{9A99A417-A938-40FF-A4A3-23D1B8962E6F}">
      <dgm:prSet/>
      <dgm:spPr/>
      <dgm:t>
        <a:bodyPr/>
        <a:lstStyle/>
        <a:p>
          <a:endParaRPr lang="en-US"/>
        </a:p>
      </dgm:t>
    </dgm:pt>
    <dgm:pt modelId="{52DA0605-FAC6-4B95-A94B-C8E7C25048FE}">
      <dgm:prSet custT="1"/>
      <dgm:spPr/>
      <dgm:t>
        <a:bodyPr/>
        <a:lstStyle/>
        <a:p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DROP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gm:t>
    </dgm:pt>
    <dgm:pt modelId="{B795F411-5267-43FB-96F4-392E0D29D044}" type="sibTrans" cxnId="{CCB0F82A-2496-4475-8471-67E0356D185C}">
      <dgm:prSet/>
      <dgm:spPr/>
      <dgm:t>
        <a:bodyPr/>
        <a:lstStyle/>
        <a:p>
          <a:endParaRPr lang="en-US"/>
        </a:p>
      </dgm:t>
    </dgm:pt>
    <dgm:pt modelId="{205A9353-C694-4EAA-81A5-A4433D79C9A5}" type="parTrans" cxnId="{CCB0F82A-2496-4475-8471-67E0356D185C}">
      <dgm:prSet/>
      <dgm:spPr/>
      <dgm:t>
        <a:bodyPr/>
        <a:lstStyle/>
        <a:p>
          <a:endParaRPr lang="en-US"/>
        </a:p>
      </dgm:t>
    </dgm:pt>
    <dgm:pt modelId="{38235630-DCB4-4575-B572-AACB913C9B14}">
      <dgm:prSet/>
      <dgm:spPr/>
      <dgm:t>
        <a:bodyPr/>
        <a:lstStyle/>
        <a:p>
          <a:r>
            <a:rPr lang="en-US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CLEAR</a:t>
          </a:r>
        </a:p>
      </dgm:t>
    </dgm:pt>
    <dgm:pt modelId="{26615AA7-B590-408D-BF60-AFE83E6D3761}" type="sibTrans" cxnId="{1F133072-D650-47EE-80F5-95FBE03D7483}">
      <dgm:prSet/>
      <dgm:spPr/>
      <dgm:t>
        <a:bodyPr/>
        <a:lstStyle/>
        <a:p>
          <a:endParaRPr lang="en-US"/>
        </a:p>
      </dgm:t>
    </dgm:pt>
    <dgm:pt modelId="{0B91421E-08BF-454E-AE0D-20ED9277C7F8}" type="parTrans" cxnId="{1F133072-D650-47EE-80F5-95FBE03D7483}">
      <dgm:prSet/>
      <dgm:spPr/>
      <dgm:t>
        <a:bodyPr/>
        <a:lstStyle/>
        <a:p>
          <a:endParaRPr lang="en-US"/>
        </a:p>
      </dgm:t>
    </dgm:pt>
    <dgm:pt modelId="{B3022099-C057-4129-854D-DBE5D4647AE3}" type="pres">
      <dgm:prSet presAssocID="{ACDF3146-F2E6-463E-8E79-F15DFF3C5E0D}" presName="linear" presStyleCnt="0">
        <dgm:presLayoutVars>
          <dgm:animLvl val="lvl"/>
          <dgm:resizeHandles val="exact"/>
        </dgm:presLayoutVars>
      </dgm:prSet>
      <dgm:spPr/>
    </dgm:pt>
    <dgm:pt modelId="{665CD90B-AAE9-4A57-B3C9-720CBF21EE14}" type="pres">
      <dgm:prSet presAssocID="{38235630-DCB4-4575-B572-AACB913C9B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107766-6BA4-43F2-91E6-FEC266E0C51B}" type="pres">
      <dgm:prSet presAssocID="{26615AA7-B590-408D-BF60-AFE83E6D3761}" presName="spacer" presStyleCnt="0"/>
      <dgm:spPr/>
    </dgm:pt>
    <dgm:pt modelId="{05348E0A-92F9-454F-B1AB-2607EF8ED352}" type="pres">
      <dgm:prSet presAssocID="{52DA0605-FAC6-4B95-A94B-C8E7C25048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C19DC9-239D-42AC-A5DC-31A175C150EA}" type="pres">
      <dgm:prSet presAssocID="{B795F411-5267-43FB-96F4-392E0D29D044}" presName="spacer" presStyleCnt="0"/>
      <dgm:spPr/>
    </dgm:pt>
    <dgm:pt modelId="{589067BC-CAF6-4F5D-B9D6-FE245B7B326E}" type="pres">
      <dgm:prSet presAssocID="{7A148DCB-FB1E-4EC3-B496-E230A183DE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854156-0EFB-4EAB-B0B7-419A189FB878}" type="pres">
      <dgm:prSet presAssocID="{28BD0A7E-43BC-44DE-8E07-14C224E03853}" presName="spacer" presStyleCnt="0"/>
      <dgm:spPr/>
    </dgm:pt>
    <dgm:pt modelId="{837B7C72-B844-4FB7-A294-2315F03A1C53}" type="pres">
      <dgm:prSet presAssocID="{34489A45-5AA1-4DB9-B633-C45CF5388B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4357DB-D4C8-42D4-AE4C-60F3689931BC}" type="pres">
      <dgm:prSet presAssocID="{7A507EE4-869B-4D91-A1EA-9D8B7CEF7582}" presName="spacer" presStyleCnt="0"/>
      <dgm:spPr/>
    </dgm:pt>
    <dgm:pt modelId="{E29EC0B8-1B2C-412F-870C-7E7894318199}" type="pres">
      <dgm:prSet presAssocID="{B2B71A58-F4A5-4CA5-8FE8-025B342389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D3490A-22BD-4AD2-81C1-537B05140679}" type="presOf" srcId="{52DA0605-FAC6-4B95-A94B-C8E7C25048FE}" destId="{05348E0A-92F9-454F-B1AB-2607EF8ED352}" srcOrd="0" destOrd="0" presId="urn:microsoft.com/office/officeart/2005/8/layout/vList2"/>
    <dgm:cxn modelId="{9A99A417-A938-40FF-A4A3-23D1B8962E6F}" srcId="{ACDF3146-F2E6-463E-8E79-F15DFF3C5E0D}" destId="{7A148DCB-FB1E-4EC3-B496-E230A183DE88}" srcOrd="2" destOrd="0" parTransId="{4B18C1FD-46E5-4873-93AE-2023F267ABFE}" sibTransId="{28BD0A7E-43BC-44DE-8E07-14C224E03853}"/>
    <dgm:cxn modelId="{BF74231A-A61A-4200-B5E6-8000120E8ABD}" type="presOf" srcId="{ACDF3146-F2E6-463E-8E79-F15DFF3C5E0D}" destId="{B3022099-C057-4129-854D-DBE5D4647AE3}" srcOrd="0" destOrd="0" presId="urn:microsoft.com/office/officeart/2005/8/layout/vList2"/>
    <dgm:cxn modelId="{CCB0F82A-2496-4475-8471-67E0356D185C}" srcId="{ACDF3146-F2E6-463E-8E79-F15DFF3C5E0D}" destId="{52DA0605-FAC6-4B95-A94B-C8E7C25048FE}" srcOrd="1" destOrd="0" parTransId="{205A9353-C694-4EAA-81A5-A4433D79C9A5}" sibTransId="{B795F411-5267-43FB-96F4-392E0D29D044}"/>
    <dgm:cxn modelId="{FACA3041-8D29-4C0A-BD61-BBBBD0F3A708}" type="presOf" srcId="{7A148DCB-FB1E-4EC3-B496-E230A183DE88}" destId="{589067BC-CAF6-4F5D-B9D6-FE245B7B326E}" srcOrd="0" destOrd="0" presId="urn:microsoft.com/office/officeart/2005/8/layout/vList2"/>
    <dgm:cxn modelId="{34F4D56F-B7E8-4AF3-9CCC-96AA2C51E28C}" type="presOf" srcId="{34489A45-5AA1-4DB9-B633-C45CF5388B06}" destId="{837B7C72-B844-4FB7-A294-2315F03A1C53}" srcOrd="0" destOrd="0" presId="urn:microsoft.com/office/officeart/2005/8/layout/vList2"/>
    <dgm:cxn modelId="{1F133072-D650-47EE-80F5-95FBE03D7483}" srcId="{ACDF3146-F2E6-463E-8E79-F15DFF3C5E0D}" destId="{38235630-DCB4-4575-B572-AACB913C9B14}" srcOrd="0" destOrd="0" parTransId="{0B91421E-08BF-454E-AE0D-20ED9277C7F8}" sibTransId="{26615AA7-B590-408D-BF60-AFE83E6D3761}"/>
    <dgm:cxn modelId="{1A6E8084-BB75-4B0D-B1E9-28F4A45933D6}" srcId="{ACDF3146-F2E6-463E-8E79-F15DFF3C5E0D}" destId="{B2B71A58-F4A5-4CA5-8FE8-025B34238911}" srcOrd="4" destOrd="0" parTransId="{2C4273C0-C7EF-4B4E-A3AD-5265F62CD081}" sibTransId="{38F7F4A5-B81C-4AAE-A67E-CCF1304D149A}"/>
    <dgm:cxn modelId="{0AD94C9B-D0F5-4296-A42C-27FD16BBC0BD}" srcId="{ACDF3146-F2E6-463E-8E79-F15DFF3C5E0D}" destId="{34489A45-5AA1-4DB9-B633-C45CF5388B06}" srcOrd="3" destOrd="0" parTransId="{806D89AE-9375-4715-8883-1281D837C1B8}" sibTransId="{7A507EE4-869B-4D91-A1EA-9D8B7CEF7582}"/>
    <dgm:cxn modelId="{489DCCE5-3DCB-4314-9895-7EDFB43C597D}" type="presOf" srcId="{B2B71A58-F4A5-4CA5-8FE8-025B34238911}" destId="{E29EC0B8-1B2C-412F-870C-7E7894318199}" srcOrd="0" destOrd="0" presId="urn:microsoft.com/office/officeart/2005/8/layout/vList2"/>
    <dgm:cxn modelId="{89C555FE-B076-41FF-AC27-A4B303A23706}" type="presOf" srcId="{38235630-DCB4-4575-B572-AACB913C9B14}" destId="{665CD90B-AAE9-4A57-B3C9-720CBF21EE14}" srcOrd="0" destOrd="0" presId="urn:microsoft.com/office/officeart/2005/8/layout/vList2"/>
    <dgm:cxn modelId="{9A0AD448-D94B-473B-A452-8020EE457402}" type="presParOf" srcId="{B3022099-C057-4129-854D-DBE5D4647AE3}" destId="{665CD90B-AAE9-4A57-B3C9-720CBF21EE14}" srcOrd="0" destOrd="0" presId="urn:microsoft.com/office/officeart/2005/8/layout/vList2"/>
    <dgm:cxn modelId="{5B8A3CA4-A54D-40F1-B645-EA99858EBE65}" type="presParOf" srcId="{B3022099-C057-4129-854D-DBE5D4647AE3}" destId="{FB107766-6BA4-43F2-91E6-FEC266E0C51B}" srcOrd="1" destOrd="0" presId="urn:microsoft.com/office/officeart/2005/8/layout/vList2"/>
    <dgm:cxn modelId="{73698228-1E02-4270-B4B0-C040303E09FB}" type="presParOf" srcId="{B3022099-C057-4129-854D-DBE5D4647AE3}" destId="{05348E0A-92F9-454F-B1AB-2607EF8ED352}" srcOrd="2" destOrd="0" presId="urn:microsoft.com/office/officeart/2005/8/layout/vList2"/>
    <dgm:cxn modelId="{7230007C-C1D9-4165-9549-33B27A393E07}" type="presParOf" srcId="{B3022099-C057-4129-854D-DBE5D4647AE3}" destId="{F7C19DC9-239D-42AC-A5DC-31A175C150EA}" srcOrd="3" destOrd="0" presId="urn:microsoft.com/office/officeart/2005/8/layout/vList2"/>
    <dgm:cxn modelId="{155CF919-0819-4E25-91F6-D115FA66B289}" type="presParOf" srcId="{B3022099-C057-4129-854D-DBE5D4647AE3}" destId="{589067BC-CAF6-4F5D-B9D6-FE245B7B326E}" srcOrd="4" destOrd="0" presId="urn:microsoft.com/office/officeart/2005/8/layout/vList2"/>
    <dgm:cxn modelId="{7906C617-B444-4DFB-A558-11D208C93835}" type="presParOf" srcId="{B3022099-C057-4129-854D-DBE5D4647AE3}" destId="{F1854156-0EFB-4EAB-B0B7-419A189FB878}" srcOrd="5" destOrd="0" presId="urn:microsoft.com/office/officeart/2005/8/layout/vList2"/>
    <dgm:cxn modelId="{B35BA3B8-EF4C-4B2B-92DE-FE0FF3CB0FCA}" type="presParOf" srcId="{B3022099-C057-4129-854D-DBE5D4647AE3}" destId="{837B7C72-B844-4FB7-A294-2315F03A1C53}" srcOrd="6" destOrd="0" presId="urn:microsoft.com/office/officeart/2005/8/layout/vList2"/>
    <dgm:cxn modelId="{A76ABA4D-8C0C-48FC-8B0E-7A33D23B3311}" type="presParOf" srcId="{B3022099-C057-4129-854D-DBE5D4647AE3}" destId="{774357DB-D4C8-42D4-AE4C-60F3689931BC}" srcOrd="7" destOrd="0" presId="urn:microsoft.com/office/officeart/2005/8/layout/vList2"/>
    <dgm:cxn modelId="{E9506195-0DBF-4D93-B003-DD2ADC574BFE}" type="presParOf" srcId="{B3022099-C057-4129-854D-DBE5D4647AE3}" destId="{E29EC0B8-1B2C-412F-870C-7E78943181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CD90B-AAE9-4A57-B3C9-720CBF21EE14}">
      <dsp:nvSpPr>
        <dsp:cNvPr id="0" name=""/>
        <dsp:cNvSpPr/>
      </dsp:nvSpPr>
      <dsp:spPr>
        <a:xfrm>
          <a:off x="0" y="378"/>
          <a:ext cx="642321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CLEAR</a:t>
          </a:r>
        </a:p>
      </dsp:txBody>
      <dsp:txXfrm>
        <a:off x="31984" y="32362"/>
        <a:ext cx="6359243" cy="591232"/>
      </dsp:txXfrm>
    </dsp:sp>
    <dsp:sp modelId="{05348E0A-92F9-454F-B1AB-2607EF8ED352}">
      <dsp:nvSpPr>
        <dsp:cNvPr id="0" name=""/>
        <dsp:cNvSpPr/>
      </dsp:nvSpPr>
      <dsp:spPr>
        <a:xfrm>
          <a:off x="0" y="736217"/>
          <a:ext cx="642321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DROP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984" y="768201"/>
        <a:ext cx="6359243" cy="591232"/>
      </dsp:txXfrm>
    </dsp:sp>
    <dsp:sp modelId="{589067BC-CAF6-4F5D-B9D6-FE245B7B326E}">
      <dsp:nvSpPr>
        <dsp:cNvPr id="0" name=""/>
        <dsp:cNvSpPr/>
      </dsp:nvSpPr>
      <dsp:spPr>
        <a:xfrm>
          <a:off x="0" y="1472058"/>
          <a:ext cx="642321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DUP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984" y="1504042"/>
        <a:ext cx="6359243" cy="591232"/>
      </dsp:txXfrm>
    </dsp:sp>
    <dsp:sp modelId="{837B7C72-B844-4FB7-A294-2315F03A1C53}">
      <dsp:nvSpPr>
        <dsp:cNvPr id="0" name=""/>
        <dsp:cNvSpPr/>
      </dsp:nvSpPr>
      <dsp:spPr>
        <a:xfrm>
          <a:off x="0" y="2207898"/>
          <a:ext cx="642321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OVER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984" y="2239882"/>
        <a:ext cx="6359243" cy="591232"/>
      </dsp:txXfrm>
    </dsp:sp>
    <dsp:sp modelId="{E29EC0B8-1B2C-412F-870C-7E7894318199}">
      <dsp:nvSpPr>
        <dsp:cNvPr id="0" name=""/>
        <dsp:cNvSpPr/>
      </dsp:nvSpPr>
      <dsp:spPr>
        <a:xfrm>
          <a:off x="0" y="2943738"/>
          <a:ext cx="6423211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  <a:latin typeface="Trebuchet MS" panose="020B0603020202020204"/>
              <a:ea typeface="+mn-ea"/>
              <a:cs typeface="+mn-cs"/>
            </a:rPr>
            <a:t>SWAP</a:t>
          </a:r>
          <a:endParaRPr lang="en-US" sz="2800" b="1" kern="1200" dirty="0">
            <a:solidFill>
              <a:srgbClr val="00206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984" y="2975722"/>
        <a:ext cx="6359243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76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62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86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13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085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1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2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8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86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7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6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FE5-9EAF-41E7-9370-8BA8E7299D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46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BBB86-069F-4A6A-85AD-FA17DCBA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7" y="2742465"/>
            <a:ext cx="8407400" cy="1373070"/>
          </a:xfrm>
        </p:spPr>
        <p:txBody>
          <a:bodyPr/>
          <a:lstStyle/>
          <a:p>
            <a:r>
              <a:rPr lang="en-GB" sz="6000" b="1" dirty="0">
                <a:latin typeface="Arial Black" panose="020B0A04020102020204" pitchFamily="34" charset="0"/>
              </a:rPr>
              <a:t>Complex Calculator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9C3614-5721-4C33-84E0-1DCA439BFA2C}"/>
              </a:ext>
            </a:extLst>
          </p:cNvPr>
          <p:cNvSpPr txBox="1"/>
          <p:nvPr/>
        </p:nvSpPr>
        <p:spPr>
          <a:xfrm>
            <a:off x="9169400" y="2690336"/>
            <a:ext cx="291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By: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Tisi Andrea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Salzano Simone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Montervino</a:t>
            </a:r>
            <a:r>
              <a:rPr lang="it-IT" dirty="0">
                <a:solidFill>
                  <a:srgbClr val="002060"/>
                </a:solidFill>
              </a:rPr>
              <a:t> Dario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Spremulli</a:t>
            </a:r>
            <a:r>
              <a:rPr lang="it-IT" dirty="0">
                <a:solidFill>
                  <a:srgbClr val="002060"/>
                </a:solidFill>
              </a:rPr>
              <a:t> Michele</a:t>
            </a:r>
          </a:p>
        </p:txBody>
      </p:sp>
    </p:spTree>
    <p:extLst>
      <p:ext uri="{BB962C8B-B14F-4D97-AF65-F5344CB8AC3E}">
        <p14:creationId xmlns:p14="http://schemas.microsoft.com/office/powerpoint/2010/main" val="1299607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3274BB-5929-45F6-8EAC-93D4E94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/>
              <a:t>OUR GUI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D82BAD-E61A-47F4-93CD-2666CBC4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959" y="245915"/>
            <a:ext cx="4111727" cy="61598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81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08979-30DB-4CAD-AF01-2654DF1D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" y="610405"/>
            <a:ext cx="9099653" cy="10809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MEMORY MANIPULATION</a:t>
            </a:r>
          </a:p>
        </p:txBody>
      </p:sp>
      <p:graphicFrame>
        <p:nvGraphicFramePr>
          <p:cNvPr id="7" name="CasellaDiTesto 2">
            <a:extLst>
              <a:ext uri="{FF2B5EF4-FFF2-40B4-BE49-F238E27FC236}">
                <a16:creationId xmlns:a16="http://schemas.microsoft.com/office/drawing/2014/main" id="{2215702E-D220-421F-A27A-E39A5C3B5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732771"/>
              </p:ext>
            </p:extLst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5D91C7B7-A36F-434F-86AB-675441EB4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3837" y="1609646"/>
            <a:ext cx="3299356" cy="48877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EAB2EE-6748-446E-BE81-670FEAC9C850}"/>
              </a:ext>
            </a:extLst>
          </p:cNvPr>
          <p:cNvSpPr txBox="1"/>
          <p:nvPr/>
        </p:nvSpPr>
        <p:spPr>
          <a:xfrm>
            <a:off x="10683460" y="1689107"/>
            <a:ext cx="1002271" cy="2070035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985304-B02E-4AC3-984C-D5E7F9F3C7AD}"/>
              </a:ext>
            </a:extLst>
          </p:cNvPr>
          <p:cNvCxnSpPr>
            <a:cxnSpLocks/>
          </p:cNvCxnSpPr>
          <p:nvPr/>
        </p:nvCxnSpPr>
        <p:spPr>
          <a:xfrm flipV="1">
            <a:off x="7418895" y="3054285"/>
            <a:ext cx="3166931" cy="999241"/>
          </a:xfrm>
          <a:prstGeom prst="straightConnector1">
            <a:avLst/>
          </a:prstGeom>
          <a:ln w="47625">
            <a:solidFill>
              <a:srgbClr val="FFC000"/>
            </a:solidFill>
            <a:headEnd type="none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DB61A-52D5-4A69-9200-CD2F9D4F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533" y="1359505"/>
            <a:ext cx="11416963" cy="1080938"/>
          </a:xfrm>
        </p:spPr>
        <p:txBody>
          <a:bodyPr>
            <a:normAutofit fontScale="90000"/>
          </a:bodyPr>
          <a:lstStyle/>
          <a:p>
            <a:r>
              <a:rPr lang="en-GB" sz="6600" b="1" dirty="0">
                <a:latin typeface="Arial Black" panose="020B0A04020102020204" pitchFamily="34" charset="0"/>
              </a:rPr>
              <a:t>	</a:t>
            </a:r>
            <a:r>
              <a:rPr lang="en-GB" sz="5300" b="1" dirty="0">
                <a:latin typeface="Arial Black" panose="020B0A04020102020204" pitchFamily="34" charset="0"/>
              </a:rPr>
              <a:t>PERSONALIZED OPERATIONS</a:t>
            </a:r>
            <a:br>
              <a:rPr lang="en-GB" sz="6600" b="1" dirty="0">
                <a:latin typeface="Arial Black" panose="020B0A04020102020204" pitchFamily="34" charset="0"/>
              </a:rPr>
            </a:br>
            <a:endParaRPr lang="it-IT" sz="6600" b="1" dirty="0">
              <a:latin typeface="Arial Black" panose="020B0A040201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B71A35-F422-4973-B5A6-CEA379F7FBE6}"/>
              </a:ext>
            </a:extLst>
          </p:cNvPr>
          <p:cNvSpPr txBox="1"/>
          <p:nvPr/>
        </p:nvSpPr>
        <p:spPr>
          <a:xfrm>
            <a:off x="6277989" y="2903310"/>
            <a:ext cx="4853604" cy="1754326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2060"/>
                </a:solidFill>
              </a:rPr>
              <a:t>Save your personalised operation and run it whenever you want!!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0B6A02-254E-486B-8FE9-74CFF4F3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9" y="2302041"/>
            <a:ext cx="4853604" cy="35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09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A490BFE-20C4-4972-8A86-F6A8FE2C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16" y="2601398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>
                <a:latin typeface="Arial Black" panose="020B0A04020102020204" pitchFamily="34" charset="0"/>
              </a:rPr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27126273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o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Trebuchet MS</vt:lpstr>
      <vt:lpstr>Berlino</vt:lpstr>
      <vt:lpstr>Complex Calculator</vt:lpstr>
      <vt:lpstr>OUR GUI </vt:lpstr>
      <vt:lpstr>MEMORY MANIPULATION</vt:lpstr>
      <vt:lpstr> PERSONALIZED OPERATIONS </vt:lpstr>
      <vt:lpstr>LET’S TRY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Calculator</dc:title>
  <dc:creator>ANDREA TISI</dc:creator>
  <cp:lastModifiedBy>ANDREA TISI</cp:lastModifiedBy>
  <cp:revision>14</cp:revision>
  <dcterms:created xsi:type="dcterms:W3CDTF">2021-11-22T13:30:09Z</dcterms:created>
  <dcterms:modified xsi:type="dcterms:W3CDTF">2021-12-06T12:10:35Z</dcterms:modified>
</cp:coreProperties>
</file>