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2" r:id="rId2"/>
    <p:sldMasterId id="2147483715" r:id="rId3"/>
    <p:sldMasterId id="2147483719" r:id="rId4"/>
    <p:sldMasterId id="2147483773" r:id="rId5"/>
    <p:sldMasterId id="214748377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3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6T10:55:50.67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0,'9354'0,"-5826"0,-3882 0,2927 0,-4069 0,4526 0,-3461 0,2882 0,-3019 0,561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freepik.com/" TargetMode="Externa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2155834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8633972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/>
          <p:nvPr/>
        </p:nvSpPr>
        <p:spPr>
          <a:xfrm>
            <a:off x="1500518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/>
          <p:nvPr/>
        </p:nvSpPr>
        <p:spPr>
          <a:xfrm rot="8823147">
            <a:off x="-3020503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2"/>
          <p:cNvSpPr/>
          <p:nvPr/>
        </p:nvSpPr>
        <p:spPr>
          <a:xfrm>
            <a:off x="8714986" y="-190000"/>
            <a:ext cx="6581087" cy="5026448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/>
          <p:nvPr/>
        </p:nvSpPr>
        <p:spPr>
          <a:xfrm rot="649785">
            <a:off x="954871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2"/>
          <p:cNvSpPr/>
          <p:nvPr/>
        </p:nvSpPr>
        <p:spPr>
          <a:xfrm rot="1244193">
            <a:off x="5449224" y="-1036357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 rot="-9555807">
            <a:off x="-8159178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64200" y="1992267"/>
            <a:ext cx="10263600" cy="21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16733" y="4134100"/>
            <a:ext cx="6958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91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-10285629">
            <a:off x="6755265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8" name="Google Shape;88;p11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9" name="Google Shape;89;p11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" name="Google Shape;90;p11"/>
          <p:cNvSpPr/>
          <p:nvPr/>
        </p:nvSpPr>
        <p:spPr>
          <a:xfrm rot="9405665">
            <a:off x="-5740487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11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11"/>
          <p:cNvSpPr/>
          <p:nvPr/>
        </p:nvSpPr>
        <p:spPr>
          <a:xfrm rot="9555841" flipH="1">
            <a:off x="93646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664800" y="2037600"/>
            <a:ext cx="8862400" cy="20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664600" y="4152233"/>
            <a:ext cx="88624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89351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390840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41303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182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8469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57400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66595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596338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85892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38079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26-AE8D-402C-B7FB-20074ABE3DB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0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510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2154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015068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7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6061599" y="775573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3"/>
          <p:cNvSpPr/>
          <p:nvPr/>
        </p:nvSpPr>
        <p:spPr>
          <a:xfrm rot="10800000">
            <a:off x="8786706" y="-244070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3"/>
          <p:cNvSpPr/>
          <p:nvPr/>
        </p:nvSpPr>
        <p:spPr>
          <a:xfrm rot="1051413">
            <a:off x="7163903" y="-797147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4497923" y="-6489527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5574069" y="1390734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4526617" y="2129233"/>
            <a:ext cx="5140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2524584" y="2236852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4526617" y="4328652"/>
            <a:ext cx="36700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1039103" y="463837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4299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14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14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Google Shape;110;p14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14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2066600" y="2572367"/>
            <a:ext cx="8058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2" hasCustomPrompt="1"/>
          </p:nvPr>
        </p:nvSpPr>
        <p:spPr>
          <a:xfrm>
            <a:off x="5097200" y="1126985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3219427" y="4771799"/>
            <a:ext cx="575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9272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15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" name="Google Shape;119;p15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15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Google Shape;121;p15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745933" y="2775567"/>
            <a:ext cx="57532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2" hasCustomPrompt="1"/>
          </p:nvPr>
        </p:nvSpPr>
        <p:spPr>
          <a:xfrm>
            <a:off x="8088067" y="922519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1745933" y="4974999"/>
            <a:ext cx="575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6366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6876941" y="2926829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6"/>
          <p:cNvSpPr/>
          <p:nvPr/>
        </p:nvSpPr>
        <p:spPr>
          <a:xfrm>
            <a:off x="1491423" y="2065593"/>
            <a:ext cx="1801116" cy="129752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9" name="Google Shape;129;p16"/>
          <p:cNvSpPr/>
          <p:nvPr/>
        </p:nvSpPr>
        <p:spPr>
          <a:xfrm flipH="1">
            <a:off x="6421686" y="2065603"/>
            <a:ext cx="1801116" cy="129752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0" name="Google Shape;130;p16"/>
          <p:cNvSpPr/>
          <p:nvPr/>
        </p:nvSpPr>
        <p:spPr>
          <a:xfrm flipH="1">
            <a:off x="9216116" y="1986052"/>
            <a:ext cx="1549665" cy="1377089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p16"/>
          <p:cNvSpPr/>
          <p:nvPr/>
        </p:nvSpPr>
        <p:spPr>
          <a:xfrm>
            <a:off x="4067602" y="2025820"/>
            <a:ext cx="1460129" cy="129752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3" name="Google Shape;133;p16"/>
          <p:cNvSpPr/>
          <p:nvPr/>
        </p:nvSpPr>
        <p:spPr>
          <a:xfrm rot="649785">
            <a:off x="9130705" y="-3253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Google Shape;134;p16"/>
          <p:cNvSpPr/>
          <p:nvPr/>
        </p:nvSpPr>
        <p:spPr>
          <a:xfrm rot="813319">
            <a:off x="-5732534" y="-6290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16"/>
          <p:cNvSpPr/>
          <p:nvPr/>
        </p:nvSpPr>
        <p:spPr>
          <a:xfrm rot="9089871">
            <a:off x="9399936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6434039" y="-896366"/>
            <a:ext cx="10434765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977033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977049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977035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3573667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3573683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6170300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6170316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8766933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8766949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3573661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70295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8766928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636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9491258" y="4288696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8117818" y="-21571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669210" y="-649599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10204214" y="-47551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6547774" y="3947473"/>
            <a:ext cx="10434953" cy="38372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8067060" y="-1302769"/>
            <a:ext cx="10434864" cy="38371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2650233" y="1883600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2650267" y="3056167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1127733" y="25174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2570800" y="4216997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2570833" y="5389563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8001000" y="1883584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8001033" y="3056136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7974928" y="4216984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7974933" y="5389548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1127731" y="48590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6526797" y="25174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6526797" y="48590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696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964400" y="4536017"/>
            <a:ext cx="5131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964467" y="1096667"/>
            <a:ext cx="6536000" cy="2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4465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rot="-7269862" flipH="1">
            <a:off x="2648574" y="-6140984"/>
            <a:ext cx="9962185" cy="6362381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7363709" y="-247100"/>
            <a:ext cx="8536147" cy="7585539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" name="Google Shape;176;p19"/>
          <p:cNvSpPr/>
          <p:nvPr/>
        </p:nvSpPr>
        <p:spPr>
          <a:xfrm rot="6189239">
            <a:off x="5767615" y="1447975"/>
            <a:ext cx="10434621" cy="383707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" name="Google Shape;177;p19"/>
          <p:cNvSpPr/>
          <p:nvPr/>
        </p:nvSpPr>
        <p:spPr>
          <a:xfrm rot="514371">
            <a:off x="-6907511" y="-130623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720091" y="-3888671"/>
            <a:ext cx="7688915" cy="491054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69287" y="4536017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6940186" y="2025431"/>
            <a:ext cx="10934547" cy="402091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2753101" y="4348380"/>
            <a:ext cx="6686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838200" y="1797416"/>
            <a:ext cx="8515600" cy="18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244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3906493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Google Shape;185;p20"/>
          <p:cNvSpPr/>
          <p:nvPr/>
        </p:nvSpPr>
        <p:spPr>
          <a:xfrm flipH="1">
            <a:off x="-5442616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5272541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20"/>
          <p:cNvSpPr/>
          <p:nvPr/>
        </p:nvSpPr>
        <p:spPr>
          <a:xfrm rot="649760">
            <a:off x="-4265425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65682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8107603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8776069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631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3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55400" y="2572367"/>
            <a:ext cx="5140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964400" y="1126985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955400" y="4771785"/>
            <a:ext cx="36700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63672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4851258" y="6149192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4" name="Google Shape;194;p21"/>
          <p:cNvSpPr/>
          <p:nvPr/>
        </p:nvSpPr>
        <p:spPr>
          <a:xfrm flipH="1">
            <a:off x="-6687816" y="-5403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5" name="Google Shape;195;p21"/>
          <p:cNvSpPr/>
          <p:nvPr/>
        </p:nvSpPr>
        <p:spPr>
          <a:xfrm rot="-3052073" flipH="1">
            <a:off x="-6517749" y="1481176"/>
            <a:ext cx="10434825" cy="383715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6" name="Google Shape;196;p21"/>
          <p:cNvSpPr/>
          <p:nvPr/>
        </p:nvSpPr>
        <p:spPr>
          <a:xfrm rot="649760">
            <a:off x="-5683559" y="2522825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7" name="Google Shape;197;p21"/>
          <p:cNvSpPr/>
          <p:nvPr/>
        </p:nvSpPr>
        <p:spPr>
          <a:xfrm rot="-813319" flipH="1">
            <a:off x="6339069" y="-307344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8" name="Google Shape;198;p21"/>
          <p:cNvSpPr/>
          <p:nvPr/>
        </p:nvSpPr>
        <p:spPr>
          <a:xfrm rot="10285603" flipH="1">
            <a:off x="6386835" y="48892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21"/>
          <p:cNvSpPr/>
          <p:nvPr/>
        </p:nvSpPr>
        <p:spPr>
          <a:xfrm rot="4726292" flipH="1">
            <a:off x="7219511" y="3501443"/>
            <a:ext cx="10434692" cy="383710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7453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7652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6755265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5" name="Google Shape;205;p23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5740487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9" name="Google Shape;209;p23"/>
          <p:cNvSpPr/>
          <p:nvPr/>
        </p:nvSpPr>
        <p:spPr>
          <a:xfrm rot="9555841" flipH="1">
            <a:off x="93646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2333033" y="1785867"/>
            <a:ext cx="7526000" cy="20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2871733" y="3832533"/>
            <a:ext cx="644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5776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rot="4102360" flipH="1">
            <a:off x="-3678111" y="5506250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4" name="Google Shape;214;p24"/>
          <p:cNvSpPr/>
          <p:nvPr/>
        </p:nvSpPr>
        <p:spPr>
          <a:xfrm rot="813319">
            <a:off x="-5751401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964400" y="4028100"/>
            <a:ext cx="4525600" cy="15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 flipH="1">
            <a:off x="959767" y="1315900"/>
            <a:ext cx="3851200" cy="2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4171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Google Shape;219;p25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0" name="Google Shape;220;p25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1" name="Google Shape;221;p25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964400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 flipH="1">
            <a:off x="959767" y="1951517"/>
            <a:ext cx="40468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 rot="-649760" flipH="1">
            <a:off x="-4527744" y="601949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10028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5865030" y="5615259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7" name="Google Shape;227;p26"/>
          <p:cNvSpPr/>
          <p:nvPr/>
        </p:nvSpPr>
        <p:spPr>
          <a:xfrm flipH="1">
            <a:off x="-6687788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6368546" y="886713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9" name="Google Shape;229;p26"/>
          <p:cNvSpPr/>
          <p:nvPr/>
        </p:nvSpPr>
        <p:spPr>
          <a:xfrm rot="649760">
            <a:off x="-5618664" y="71349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6036464" y="-45530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6408463" y="4484992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5224700" y="900887"/>
            <a:ext cx="10434680" cy="38371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2019867" y="2491633"/>
            <a:ext cx="5134000" cy="31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566" lvl="2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754" lvl="3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320" lvl="6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509" lvl="7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2019867" y="1229567"/>
            <a:ext cx="6416400" cy="1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62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rot="7585667" flipH="1">
            <a:off x="-7288798" y="1059456"/>
            <a:ext cx="12628819" cy="806543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7" name="Google Shape;237;p27"/>
          <p:cNvSpPr/>
          <p:nvPr/>
        </p:nvSpPr>
        <p:spPr>
          <a:xfrm rot="-5902333">
            <a:off x="5300491" y="3942856"/>
            <a:ext cx="12555351" cy="801851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8" name="Google Shape;238;p27"/>
          <p:cNvSpPr/>
          <p:nvPr/>
        </p:nvSpPr>
        <p:spPr>
          <a:xfrm rot="-2613329" flipH="1">
            <a:off x="6880269" y="-5265389"/>
            <a:ext cx="8536075" cy="75854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9" name="Google Shape;239;p27"/>
          <p:cNvSpPr/>
          <p:nvPr/>
        </p:nvSpPr>
        <p:spPr>
          <a:xfrm rot="-2700000" flipH="1">
            <a:off x="-5905080" y="-3022195"/>
            <a:ext cx="9420643" cy="719514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"/>
          </p:nvPr>
        </p:nvSpPr>
        <p:spPr>
          <a:xfrm>
            <a:off x="6612033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 flipH="1">
            <a:off x="6607400" y="1951517"/>
            <a:ext cx="40468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 rot="-1150203">
            <a:off x="9965773" y="1195819"/>
            <a:ext cx="6632729" cy="198718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97694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5799436" y="3900900"/>
            <a:ext cx="5441600" cy="15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 flipH="1">
            <a:off x="5799433" y="1688900"/>
            <a:ext cx="5441600" cy="2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 rot="4102360" flipH="1">
            <a:off x="5908023" y="4955081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7" name="Google Shape;247;p28"/>
          <p:cNvSpPr/>
          <p:nvPr/>
        </p:nvSpPr>
        <p:spPr>
          <a:xfrm rot="813319">
            <a:off x="6569500" y="-34395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67541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7332031" y="-3183339"/>
            <a:ext cx="12628819" cy="806543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0" name="Google Shape;250;p29"/>
          <p:cNvSpPr/>
          <p:nvPr/>
        </p:nvSpPr>
        <p:spPr>
          <a:xfrm rot="-4897667" flipH="1">
            <a:off x="5646358" y="-2993452"/>
            <a:ext cx="12555351" cy="801851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4502401" y="5480536"/>
            <a:ext cx="8536075" cy="75854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5948314" y="1768597"/>
            <a:ext cx="9420643" cy="719514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"/>
          </p:nvPr>
        </p:nvSpPr>
        <p:spPr>
          <a:xfrm>
            <a:off x="2049200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 rot="-9649797" flipH="1">
            <a:off x="8495806" y="5940411"/>
            <a:ext cx="6632729" cy="198718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3137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8" name="Google Shape;258;p30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9" name="Google Shape;259;p30"/>
          <p:cNvSpPr/>
          <p:nvPr/>
        </p:nvSpPr>
        <p:spPr>
          <a:xfrm rot="3952094">
            <a:off x="6242249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p30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1" name="Google Shape;261;p30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62214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2060600" y="1773467"/>
            <a:ext cx="80708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378" lvl="1" indent="-3301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566" lvl="2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754" lvl="3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5943" lvl="4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132" lvl="5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320" lvl="6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509" lvl="7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697" lvl="8" indent="-330192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8698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938667" y="312277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4"/>
          <p:cNvSpPr/>
          <p:nvPr/>
        </p:nvSpPr>
        <p:spPr>
          <a:xfrm rot="-5553048">
            <a:off x="-4562250" y="2134197"/>
            <a:ext cx="7987156" cy="7484208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8936512" y="-882447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4"/>
          <p:cNvSpPr/>
          <p:nvPr/>
        </p:nvSpPr>
        <p:spPr>
          <a:xfrm rot="3657786">
            <a:off x="9657410" y="1190852"/>
            <a:ext cx="6078609" cy="18211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4"/>
          <p:cNvSpPr/>
          <p:nvPr/>
        </p:nvSpPr>
        <p:spPr>
          <a:xfrm rot="3624623">
            <a:off x="7682224" y="811267"/>
            <a:ext cx="10434704" cy="38371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60000" y="583600"/>
            <a:ext cx="10270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60000" y="1460600"/>
            <a:ext cx="102704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566" lvl="2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754" lvl="3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320" lvl="6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509" lvl="7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10548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rot="-859945" flipH="1">
            <a:off x="7553771" y="4128617"/>
            <a:ext cx="6363664" cy="565512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8" name="Google Shape;268;p31"/>
          <p:cNvSpPr/>
          <p:nvPr/>
        </p:nvSpPr>
        <p:spPr>
          <a:xfrm>
            <a:off x="-60378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9" name="Google Shape;269;p31"/>
          <p:cNvSpPr/>
          <p:nvPr/>
        </p:nvSpPr>
        <p:spPr>
          <a:xfrm rot="-9405665" flipH="1">
            <a:off x="9128108" y="17082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0" name="Google Shape;270;p31"/>
          <p:cNvSpPr/>
          <p:nvPr/>
        </p:nvSpPr>
        <p:spPr>
          <a:xfrm rot="1478505" flipH="1">
            <a:off x="2393111" y="-2815714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1" name="Google Shape;271;p31"/>
          <p:cNvSpPr/>
          <p:nvPr/>
        </p:nvSpPr>
        <p:spPr>
          <a:xfrm rot="9524149" flipH="1">
            <a:off x="-8879228" y="-3900402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9047697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2266533" y="3360716"/>
            <a:ext cx="36492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2266633" y="4087131"/>
            <a:ext cx="36492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6276451" y="3360716"/>
            <a:ext cx="3648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3"/>
          </p:nvPr>
        </p:nvSpPr>
        <p:spPr>
          <a:xfrm>
            <a:off x="6276668" y="4087131"/>
            <a:ext cx="36488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1283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 flipH="1"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title" idx="2"/>
          </p:nvPr>
        </p:nvSpPr>
        <p:spPr>
          <a:xfrm>
            <a:off x="6096016" y="4249001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1"/>
          </p:nvPr>
        </p:nvSpPr>
        <p:spPr>
          <a:xfrm>
            <a:off x="6096049" y="4926435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title" idx="3"/>
          </p:nvPr>
        </p:nvSpPr>
        <p:spPr>
          <a:xfrm>
            <a:off x="6096000" y="23304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subTitle" idx="4"/>
          </p:nvPr>
        </p:nvSpPr>
        <p:spPr>
          <a:xfrm>
            <a:off x="6096033" y="30079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 rot="-813319" flipH="1">
            <a:off x="9374325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992986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8418471" y="-2994068"/>
            <a:ext cx="6363664" cy="565512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7" name="Google Shape;287;p33"/>
          <p:cNvSpPr/>
          <p:nvPr/>
        </p:nvSpPr>
        <p:spPr>
          <a:xfrm rot="10800000" flipH="1">
            <a:off x="-6016174" y="3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8" name="Google Shape;288;p33"/>
          <p:cNvSpPr/>
          <p:nvPr/>
        </p:nvSpPr>
        <p:spPr>
          <a:xfrm rot="405705">
            <a:off x="9041589" y="716575"/>
            <a:ext cx="9746632" cy="9132891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883555" y="5429674"/>
            <a:ext cx="10434744" cy="383712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9484496" y="2420947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1" name="Google Shape;291;p33"/>
          <p:cNvSpPr/>
          <p:nvPr/>
        </p:nvSpPr>
        <p:spPr>
          <a:xfrm rot="-1244159" flipH="1">
            <a:off x="-9386464" y="-105730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2" name="Google Shape;292;p33"/>
          <p:cNvSpPr txBox="1">
            <a:spLocks noGrp="1"/>
          </p:cNvSpPr>
          <p:nvPr>
            <p:ph type="title"/>
          </p:nvPr>
        </p:nvSpPr>
        <p:spPr>
          <a:xfrm>
            <a:off x="2686367" y="2280700"/>
            <a:ext cx="6818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1"/>
          </p:nvPr>
        </p:nvSpPr>
        <p:spPr>
          <a:xfrm>
            <a:off x="2686567" y="3007131"/>
            <a:ext cx="68188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2686373" y="4345133"/>
            <a:ext cx="6818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3"/>
          </p:nvPr>
        </p:nvSpPr>
        <p:spPr>
          <a:xfrm>
            <a:off x="2686767" y="5071563"/>
            <a:ext cx="68184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5695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8076699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9" name="Google Shape;299;p34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6507653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3" name="Google Shape;303;p34"/>
          <p:cNvSpPr/>
          <p:nvPr/>
        </p:nvSpPr>
        <p:spPr>
          <a:xfrm rot="9555841" flipH="1">
            <a:off x="10402271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 idx="2"/>
          </p:nvPr>
        </p:nvSpPr>
        <p:spPr>
          <a:xfrm>
            <a:off x="1552033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"/>
          </p:nvPr>
        </p:nvSpPr>
        <p:spPr>
          <a:xfrm>
            <a:off x="15521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 idx="3"/>
          </p:nvPr>
        </p:nvSpPr>
        <p:spPr>
          <a:xfrm>
            <a:off x="4732084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"/>
          </p:nvPr>
        </p:nvSpPr>
        <p:spPr>
          <a:xfrm>
            <a:off x="47322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 idx="5"/>
          </p:nvPr>
        </p:nvSpPr>
        <p:spPr>
          <a:xfrm>
            <a:off x="7912133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6"/>
          </p:nvPr>
        </p:nvSpPr>
        <p:spPr>
          <a:xfrm>
            <a:off x="79123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2911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rot="10285629" flipH="1">
            <a:off x="-9417456" y="-31567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3" name="Google Shape;313;p35"/>
          <p:cNvSpPr/>
          <p:nvPr/>
        </p:nvSpPr>
        <p:spPr>
          <a:xfrm>
            <a:off x="-5909506" y="2247920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4" name="Google Shape;314;p35"/>
          <p:cNvSpPr/>
          <p:nvPr/>
        </p:nvSpPr>
        <p:spPr>
          <a:xfrm rot="-2839443" flipH="1">
            <a:off x="3400830" y="4336881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5" name="Google Shape;315;p35"/>
          <p:cNvSpPr/>
          <p:nvPr/>
        </p:nvSpPr>
        <p:spPr>
          <a:xfrm rot="-10305679" flipH="1">
            <a:off x="8610821" y="895504"/>
            <a:ext cx="9746773" cy="913302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6" name="Google Shape;316;p35"/>
          <p:cNvSpPr/>
          <p:nvPr/>
        </p:nvSpPr>
        <p:spPr>
          <a:xfrm rot="1478505" flipH="1">
            <a:off x="5036016" y="-1434995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8674000" y="33257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2"/>
          </p:nvPr>
        </p:nvSpPr>
        <p:spPr>
          <a:xfrm>
            <a:off x="1552033" y="38839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"/>
          </p:nvPr>
        </p:nvSpPr>
        <p:spPr>
          <a:xfrm>
            <a:off x="1552100" y="45964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3"/>
          </p:nvPr>
        </p:nvSpPr>
        <p:spPr>
          <a:xfrm>
            <a:off x="4732084" y="3172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4"/>
          </p:nvPr>
        </p:nvSpPr>
        <p:spPr>
          <a:xfrm>
            <a:off x="4732200" y="3885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5"/>
          </p:nvPr>
        </p:nvSpPr>
        <p:spPr>
          <a:xfrm>
            <a:off x="7912133" y="38839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6"/>
          </p:nvPr>
        </p:nvSpPr>
        <p:spPr>
          <a:xfrm>
            <a:off x="7912300" y="45964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065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2769367" y="2024501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769567" y="2750935"/>
            <a:ext cx="7878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2"/>
          </p:nvPr>
        </p:nvSpPr>
        <p:spPr>
          <a:xfrm>
            <a:off x="2769369" y="3436168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2769800" y="4162601"/>
            <a:ext cx="78784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 rot="10285629" flipH="1">
            <a:off x="-8708456" y="-2829064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2" name="Google Shape;332;p36"/>
          <p:cNvSpPr/>
          <p:nvPr/>
        </p:nvSpPr>
        <p:spPr>
          <a:xfrm>
            <a:off x="-60219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3" name="Google Shape;333;p36"/>
          <p:cNvSpPr/>
          <p:nvPr/>
        </p:nvSpPr>
        <p:spPr>
          <a:xfrm rot="-2839443" flipH="1">
            <a:off x="1169963" y="4293681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4" name="Google Shape;334;p36"/>
          <p:cNvSpPr/>
          <p:nvPr/>
        </p:nvSpPr>
        <p:spPr>
          <a:xfrm rot="-10305679" flipH="1">
            <a:off x="8548123" y="402637"/>
            <a:ext cx="9746773" cy="913302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5" name="Google Shape;335;p36"/>
          <p:cNvSpPr/>
          <p:nvPr/>
        </p:nvSpPr>
        <p:spPr>
          <a:xfrm rot="3278516" flipH="1">
            <a:off x="6198849" y="-488134"/>
            <a:ext cx="10435028" cy="383722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8621933" y="3427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5"/>
          </p:nvPr>
        </p:nvSpPr>
        <p:spPr>
          <a:xfrm>
            <a:off x="2769369" y="4847835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6"/>
          </p:nvPr>
        </p:nvSpPr>
        <p:spPr>
          <a:xfrm>
            <a:off x="2769800" y="5574268"/>
            <a:ext cx="78784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938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rot="4102360" flipH="1">
            <a:off x="-3350044" y="5374183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1" name="Google Shape;341;p37"/>
          <p:cNvSpPr/>
          <p:nvPr/>
        </p:nvSpPr>
        <p:spPr>
          <a:xfrm rot="813319">
            <a:off x="-5506134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2" name="Google Shape;342;p37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84486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6180971" y="627128"/>
            <a:ext cx="10434771" cy="383713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7552001" y="22715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7552071" y="28473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2"/>
          </p:nvPr>
        </p:nvSpPr>
        <p:spPr>
          <a:xfrm>
            <a:off x="7552001" y="42640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3"/>
          </p:nvPr>
        </p:nvSpPr>
        <p:spPr>
          <a:xfrm>
            <a:off x="7552033" y="48398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 idx="4"/>
          </p:nvPr>
        </p:nvSpPr>
        <p:spPr>
          <a:xfrm>
            <a:off x="1670301" y="22715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5"/>
          </p:nvPr>
        </p:nvSpPr>
        <p:spPr>
          <a:xfrm>
            <a:off x="1295337" y="28473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6"/>
          </p:nvPr>
        </p:nvSpPr>
        <p:spPr>
          <a:xfrm>
            <a:off x="1670301" y="42640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7"/>
          </p:nvPr>
        </p:nvSpPr>
        <p:spPr>
          <a:xfrm>
            <a:off x="1295300" y="48398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8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51903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6" name="Google Shape;356;p38"/>
          <p:cNvSpPr/>
          <p:nvPr/>
        </p:nvSpPr>
        <p:spPr>
          <a:xfrm rot="-10285603">
            <a:off x="78260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7" name="Google Shape;357;p38"/>
          <p:cNvSpPr txBox="1">
            <a:spLocks noGrp="1"/>
          </p:cNvSpPr>
          <p:nvPr>
            <p:ph type="title"/>
          </p:nvPr>
        </p:nvSpPr>
        <p:spPr>
          <a:xfrm flipH="1">
            <a:off x="5324800" y="583600"/>
            <a:ext cx="5881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title" idx="2"/>
          </p:nvPr>
        </p:nvSpPr>
        <p:spPr>
          <a:xfrm>
            <a:off x="5542784" y="2948933"/>
            <a:ext cx="193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subTitle" idx="1"/>
          </p:nvPr>
        </p:nvSpPr>
        <p:spPr>
          <a:xfrm>
            <a:off x="7952467" y="2948933"/>
            <a:ext cx="325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3"/>
          </p:nvPr>
        </p:nvSpPr>
        <p:spPr>
          <a:xfrm>
            <a:off x="5542784" y="4620700"/>
            <a:ext cx="193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4"/>
          </p:nvPr>
        </p:nvSpPr>
        <p:spPr>
          <a:xfrm>
            <a:off x="7952467" y="4620700"/>
            <a:ext cx="325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909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rot="-4102360">
            <a:off x="5484563" y="6353916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4" name="Google Shape;364;p39"/>
          <p:cNvSpPr/>
          <p:nvPr/>
        </p:nvSpPr>
        <p:spPr>
          <a:xfrm rot="-813319" flipH="1">
            <a:off x="9390882" y="-21452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5" name="Google Shape;365;p39"/>
          <p:cNvSpPr/>
          <p:nvPr/>
        </p:nvSpPr>
        <p:spPr>
          <a:xfrm rot="-3394465">
            <a:off x="-5445713" y="4480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6" name="Google Shape;366;p39"/>
          <p:cNvSpPr/>
          <p:nvPr/>
        </p:nvSpPr>
        <p:spPr>
          <a:xfrm rot="10285603" flipH="1">
            <a:off x="-6508918" y="-20112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7" name="Google Shape;367;p39"/>
          <p:cNvSpPr/>
          <p:nvPr/>
        </p:nvSpPr>
        <p:spPr>
          <a:xfrm rot="6738480" flipH="1">
            <a:off x="7312847" y="1965171"/>
            <a:ext cx="10435015" cy="383722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/>
          </p:nvPr>
        </p:nvSpPr>
        <p:spPr>
          <a:xfrm>
            <a:off x="6177684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9" name="Google Shape;369;p39"/>
          <p:cNvSpPr txBox="1">
            <a:spLocks noGrp="1"/>
          </p:cNvSpPr>
          <p:nvPr>
            <p:ph type="subTitle" idx="1"/>
          </p:nvPr>
        </p:nvSpPr>
        <p:spPr>
          <a:xfrm>
            <a:off x="6177729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 idx="2"/>
          </p:nvPr>
        </p:nvSpPr>
        <p:spPr>
          <a:xfrm>
            <a:off x="8726151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subTitle" idx="3"/>
          </p:nvPr>
        </p:nvSpPr>
        <p:spPr>
          <a:xfrm>
            <a:off x="8726167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title" idx="4"/>
          </p:nvPr>
        </p:nvSpPr>
        <p:spPr>
          <a:xfrm>
            <a:off x="3629151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subTitle" idx="5"/>
          </p:nvPr>
        </p:nvSpPr>
        <p:spPr>
          <a:xfrm>
            <a:off x="3629359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title" idx="6"/>
          </p:nvPr>
        </p:nvSpPr>
        <p:spPr>
          <a:xfrm>
            <a:off x="1080817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7"/>
          </p:nvPr>
        </p:nvSpPr>
        <p:spPr>
          <a:xfrm>
            <a:off x="1081000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title" idx="8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13619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 rot="-10285629">
            <a:off x="8076699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9" name="Google Shape;379;p40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0" name="Google Shape;380;p40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1" name="Google Shape;381;p40"/>
          <p:cNvSpPr/>
          <p:nvPr/>
        </p:nvSpPr>
        <p:spPr>
          <a:xfrm rot="9405665">
            <a:off x="-6715187" y="25761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2" name="Google Shape;382;p40"/>
          <p:cNvSpPr/>
          <p:nvPr/>
        </p:nvSpPr>
        <p:spPr>
          <a:xfrm rot="-1478505">
            <a:off x="-580319" y="-3073214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3" name="Google Shape;383;p40"/>
          <p:cNvSpPr/>
          <p:nvPr/>
        </p:nvSpPr>
        <p:spPr>
          <a:xfrm rot="9555841" flipH="1">
            <a:off x="107230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1954167" y="21699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subTitle" idx="1"/>
          </p:nvPr>
        </p:nvSpPr>
        <p:spPr>
          <a:xfrm>
            <a:off x="1954233" y="27834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title" idx="2"/>
          </p:nvPr>
        </p:nvSpPr>
        <p:spPr>
          <a:xfrm>
            <a:off x="1954167" y="3553933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3"/>
          </p:nvPr>
        </p:nvSpPr>
        <p:spPr>
          <a:xfrm>
            <a:off x="1954233" y="41661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title" idx="4"/>
          </p:nvPr>
        </p:nvSpPr>
        <p:spPr>
          <a:xfrm>
            <a:off x="1954167" y="49379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5"/>
          </p:nvPr>
        </p:nvSpPr>
        <p:spPr>
          <a:xfrm>
            <a:off x="1954233" y="55502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title" idx="6"/>
          </p:nvPr>
        </p:nvSpPr>
        <p:spPr>
          <a:xfrm>
            <a:off x="7131800" y="21699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7"/>
          </p:nvPr>
        </p:nvSpPr>
        <p:spPr>
          <a:xfrm>
            <a:off x="7131867" y="27834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title" idx="8"/>
          </p:nvPr>
        </p:nvSpPr>
        <p:spPr>
          <a:xfrm>
            <a:off x="7131800" y="3553933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9"/>
          </p:nvPr>
        </p:nvSpPr>
        <p:spPr>
          <a:xfrm>
            <a:off x="7131867" y="41661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 idx="13"/>
          </p:nvPr>
        </p:nvSpPr>
        <p:spPr>
          <a:xfrm>
            <a:off x="7131800" y="49379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14"/>
          </p:nvPr>
        </p:nvSpPr>
        <p:spPr>
          <a:xfrm>
            <a:off x="7131867" y="55502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title" idx="15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496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60378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9128108" y="17082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4946044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6386567" y="44953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6386600" y="51728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705000" y="44953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705033" y="51728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8879228" y="-3900402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5"/>
          <p:cNvSpPr/>
          <p:nvPr/>
        </p:nvSpPr>
        <p:spPr>
          <a:xfrm rot="-9555841">
            <a:off x="-9047697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2628742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rot="9339447" flipH="1">
            <a:off x="-6876941" y="2926829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0" name="Google Shape;400;p41"/>
          <p:cNvSpPr/>
          <p:nvPr/>
        </p:nvSpPr>
        <p:spPr>
          <a:xfrm rot="649785">
            <a:off x="9130705" y="-3253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1" name="Google Shape;401;p41"/>
          <p:cNvSpPr/>
          <p:nvPr/>
        </p:nvSpPr>
        <p:spPr>
          <a:xfrm rot="813319">
            <a:off x="-5732534" y="-6290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2" name="Google Shape;402;p41"/>
          <p:cNvSpPr/>
          <p:nvPr/>
        </p:nvSpPr>
        <p:spPr>
          <a:xfrm rot="9089871">
            <a:off x="9399936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6434039" y="-896366"/>
            <a:ext cx="10434765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961435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1"/>
          </p:nvPr>
        </p:nvSpPr>
        <p:spPr>
          <a:xfrm>
            <a:off x="961500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title" idx="2"/>
          </p:nvPr>
        </p:nvSpPr>
        <p:spPr>
          <a:xfrm>
            <a:off x="961435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ubTitle" idx="3"/>
          </p:nvPr>
        </p:nvSpPr>
        <p:spPr>
          <a:xfrm>
            <a:off x="961467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 idx="4"/>
          </p:nvPr>
        </p:nvSpPr>
        <p:spPr>
          <a:xfrm>
            <a:off x="4611168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5"/>
          </p:nvPr>
        </p:nvSpPr>
        <p:spPr>
          <a:xfrm>
            <a:off x="4611233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title" idx="6"/>
          </p:nvPr>
        </p:nvSpPr>
        <p:spPr>
          <a:xfrm>
            <a:off x="4611168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7"/>
          </p:nvPr>
        </p:nvSpPr>
        <p:spPr>
          <a:xfrm>
            <a:off x="4611200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title" idx="8"/>
          </p:nvPr>
        </p:nvSpPr>
        <p:spPr>
          <a:xfrm>
            <a:off x="8260968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3" name="Google Shape;413;p41"/>
          <p:cNvSpPr txBox="1">
            <a:spLocks noGrp="1"/>
          </p:cNvSpPr>
          <p:nvPr>
            <p:ph type="subTitle" idx="9"/>
          </p:nvPr>
        </p:nvSpPr>
        <p:spPr>
          <a:xfrm>
            <a:off x="8261033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title" idx="13"/>
          </p:nvPr>
        </p:nvSpPr>
        <p:spPr>
          <a:xfrm>
            <a:off x="8260968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5" name="Google Shape;415;p41"/>
          <p:cNvSpPr txBox="1">
            <a:spLocks noGrp="1"/>
          </p:cNvSpPr>
          <p:nvPr>
            <p:ph type="subTitle" idx="14"/>
          </p:nvPr>
        </p:nvSpPr>
        <p:spPr>
          <a:xfrm>
            <a:off x="8261000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6" name="Google Shape;416;p41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8573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 rot="-9339447">
            <a:off x="9129392" y="3960561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9" name="Google Shape;419;p42"/>
          <p:cNvSpPr/>
          <p:nvPr/>
        </p:nvSpPr>
        <p:spPr>
          <a:xfrm rot="10285603" flipH="1">
            <a:off x="-7036953" y="-32854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0" name="Google Shape;420;p42"/>
          <p:cNvSpPr/>
          <p:nvPr/>
        </p:nvSpPr>
        <p:spPr>
          <a:xfrm rot="-649785" flipH="1">
            <a:off x="-5452210" y="14080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1" name="Google Shape;421;p42"/>
          <p:cNvSpPr/>
          <p:nvPr/>
        </p:nvSpPr>
        <p:spPr>
          <a:xfrm rot="-813319" flipH="1">
            <a:off x="10260814" y="-46962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2" name="Google Shape;422;p42"/>
          <p:cNvSpPr/>
          <p:nvPr/>
        </p:nvSpPr>
        <p:spPr>
          <a:xfrm rot="-9089871" flipH="1">
            <a:off x="-7462180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3" name="Google Shape;423;p42"/>
          <p:cNvSpPr/>
          <p:nvPr/>
        </p:nvSpPr>
        <p:spPr>
          <a:xfrm rot="1476017" flipH="1">
            <a:off x="9083166" y="1034038"/>
            <a:ext cx="10434761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4" name="Google Shape;424;p42"/>
          <p:cNvSpPr txBox="1">
            <a:spLocks noGrp="1"/>
          </p:cNvSpPr>
          <p:nvPr>
            <p:ph type="title"/>
          </p:nvPr>
        </p:nvSpPr>
        <p:spPr>
          <a:xfrm>
            <a:off x="1657184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1"/>
          </p:nvPr>
        </p:nvSpPr>
        <p:spPr>
          <a:xfrm>
            <a:off x="1657240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 idx="2"/>
          </p:nvPr>
        </p:nvSpPr>
        <p:spPr>
          <a:xfrm>
            <a:off x="1657185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3"/>
          </p:nvPr>
        </p:nvSpPr>
        <p:spPr>
          <a:xfrm>
            <a:off x="1657212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 idx="4"/>
          </p:nvPr>
        </p:nvSpPr>
        <p:spPr>
          <a:xfrm>
            <a:off x="5297551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5"/>
          </p:nvPr>
        </p:nvSpPr>
        <p:spPr>
          <a:xfrm>
            <a:off x="5297607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title" idx="6"/>
          </p:nvPr>
        </p:nvSpPr>
        <p:spPr>
          <a:xfrm>
            <a:off x="5297552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7"/>
          </p:nvPr>
        </p:nvSpPr>
        <p:spPr>
          <a:xfrm>
            <a:off x="5297579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 idx="8"/>
          </p:nvPr>
        </p:nvSpPr>
        <p:spPr>
          <a:xfrm>
            <a:off x="8937985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9"/>
          </p:nvPr>
        </p:nvSpPr>
        <p:spPr>
          <a:xfrm>
            <a:off x="8938040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title" idx="13"/>
          </p:nvPr>
        </p:nvSpPr>
        <p:spPr>
          <a:xfrm>
            <a:off x="8937985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14"/>
          </p:nvPr>
        </p:nvSpPr>
        <p:spPr>
          <a:xfrm>
            <a:off x="8938012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8928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43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0" name="Google Shape;440;p43"/>
          <p:cNvSpPr/>
          <p:nvPr/>
        </p:nvSpPr>
        <p:spPr>
          <a:xfrm>
            <a:off x="70869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1" name="Google Shape;441;p43"/>
          <p:cNvSpPr/>
          <p:nvPr/>
        </p:nvSpPr>
        <p:spPr>
          <a:xfrm rot="3406877">
            <a:off x="4130748" y="-42834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2" name="Google Shape;442;p43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3" name="Google Shape;443;p43"/>
          <p:cNvSpPr/>
          <p:nvPr/>
        </p:nvSpPr>
        <p:spPr>
          <a:xfrm rot="-10285603">
            <a:off x="-6269205" y="38529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4" name="Google Shape;444;p43"/>
          <p:cNvSpPr txBox="1">
            <a:spLocks noGrp="1"/>
          </p:cNvSpPr>
          <p:nvPr>
            <p:ph type="title" hasCustomPrompt="1"/>
          </p:nvPr>
        </p:nvSpPr>
        <p:spPr>
          <a:xfrm>
            <a:off x="964400" y="1002633"/>
            <a:ext cx="6262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>
            <a:spLocks noGrp="1"/>
          </p:cNvSpPr>
          <p:nvPr>
            <p:ph type="subTitle" idx="1"/>
          </p:nvPr>
        </p:nvSpPr>
        <p:spPr>
          <a:xfrm>
            <a:off x="964400" y="2717569"/>
            <a:ext cx="62624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title" idx="2" hasCustomPrompt="1"/>
          </p:nvPr>
        </p:nvSpPr>
        <p:spPr>
          <a:xfrm>
            <a:off x="964400" y="3465100"/>
            <a:ext cx="6262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43"/>
          <p:cNvSpPr txBox="1">
            <a:spLocks noGrp="1"/>
          </p:cNvSpPr>
          <p:nvPr>
            <p:ph type="subTitle" idx="3"/>
          </p:nvPr>
        </p:nvSpPr>
        <p:spPr>
          <a:xfrm>
            <a:off x="964400" y="5186571"/>
            <a:ext cx="62624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8114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 rot="-813319" flipH="1">
            <a:off x="5949164" y="-50938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0" name="Google Shape;450;p44"/>
          <p:cNvSpPr/>
          <p:nvPr/>
        </p:nvSpPr>
        <p:spPr>
          <a:xfrm rot="-3394465">
            <a:off x="-5887465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1" name="Google Shape;451;p44"/>
          <p:cNvSpPr/>
          <p:nvPr/>
        </p:nvSpPr>
        <p:spPr>
          <a:xfrm flipH="1">
            <a:off x="-4958421" y="-3106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2" name="Google Shape;452;p44"/>
          <p:cNvSpPr/>
          <p:nvPr/>
        </p:nvSpPr>
        <p:spPr>
          <a:xfrm rot="-3406877" flipH="1">
            <a:off x="6322139" y="3602400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3" name="Google Shape;453;p44"/>
          <p:cNvSpPr/>
          <p:nvPr/>
        </p:nvSpPr>
        <p:spPr>
          <a:xfrm rot="649760">
            <a:off x="-4214397" y="4972058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4" name="Google Shape;454;p44"/>
          <p:cNvSpPr/>
          <p:nvPr/>
        </p:nvSpPr>
        <p:spPr>
          <a:xfrm rot="10285603" flipH="1">
            <a:off x="6126631" y="38529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5" name="Google Shape;455;p44"/>
          <p:cNvSpPr txBox="1">
            <a:spLocks noGrp="1"/>
          </p:cNvSpPr>
          <p:nvPr>
            <p:ph type="title" hasCustomPrompt="1"/>
          </p:nvPr>
        </p:nvSpPr>
        <p:spPr>
          <a:xfrm>
            <a:off x="2964800" y="719333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>
            <a:spLocks noGrp="1"/>
          </p:cNvSpPr>
          <p:nvPr>
            <p:ph type="subTitle" idx="1"/>
          </p:nvPr>
        </p:nvSpPr>
        <p:spPr>
          <a:xfrm>
            <a:off x="2964800" y="1917117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4472467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44"/>
          <p:cNvSpPr txBox="1">
            <a:spLocks noGrp="1"/>
          </p:cNvSpPr>
          <p:nvPr>
            <p:ph type="subTitle" idx="3"/>
          </p:nvPr>
        </p:nvSpPr>
        <p:spPr>
          <a:xfrm>
            <a:off x="2964800" y="5676568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9" name="Google Shape;459;p44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2592733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44"/>
          <p:cNvSpPr txBox="1">
            <a:spLocks noGrp="1"/>
          </p:cNvSpPr>
          <p:nvPr>
            <p:ph type="subTitle" idx="5"/>
          </p:nvPr>
        </p:nvSpPr>
        <p:spPr>
          <a:xfrm>
            <a:off x="2964800" y="3796835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03265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 rot="-3394465">
            <a:off x="-3906493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3" name="Google Shape;463;p45"/>
          <p:cNvSpPr/>
          <p:nvPr/>
        </p:nvSpPr>
        <p:spPr>
          <a:xfrm flipH="1">
            <a:off x="-5442616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4" name="Google Shape;464;p45"/>
          <p:cNvSpPr/>
          <p:nvPr/>
        </p:nvSpPr>
        <p:spPr>
          <a:xfrm rot="-3952094" flipH="1">
            <a:off x="-5272541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5" name="Google Shape;465;p45"/>
          <p:cNvSpPr/>
          <p:nvPr/>
        </p:nvSpPr>
        <p:spPr>
          <a:xfrm rot="649760">
            <a:off x="-4265425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6" name="Google Shape;466;p45"/>
          <p:cNvSpPr/>
          <p:nvPr/>
        </p:nvSpPr>
        <p:spPr>
          <a:xfrm rot="-813319" flipH="1">
            <a:off x="65682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7" name="Google Shape;467;p45"/>
          <p:cNvSpPr/>
          <p:nvPr/>
        </p:nvSpPr>
        <p:spPr>
          <a:xfrm rot="10285603" flipH="1">
            <a:off x="8107603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8" name="Google Shape;468;p45"/>
          <p:cNvSpPr/>
          <p:nvPr/>
        </p:nvSpPr>
        <p:spPr>
          <a:xfrm rot="7426355" flipH="1">
            <a:off x="8776069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9" name="Google Shape;469;p45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0" name="Google Shape;470;p45"/>
          <p:cNvSpPr txBox="1">
            <a:spLocks noGrp="1"/>
          </p:cNvSpPr>
          <p:nvPr>
            <p:ph type="title" idx="2"/>
          </p:nvPr>
        </p:nvSpPr>
        <p:spPr>
          <a:xfrm>
            <a:off x="1163301" y="1900551"/>
            <a:ext cx="307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1"/>
          </p:nvPr>
        </p:nvSpPr>
        <p:spPr>
          <a:xfrm>
            <a:off x="1163300" y="4899567"/>
            <a:ext cx="307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title" idx="3"/>
          </p:nvPr>
        </p:nvSpPr>
        <p:spPr>
          <a:xfrm>
            <a:off x="4664133" y="1900551"/>
            <a:ext cx="286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subTitle" idx="4"/>
          </p:nvPr>
        </p:nvSpPr>
        <p:spPr>
          <a:xfrm>
            <a:off x="4664135" y="4899567"/>
            <a:ext cx="286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4" name="Google Shape;474;p45"/>
          <p:cNvSpPr txBox="1">
            <a:spLocks noGrp="1"/>
          </p:cNvSpPr>
          <p:nvPr>
            <p:ph type="title" idx="5"/>
          </p:nvPr>
        </p:nvSpPr>
        <p:spPr>
          <a:xfrm>
            <a:off x="7954828" y="190055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subTitle" idx="6"/>
          </p:nvPr>
        </p:nvSpPr>
        <p:spPr>
          <a:xfrm>
            <a:off x="7954833" y="4899567"/>
            <a:ext cx="30740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title" idx="7" hasCustomPrompt="1"/>
          </p:nvPr>
        </p:nvSpPr>
        <p:spPr>
          <a:xfrm>
            <a:off x="2097431" y="336485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45"/>
          <p:cNvSpPr txBox="1">
            <a:spLocks noGrp="1"/>
          </p:cNvSpPr>
          <p:nvPr>
            <p:ph type="title" idx="8" hasCustomPrompt="1"/>
          </p:nvPr>
        </p:nvSpPr>
        <p:spPr>
          <a:xfrm>
            <a:off x="5497519" y="335857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45"/>
          <p:cNvSpPr txBox="1">
            <a:spLocks noGrp="1"/>
          </p:cNvSpPr>
          <p:nvPr>
            <p:ph type="title" idx="9" hasCustomPrompt="1"/>
          </p:nvPr>
        </p:nvSpPr>
        <p:spPr>
          <a:xfrm>
            <a:off x="8897025" y="336485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02913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 rot="7405535">
            <a:off x="4535181" y="-5574790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1" name="Google Shape;481;p46"/>
          <p:cNvSpPr/>
          <p:nvPr/>
        </p:nvSpPr>
        <p:spPr>
          <a:xfrm rot="10800000" flipH="1">
            <a:off x="8255103" y="87660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2" name="Google Shape;482;p46"/>
          <p:cNvSpPr/>
          <p:nvPr/>
        </p:nvSpPr>
        <p:spPr>
          <a:xfrm rot="6847906" flipH="1">
            <a:off x="7070849" y="2619464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3" name="Google Shape;483;p46"/>
          <p:cNvSpPr/>
          <p:nvPr/>
        </p:nvSpPr>
        <p:spPr>
          <a:xfrm rot="-10150240">
            <a:off x="9865924" y="5377647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4" name="Google Shape;484;p46"/>
          <p:cNvSpPr/>
          <p:nvPr/>
        </p:nvSpPr>
        <p:spPr>
          <a:xfrm rot="9986681" flipH="1">
            <a:off x="-2871269" y="292736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5" name="Google Shape;485;p46"/>
          <p:cNvSpPr/>
          <p:nvPr/>
        </p:nvSpPr>
        <p:spPr>
          <a:xfrm rot="-514397" flipH="1">
            <a:off x="-5836805" y="-49524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6" name="Google Shape;486;p46"/>
          <p:cNvSpPr/>
          <p:nvPr/>
        </p:nvSpPr>
        <p:spPr>
          <a:xfrm rot="-3373645" flipH="1">
            <a:off x="-6977656" y="10662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7" name="Google Shape;487;p46"/>
          <p:cNvSpPr txBox="1">
            <a:spLocks noGrp="1"/>
          </p:cNvSpPr>
          <p:nvPr>
            <p:ph type="title"/>
          </p:nvPr>
        </p:nvSpPr>
        <p:spPr>
          <a:xfrm>
            <a:off x="1163301" y="3484384"/>
            <a:ext cx="307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88" name="Google Shape;488;p46"/>
          <p:cNvSpPr txBox="1">
            <a:spLocks noGrp="1"/>
          </p:cNvSpPr>
          <p:nvPr>
            <p:ph type="subTitle" idx="1"/>
          </p:nvPr>
        </p:nvSpPr>
        <p:spPr>
          <a:xfrm>
            <a:off x="1163300" y="3972000"/>
            <a:ext cx="307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9" name="Google Shape;489;p46"/>
          <p:cNvSpPr txBox="1">
            <a:spLocks noGrp="1"/>
          </p:cNvSpPr>
          <p:nvPr>
            <p:ph type="title" idx="2"/>
          </p:nvPr>
        </p:nvSpPr>
        <p:spPr>
          <a:xfrm>
            <a:off x="4664133" y="3484384"/>
            <a:ext cx="286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0" name="Google Shape;490;p46"/>
          <p:cNvSpPr txBox="1">
            <a:spLocks noGrp="1"/>
          </p:cNvSpPr>
          <p:nvPr>
            <p:ph type="subTitle" idx="3"/>
          </p:nvPr>
        </p:nvSpPr>
        <p:spPr>
          <a:xfrm>
            <a:off x="4664135" y="3972000"/>
            <a:ext cx="286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91" name="Google Shape;491;p46"/>
          <p:cNvSpPr txBox="1">
            <a:spLocks noGrp="1"/>
          </p:cNvSpPr>
          <p:nvPr>
            <p:ph type="title" idx="4"/>
          </p:nvPr>
        </p:nvSpPr>
        <p:spPr>
          <a:xfrm>
            <a:off x="7954828" y="3484384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2" name="Google Shape;492;p46"/>
          <p:cNvSpPr txBox="1">
            <a:spLocks noGrp="1"/>
          </p:cNvSpPr>
          <p:nvPr>
            <p:ph type="subTitle" idx="5"/>
          </p:nvPr>
        </p:nvSpPr>
        <p:spPr>
          <a:xfrm>
            <a:off x="7954833" y="3972000"/>
            <a:ext cx="30740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93" name="Google Shape;493;p46"/>
          <p:cNvSpPr txBox="1">
            <a:spLocks noGrp="1"/>
          </p:cNvSpPr>
          <p:nvPr>
            <p:ph type="title" idx="6" hasCustomPrompt="1"/>
          </p:nvPr>
        </p:nvSpPr>
        <p:spPr>
          <a:xfrm>
            <a:off x="1876033" y="20395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46"/>
          <p:cNvSpPr txBox="1">
            <a:spLocks noGrp="1"/>
          </p:cNvSpPr>
          <p:nvPr>
            <p:ph type="title" idx="7" hasCustomPrompt="1"/>
          </p:nvPr>
        </p:nvSpPr>
        <p:spPr>
          <a:xfrm>
            <a:off x="5276116" y="20332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>
            <a:spLocks noGrp="1"/>
          </p:cNvSpPr>
          <p:nvPr>
            <p:ph type="title" idx="8" hasCustomPrompt="1"/>
          </p:nvPr>
        </p:nvSpPr>
        <p:spPr>
          <a:xfrm>
            <a:off x="8675636" y="20395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06356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rot="-813319" flipH="1">
            <a:off x="5910266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8" name="Google Shape;498;p47"/>
          <p:cNvSpPr/>
          <p:nvPr/>
        </p:nvSpPr>
        <p:spPr>
          <a:xfrm rot="649785">
            <a:off x="-2421925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9" name="Google Shape;499;p47"/>
          <p:cNvSpPr/>
          <p:nvPr/>
        </p:nvSpPr>
        <p:spPr>
          <a:xfrm flipH="1">
            <a:off x="82782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0" name="Google Shape;500;p47"/>
          <p:cNvSpPr/>
          <p:nvPr/>
        </p:nvSpPr>
        <p:spPr>
          <a:xfrm rot="-8823147" flipH="1">
            <a:off x="7738955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1" name="Google Shape;501;p47"/>
          <p:cNvSpPr/>
          <p:nvPr/>
        </p:nvSpPr>
        <p:spPr>
          <a:xfrm rot="8100000" flipH="1">
            <a:off x="-3363990" y="658901"/>
            <a:ext cx="6581116" cy="502651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2" name="Google Shape;502;p47"/>
          <p:cNvSpPr/>
          <p:nvPr/>
        </p:nvSpPr>
        <p:spPr>
          <a:xfrm rot="-649785" flipH="1">
            <a:off x="5257176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3" name="Google Shape;503;p47"/>
          <p:cNvSpPr/>
          <p:nvPr/>
        </p:nvSpPr>
        <p:spPr>
          <a:xfrm rot="-2128845" flipH="1">
            <a:off x="-2272852" y="-2356972"/>
            <a:ext cx="10434923" cy="383718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1702200" y="585200"/>
            <a:ext cx="8787600" cy="1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subTitle" idx="1"/>
          </p:nvPr>
        </p:nvSpPr>
        <p:spPr>
          <a:xfrm>
            <a:off x="3806200" y="2203963"/>
            <a:ext cx="4579600" cy="1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06" name="Google Shape;506;p47"/>
          <p:cNvSpPr/>
          <p:nvPr/>
        </p:nvSpPr>
        <p:spPr>
          <a:xfrm rot="9555807" flipH="1">
            <a:off x="10213389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7" name="Google Shape;507;p47"/>
          <p:cNvSpPr txBox="1"/>
          <p:nvPr/>
        </p:nvSpPr>
        <p:spPr>
          <a:xfrm>
            <a:off x="2229467" y="5289733"/>
            <a:ext cx="77424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lang="en"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lang="en"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5963203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0" name="Google Shape;510;p48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3" name="Google Shape;513;p48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4" name="Google Shape;514;p48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232095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3350044" y="5374183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7" name="Google Shape;517;p49"/>
          <p:cNvSpPr/>
          <p:nvPr/>
        </p:nvSpPr>
        <p:spPr>
          <a:xfrm rot="813319">
            <a:off x="-5506134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84486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6180971" y="627128"/>
            <a:ext cx="10434771" cy="383713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24877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495053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9294754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4" name="Google Shape;524;p50"/>
          <p:cNvSpPr/>
          <p:nvPr/>
        </p:nvSpPr>
        <p:spPr>
          <a:xfrm>
            <a:off x="216129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774787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9734230" y="658901"/>
            <a:ext cx="6581116" cy="502651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7" name="Google Shape;527;p50"/>
          <p:cNvSpPr/>
          <p:nvPr/>
        </p:nvSpPr>
        <p:spPr>
          <a:xfrm rot="649785">
            <a:off x="1615654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8" name="Google Shape;528;p50"/>
          <p:cNvSpPr/>
          <p:nvPr/>
        </p:nvSpPr>
        <p:spPr>
          <a:xfrm rot="2128845">
            <a:off x="4789285" y="-2356972"/>
            <a:ext cx="10434923" cy="383718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7696828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037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" name="Google Shape;50;p6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6"/>
          <p:cNvSpPr/>
          <p:nvPr/>
        </p:nvSpPr>
        <p:spPr>
          <a:xfrm rot="3952094">
            <a:off x="6638449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" name="Google Shape;53;p6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" name="Google Shape;54;p6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6"/>
          <p:cNvSpPr/>
          <p:nvPr/>
        </p:nvSpPr>
        <p:spPr>
          <a:xfrm rot="-7426355">
            <a:off x="-74100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3620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4312893" y="-5269990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5849016" y="118140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5678941" y="2924264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4671825" y="5682447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6161869" y="323216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6" name="Google Shape;536;p51"/>
          <p:cNvSpPr/>
          <p:nvPr/>
        </p:nvSpPr>
        <p:spPr>
          <a:xfrm rot="514397">
            <a:off x="7701203" y="-46476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7" name="Google Shape;537;p51"/>
          <p:cNvSpPr/>
          <p:nvPr/>
        </p:nvSpPr>
        <p:spPr>
          <a:xfrm rot="3373645">
            <a:off x="8369669" y="13710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456078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26-AE8D-402C-B7FB-20074ABE3DB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353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975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385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64200" y="1992267"/>
            <a:ext cx="10263600" cy="21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16733" y="4134100"/>
            <a:ext cx="6958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3011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26-AE8D-402C-B7FB-20074ABE3DB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5428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8476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75102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16087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641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6721981" y="30480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7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947815" y="-2930283"/>
            <a:ext cx="10434704" cy="38371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096000" y="1825767"/>
            <a:ext cx="5134000" cy="44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566" lvl="2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754" lvl="3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320" lvl="6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509" lvl="7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0745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9221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10433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38784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119486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18519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24837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55385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7166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425475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892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-813319" flipH="1">
            <a:off x="5910266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8"/>
          <p:cNvSpPr/>
          <p:nvPr/>
        </p:nvSpPr>
        <p:spPr>
          <a:xfrm rot="649785">
            <a:off x="-2421925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8"/>
          <p:cNvSpPr/>
          <p:nvPr/>
        </p:nvSpPr>
        <p:spPr>
          <a:xfrm flipH="1">
            <a:off x="82782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8"/>
          <p:cNvSpPr/>
          <p:nvPr/>
        </p:nvSpPr>
        <p:spPr>
          <a:xfrm rot="-8823147" flipH="1">
            <a:off x="7323888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" name="Google Shape;68;p8"/>
          <p:cNvSpPr/>
          <p:nvPr/>
        </p:nvSpPr>
        <p:spPr>
          <a:xfrm flipH="1">
            <a:off x="-3005496" y="-190000"/>
            <a:ext cx="6581087" cy="5026448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" name="Google Shape;69;p8"/>
          <p:cNvSpPr/>
          <p:nvPr/>
        </p:nvSpPr>
        <p:spPr>
          <a:xfrm rot="-649785" flipH="1">
            <a:off x="5257176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0" name="Google Shape;70;p8"/>
          <p:cNvSpPr/>
          <p:nvPr/>
        </p:nvSpPr>
        <p:spPr>
          <a:xfrm rot="-1244193" flipH="1">
            <a:off x="-3593444" y="-1036357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8"/>
          <p:cNvSpPr/>
          <p:nvPr/>
        </p:nvSpPr>
        <p:spPr>
          <a:xfrm rot="9555807" flipH="1">
            <a:off x="10014957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395800" y="1735733"/>
            <a:ext cx="7400400" cy="3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29727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05349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45009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622480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5729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46710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56569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98342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8972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3962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080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6" name="Google Shape;76;p9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9"/>
          <p:cNvSpPr/>
          <p:nvPr/>
        </p:nvSpPr>
        <p:spPr>
          <a:xfrm rot="3406877">
            <a:off x="4130748" y="-42834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9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9"/>
          <p:cNvSpPr/>
          <p:nvPr/>
        </p:nvSpPr>
        <p:spPr>
          <a:xfrm rot="-7426355">
            <a:off x="-74100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964400" y="1844167"/>
            <a:ext cx="6014000" cy="12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964400" y="3104633"/>
            <a:ext cx="5813200" cy="1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47345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87367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03683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49778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854276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39571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539464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8919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558070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19577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700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964400" y="1754600"/>
            <a:ext cx="3695600" cy="3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3763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88175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9081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939988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2669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3353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94834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639812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2169294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12229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8081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42" Type="http://schemas.openxmlformats.org/officeDocument/2006/relationships/slideLayout" Target="../slideLayouts/slideLayout98.xml"/><Relationship Id="rId47" Type="http://schemas.openxmlformats.org/officeDocument/2006/relationships/slideLayout" Target="../slideLayouts/slideLayout103.xml"/><Relationship Id="rId50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6.xml"/><Relationship Id="rId45" Type="http://schemas.openxmlformats.org/officeDocument/2006/relationships/slideLayout" Target="../slideLayouts/slideLayout101.xml"/><Relationship Id="rId53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4" Type="http://schemas.openxmlformats.org/officeDocument/2006/relationships/slideLayout" Target="../slideLayouts/slideLayout100.xml"/><Relationship Id="rId52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91.xml"/><Relationship Id="rId43" Type="http://schemas.openxmlformats.org/officeDocument/2006/relationships/slideLayout" Target="../slideLayouts/slideLayout99.xml"/><Relationship Id="rId48" Type="http://schemas.openxmlformats.org/officeDocument/2006/relationships/slideLayout" Target="../slideLayouts/slideLayout104.xml"/><Relationship Id="rId8" Type="http://schemas.openxmlformats.org/officeDocument/2006/relationships/slideLayout" Target="../slideLayouts/slideLayout64.xml"/><Relationship Id="rId51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94.xml"/><Relationship Id="rId4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76.xml"/><Relationship Id="rId41" Type="http://schemas.openxmlformats.org/officeDocument/2006/relationships/slideLayout" Target="../slideLayouts/slideLayout97.xml"/><Relationship Id="rId54" Type="http://schemas.openxmlformats.org/officeDocument/2006/relationships/theme" Target="../theme/theme4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slideLayout" Target="../slideLayouts/slideLayout92.xml"/><Relationship Id="rId49" Type="http://schemas.openxmlformats.org/officeDocument/2006/relationships/slideLayout" Target="../slideLayouts/slideLayout10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1433" y="585200"/>
            <a:ext cx="1026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1433" y="1802491"/>
            <a:ext cx="102692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265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5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338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7" r:id="rId3"/>
    <p:sldLayoutId id="214748371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6" name="Google Shape;546;p5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42290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5607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  <p:sldLayoutId id="2147483765" r:id="rId46"/>
    <p:sldLayoutId id="2147483766" r:id="rId47"/>
    <p:sldLayoutId id="2147483767" r:id="rId48"/>
    <p:sldLayoutId id="2147483768" r:id="rId49"/>
    <p:sldLayoutId id="2147483769" r:id="rId50"/>
    <p:sldLayoutId id="2147483770" r:id="rId51"/>
    <p:sldLayoutId id="2147483771" r:id="rId52"/>
    <p:sldLayoutId id="2147483772" r:id="rId5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2218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735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756F2-4177-0714-3045-72A90C7D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039" y="1015252"/>
            <a:ext cx="10273553" cy="2232212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Montserrat ExtraBold" panose="020F0502020204030204" pitchFamily="2" charset="0"/>
              </a:rPr>
              <a:t>Il ruolo dei LLM nello sviluppo di applicazioni mobile</a:t>
            </a:r>
            <a:endParaRPr lang="en-GB" sz="4800" dirty="0">
              <a:latin typeface="Montserrat ExtraBold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134AB9-D84D-0C4C-197D-CA24EEF59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1729" y="3758452"/>
            <a:ext cx="8095130" cy="1969209"/>
          </a:xfrm>
        </p:spPr>
        <p:txBody>
          <a:bodyPr/>
          <a:lstStyle/>
          <a:p>
            <a:r>
              <a:rPr lang="it-IT" dirty="0"/>
              <a:t>		Prova finale di Santin Simone – Matricola 886116</a:t>
            </a:r>
          </a:p>
          <a:p>
            <a:r>
              <a:rPr lang="it-IT" dirty="0"/>
              <a:t>			</a:t>
            </a:r>
          </a:p>
          <a:p>
            <a:r>
              <a:rPr lang="it-IT" dirty="0"/>
              <a:t>				Relatore: Prof.sa Micucci Daniela</a:t>
            </a:r>
          </a:p>
          <a:p>
            <a:r>
              <a:rPr lang="it-IT" dirty="0"/>
              <a:t>			Co-Relatore: Prof.sa Rossi Maria Teresa</a:t>
            </a:r>
            <a:endParaRPr lang="en-GB" dirty="0"/>
          </a:p>
          <a:p>
            <a:r>
              <a:rPr lang="en-GB" dirty="0"/>
              <a:t>				Anno </a:t>
            </a:r>
            <a:r>
              <a:rPr lang="en-GB" dirty="0" err="1"/>
              <a:t>accademico</a:t>
            </a:r>
            <a:r>
              <a:rPr lang="en-GB" dirty="0"/>
              <a:t>: 2023-2024</a:t>
            </a:r>
            <a:endParaRPr lang="it-IT" dirty="0"/>
          </a:p>
        </p:txBody>
      </p:sp>
      <p:pic>
        <p:nvPicPr>
          <p:cNvPr id="1026" name="Picture 2" descr="Scienze e Tecnologie Chimiche - Università degli Studi di Milano-Bicocca |  Milan">
            <a:extLst>
              <a:ext uri="{FF2B5EF4-FFF2-40B4-BE49-F238E27FC236}">
                <a16:creationId xmlns:a16="http://schemas.microsoft.com/office/drawing/2014/main" id="{3FB6F26A-F108-FAEF-7F8F-67D547BD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9" y="4067907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5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0F8AE9-FBA8-5729-2CF6-D50C91A6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09" y="593367"/>
            <a:ext cx="6885158" cy="763600"/>
          </a:xfrm>
        </p:spPr>
        <p:txBody>
          <a:bodyPr/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Considerazioni</a:t>
            </a:r>
            <a:r>
              <a:rPr lang="en-US" sz="3200" dirty="0">
                <a:latin typeface="Montserrat ExtraBold" panose="020F0502020204030204" pitchFamily="2" charset="0"/>
              </a:rPr>
              <a:t> </a:t>
            </a:r>
            <a:r>
              <a:rPr lang="en-US" sz="3200" dirty="0" err="1">
                <a:latin typeface="Montserrat ExtraBold" panose="020F0502020204030204" pitchFamily="2" charset="0"/>
              </a:rPr>
              <a:t>finali</a:t>
            </a:r>
            <a:endParaRPr lang="en-US" sz="3200" dirty="0">
              <a:latin typeface="Montserrat ExtraBold" panose="020F0502020204030204" pitchFamily="2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2892C9-DCB6-050D-E918-0DCDA425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A9A249-2C24-A655-455A-275DA1FF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28" y="593367"/>
            <a:ext cx="6873939" cy="763600"/>
          </a:xfrm>
        </p:spPr>
        <p:txBody>
          <a:bodyPr/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Introduzione</a:t>
            </a:r>
            <a:endParaRPr lang="en-US" sz="3200" dirty="0">
              <a:latin typeface="Montserrat ExtraBold" panose="020F0502020204030204" pitchFamily="2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42924B-BD38-70A7-7BA1-ABE2976D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065" y="1408022"/>
            <a:ext cx="5651753" cy="1242311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Negli ultimi anni, gli LLM hanno conosciuto un'ampia diffusione in svariati contesti. Sono utilizzati in chatbot e assistenti virtuali, traduttori automatici e per il supporto nello sviluppo software.</a:t>
            </a:r>
            <a:endParaRPr lang="en-US" sz="1600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AE4102-63A7-033B-7D2B-D66CD945876E}"/>
              </a:ext>
            </a:extLst>
          </p:cNvPr>
          <p:cNvSpPr txBox="1"/>
          <p:nvPr/>
        </p:nvSpPr>
        <p:spPr>
          <a:xfrm>
            <a:off x="6096000" y="1408022"/>
            <a:ext cx="5503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Esistono molteplici strumenti basati su LLM, ciascuno progettato per specifici obiettivi. Noi, in quanto informatici, ci concentriamo su quelli che supportano il progettista.</a:t>
            </a:r>
            <a:endParaRPr lang="en-US" sz="1600" dirty="0">
              <a:latin typeface="Montserrat" panose="00000500000000000000" pitchFamily="2" charset="0"/>
            </a:endParaRPr>
          </a:p>
          <a:p>
            <a:endParaRPr lang="en-GB" dirty="0"/>
          </a:p>
        </p:txBody>
      </p:sp>
      <p:pic>
        <p:nvPicPr>
          <p:cNvPr id="5" name="Immagine 4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F02D3AFD-D373-E626-5C66-D6D7940A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35" y="2389354"/>
            <a:ext cx="8667165" cy="38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BA2B8-421B-2F0D-35BC-282186C5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Obiettivo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C7AC161-A697-EDD7-DBE2-1DCA086C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99" y="1697233"/>
            <a:ext cx="7991048" cy="2588666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Verificare l’utilità degli LLM nello sviluppo mobile attraverso:</a:t>
            </a:r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Sviluppo di un'applicazione nel campo ambientale.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Utilizzo di un LLM durante tutte le fasi del ciclo di sviluppo.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Registrazione di ogni scambio di messaggi in un diario.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Analisi dei benefici e delle limitazioni riscontrati nell'uso dell'LLM.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4B849C5-D2F5-B7CC-423B-5EF519D4E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36" y="4459022"/>
            <a:ext cx="4175573" cy="11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ADF2110-9C9C-A66C-FEC8-9931E0EB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38" y="4464280"/>
            <a:ext cx="1392973" cy="13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11B52B-5378-7D10-583D-123C4B87D54F}"/>
              </a:ext>
            </a:extLst>
          </p:cNvPr>
          <p:cNvSpPr txBox="1"/>
          <p:nvPr/>
        </p:nvSpPr>
        <p:spPr>
          <a:xfrm>
            <a:off x="7691058" y="4626165"/>
            <a:ext cx="406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chemeClr val="bg2">
                    <a:lumMod val="65000"/>
                    <a:lumOff val="35000"/>
                  </a:schemeClr>
                </a:solidFill>
              </a:rPr>
              <a:t>EcoSwap</a:t>
            </a:r>
            <a:endParaRPr lang="en-GB" sz="60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7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A0081-3839-8215-E8E6-AFF5D2D3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7811566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Requisiti dell’applicazione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0C45DA-010B-0891-A02D-D28BB035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1697233"/>
            <a:ext cx="5303945" cy="3508676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Principali requisiti dell’applicazione:</a:t>
            </a:r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Registrazione e autenticazione degli utenti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Gestione dati personali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Pubblicazione di annunci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Gestione annunci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Funzionalità di ricerca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Avvio di noleggi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Implementazione di una chat tra utenti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Feed utente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Recensioni e valutazioni</a:t>
            </a:r>
          </a:p>
          <a:p>
            <a:pPr marL="152396" indent="0">
              <a:buNone/>
            </a:pPr>
            <a:endParaRPr lang="en-US" sz="16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0B59906-DBDD-A6B9-FDA4-BF5EE9254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53545" y="1697233"/>
            <a:ext cx="4903742" cy="368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348EE-9C2F-5140-8B22-C648086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2" y="593367"/>
            <a:ext cx="9177659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Architettura dell’applicazione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680B971-38FA-81C0-57CC-35450655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319" y="3504301"/>
            <a:ext cx="3405160" cy="1032206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 err="1"/>
              <a:t>Librerie</a:t>
            </a:r>
            <a:r>
              <a:rPr lang="en-US" sz="1600" dirty="0"/>
              <a:t> per la </a:t>
            </a:r>
            <a:r>
              <a:rPr lang="en-US" sz="1600" dirty="0" err="1"/>
              <a:t>gestione</a:t>
            </a:r>
            <a:r>
              <a:rPr lang="en-US" sz="1600" dirty="0"/>
              <a:t> locale: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SharedPreferences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SQFLite</a:t>
            </a:r>
            <a:endParaRPr lang="en-US" sz="1600" dirty="0"/>
          </a:p>
        </p:txBody>
      </p:sp>
      <p:pic>
        <p:nvPicPr>
          <p:cNvPr id="5122" name="Picture 2" descr="Android MVVM Architecture With Kotlin Coroutine By Rifqi M, 41% OFF">
            <a:extLst>
              <a:ext uri="{FF2B5EF4-FFF2-40B4-BE49-F238E27FC236}">
                <a16:creationId xmlns:a16="http://schemas.microsoft.com/office/drawing/2014/main" id="{10E23A32-F659-868C-DD28-1E9F3162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43" y="1307101"/>
            <a:ext cx="4862532" cy="43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AAA280-4F76-29E1-41F0-76EB83776417}"/>
              </a:ext>
            </a:extLst>
          </p:cNvPr>
          <p:cNvSpPr txBox="1"/>
          <p:nvPr/>
        </p:nvSpPr>
        <p:spPr>
          <a:xfrm>
            <a:off x="8880339" y="3496857"/>
            <a:ext cx="358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dk2"/>
                </a:solidFill>
                <a:latin typeface="Montserrat"/>
              </a:rPr>
              <a:t>Servizi remoti utilizzati: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dk2"/>
                </a:solidFill>
                <a:latin typeface="Montserrat"/>
              </a:rPr>
              <a:t>Servizi </a:t>
            </a:r>
            <a:r>
              <a:rPr lang="it-IT" sz="1600" dirty="0" err="1">
                <a:solidFill>
                  <a:schemeClr val="dk2"/>
                </a:solidFill>
                <a:latin typeface="Montserrat"/>
              </a:rPr>
              <a:t>Firebase</a:t>
            </a:r>
            <a:endParaRPr lang="it-IT" sz="1600" dirty="0">
              <a:solidFill>
                <a:schemeClr val="dk2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dk2"/>
                </a:solidFill>
                <a:latin typeface="Montserrat"/>
                <a:sym typeface="Montserrat"/>
              </a:rPr>
              <a:t>Stripe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>
                <a:solidFill>
                  <a:schemeClr val="dk2"/>
                </a:solidFill>
                <a:latin typeface="Montserrat"/>
                <a:sym typeface="Montserrat"/>
              </a:rPr>
              <a:t>API</a:t>
            </a:r>
            <a:endParaRPr lang="en-GB" sz="1600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0971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F372E-8F9F-CB1A-6631-7CC02D1F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10" y="593367"/>
            <a:ext cx="6941257" cy="763600"/>
          </a:xfrm>
        </p:spPr>
        <p:txBody>
          <a:bodyPr wrap="square" anchor="t">
            <a:normAutofit fontScale="90000"/>
          </a:bodyPr>
          <a:lstStyle/>
          <a:p>
            <a:r>
              <a:rPr lang="it-IT" sz="3600" dirty="0">
                <a:latin typeface="Montserrat ExtraBold" panose="020F0502020204030204" pitchFamily="2" charset="0"/>
              </a:rPr>
              <a:t>Testing</a:t>
            </a:r>
            <a:br>
              <a:rPr lang="it-IT" dirty="0"/>
            </a:b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2838FA-D2ED-D323-C56A-71671CAE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632" y="2383122"/>
            <a:ext cx="3897045" cy="1195492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 err="1"/>
              <a:t>Strumenti</a:t>
            </a:r>
            <a:r>
              <a:rPr lang="en-US" sz="1600" dirty="0"/>
              <a:t> e framework </a:t>
            </a:r>
            <a:r>
              <a:rPr lang="en-US" sz="1600" dirty="0" err="1"/>
              <a:t>utilizzati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Flutter test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Mockito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Firebase Auth Mocks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0459AE-9ADC-BE7C-B8C7-3DC1E0E7D85F}"/>
              </a:ext>
            </a:extLst>
          </p:cNvPr>
          <p:cNvSpPr txBox="1"/>
          <p:nvPr/>
        </p:nvSpPr>
        <p:spPr>
          <a:xfrm>
            <a:off x="950967" y="4015853"/>
            <a:ext cx="406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Test effettuati: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Montserrat" panose="00000500000000000000" pitchFamily="2" charset="0"/>
              </a:rPr>
              <a:t>Test di registrazione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Montserrat" panose="00000500000000000000" pitchFamily="2" charset="0"/>
              </a:rPr>
              <a:t>Test di login</a:t>
            </a:r>
            <a:endParaRPr lang="en-GB" sz="1600" dirty="0">
              <a:latin typeface="Montserrat" panose="00000500000000000000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0418DD-8745-C98F-73C7-DE9735FC9BC9}"/>
              </a:ext>
            </a:extLst>
          </p:cNvPr>
          <p:cNvSpPr txBox="1"/>
          <p:nvPr/>
        </p:nvSpPr>
        <p:spPr>
          <a:xfrm>
            <a:off x="5553718" y="947124"/>
            <a:ext cx="505444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 </a:t>
            </a:r>
            <a:r>
              <a:rPr lang="en-GB" sz="1500" dirty="0">
                <a:solidFill>
                  <a:srgbClr val="0070C0"/>
                </a:solidFill>
              </a:rPr>
              <a:t>test</a:t>
            </a:r>
            <a:r>
              <a:rPr lang="en-GB" sz="1500" dirty="0"/>
              <a:t>('Login with valid credential', () </a:t>
            </a:r>
            <a:r>
              <a:rPr lang="en-GB" sz="1500" dirty="0">
                <a:solidFill>
                  <a:srgbClr val="FF0000"/>
                </a:solidFill>
              </a:rPr>
              <a:t>async</a:t>
            </a:r>
            <a:r>
              <a:rPr lang="en-GB" sz="1500" dirty="0"/>
              <a:t> {</a:t>
            </a:r>
          </a:p>
          <a:p>
            <a:pPr lvl="4"/>
            <a:r>
              <a:rPr lang="en-GB" sz="1500" dirty="0"/>
              <a:t> </a:t>
            </a:r>
            <a:r>
              <a:rPr lang="en-GB" sz="1500" dirty="0">
                <a:solidFill>
                  <a:srgbClr val="FF0000"/>
                </a:solidFill>
              </a:rPr>
              <a:t>when</a:t>
            </a:r>
            <a:r>
              <a:rPr lang="en-GB" sz="1500" dirty="0"/>
              <a:t>(</a:t>
            </a:r>
            <a:r>
              <a:rPr lang="en-GB" sz="1500" dirty="0" err="1">
                <a:solidFill>
                  <a:srgbClr val="7030A0"/>
                </a:solidFill>
              </a:rPr>
              <a:t>mockFirebaseAuth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signInWithEmailAndPassword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"1@2.com",</a:t>
            </a:r>
          </a:p>
          <a:p>
            <a:pPr lvl="4"/>
            <a:r>
              <a:rPr lang="en-GB" sz="1500" dirty="0"/>
              <a:t>        password: "123456",</a:t>
            </a:r>
          </a:p>
          <a:p>
            <a:pPr lvl="4"/>
            <a:r>
              <a:rPr lang="en-GB" sz="1500" dirty="0"/>
              <a:t>      )).</a:t>
            </a:r>
            <a:r>
              <a:rPr lang="en-GB" sz="1500" dirty="0" err="1">
                <a:solidFill>
                  <a:srgbClr val="0070C0"/>
                </a:solidFill>
              </a:rPr>
              <a:t>thenAnswer</a:t>
            </a:r>
            <a:r>
              <a:rPr lang="en-GB" sz="1500" dirty="0"/>
              <a:t>((_) </a:t>
            </a:r>
            <a:r>
              <a:rPr lang="en-GB" sz="1500" dirty="0">
                <a:solidFill>
                  <a:srgbClr val="FF0000"/>
                </a:solidFill>
              </a:rPr>
              <a:t>async =&gt; </a:t>
            </a:r>
            <a:r>
              <a:rPr lang="en-GB" sz="1500" dirty="0" err="1"/>
              <a:t>userCredential</a:t>
            </a:r>
            <a:r>
              <a:rPr lang="en-GB" sz="1500" dirty="0"/>
              <a:t>);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final</a:t>
            </a:r>
            <a:r>
              <a:rPr lang="en-GB" sz="1500" dirty="0"/>
              <a:t> result = </a:t>
            </a:r>
            <a:r>
              <a:rPr lang="en-GB" sz="1500" dirty="0">
                <a:solidFill>
                  <a:srgbClr val="FF0000"/>
                </a:solidFill>
              </a:rPr>
              <a:t>await</a:t>
            </a:r>
            <a:r>
              <a:rPr lang="en-GB" sz="1500" dirty="0"/>
              <a:t> </a:t>
            </a:r>
            <a:r>
              <a:rPr lang="en-GB" sz="1500" dirty="0" err="1">
                <a:solidFill>
                  <a:srgbClr val="7030A0"/>
                </a:solidFill>
              </a:rPr>
              <a:t>userAuthDataSource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login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'1@2.com',</a:t>
            </a:r>
          </a:p>
          <a:p>
            <a:pPr lvl="4"/>
            <a:r>
              <a:rPr lang="en-GB" sz="1500" dirty="0"/>
              <a:t>        password: '123456',</a:t>
            </a:r>
          </a:p>
          <a:p>
            <a:pPr lvl="4"/>
            <a:r>
              <a:rPr lang="en-GB" sz="1500" dirty="0"/>
              <a:t>      );</a:t>
            </a:r>
          </a:p>
          <a:p>
            <a:pPr lvl="4"/>
            <a:r>
              <a:rPr lang="en-GB" sz="1500" dirty="0"/>
              <a:t>    </a:t>
            </a:r>
            <a:r>
              <a:rPr lang="en-GB" sz="1500" dirty="0">
                <a:solidFill>
                  <a:srgbClr val="0070C0"/>
                </a:solidFill>
              </a:rPr>
              <a:t>expect</a:t>
            </a:r>
            <a:r>
              <a:rPr lang="en-GB" sz="1500" dirty="0"/>
              <a:t>(result, 'Success');</a:t>
            </a:r>
          </a:p>
          <a:p>
            <a:r>
              <a:rPr lang="en-GB" sz="1500" dirty="0"/>
              <a:t>    });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ACCA1A-0622-F442-41AC-F52AD3483A24}"/>
              </a:ext>
            </a:extLst>
          </p:cNvPr>
          <p:cNvSpPr txBox="1"/>
          <p:nvPr/>
        </p:nvSpPr>
        <p:spPr>
          <a:xfrm>
            <a:off x="5553718" y="3792183"/>
            <a:ext cx="635031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 </a:t>
            </a:r>
            <a:r>
              <a:rPr lang="en-GB" sz="1500" dirty="0">
                <a:solidFill>
                  <a:srgbClr val="0070C0"/>
                </a:solidFill>
              </a:rPr>
              <a:t>test</a:t>
            </a:r>
            <a:r>
              <a:rPr lang="en-GB" sz="1500" dirty="0"/>
              <a:t>('Login with wrong credential', () </a:t>
            </a:r>
            <a:r>
              <a:rPr lang="en-GB" sz="1500" dirty="0">
                <a:solidFill>
                  <a:srgbClr val="FF0000"/>
                </a:solidFill>
              </a:rPr>
              <a:t>async</a:t>
            </a:r>
            <a:r>
              <a:rPr lang="en-GB" sz="1500" dirty="0"/>
              <a:t> {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when</a:t>
            </a:r>
            <a:r>
              <a:rPr lang="en-GB" sz="1500" dirty="0"/>
              <a:t>(</a:t>
            </a:r>
            <a:r>
              <a:rPr lang="en-GB" sz="1500" dirty="0" err="1">
                <a:solidFill>
                  <a:srgbClr val="7030A0"/>
                </a:solidFill>
              </a:rPr>
              <a:t>mockFirebaseAuth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signInWithEmailAndPassword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“invalid@example.com”,</a:t>
            </a:r>
          </a:p>
          <a:p>
            <a:pPr lvl="4"/>
            <a:r>
              <a:rPr lang="en-GB" sz="1500" dirty="0"/>
              <a:t>        password: “</a:t>
            </a:r>
            <a:r>
              <a:rPr lang="en-GB" sz="1500" dirty="0" err="1"/>
              <a:t>invalidPassword</a:t>
            </a:r>
            <a:r>
              <a:rPr lang="en-GB" sz="1500" dirty="0"/>
              <a:t>",</a:t>
            </a:r>
          </a:p>
          <a:p>
            <a:pPr lvl="4"/>
            <a:r>
              <a:rPr lang="en-GB" sz="1500" dirty="0"/>
              <a:t>      )).</a:t>
            </a:r>
            <a:r>
              <a:rPr lang="en-GB" sz="1500" dirty="0">
                <a:solidFill>
                  <a:srgbClr val="0070C0"/>
                </a:solidFill>
              </a:rPr>
              <a:t> </a:t>
            </a:r>
            <a:r>
              <a:rPr lang="en-GB" sz="1500" dirty="0" err="1">
                <a:solidFill>
                  <a:srgbClr val="0070C0"/>
                </a:solidFill>
              </a:rPr>
              <a:t>thenThrow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 err="1">
                <a:solidFill>
                  <a:srgbClr val="7030A0"/>
                </a:solidFill>
              </a:rPr>
              <a:t>FirebaseAuthException</a:t>
            </a:r>
            <a:r>
              <a:rPr lang="en-GB" sz="1500" dirty="0">
                <a:solidFill>
                  <a:schemeClr val="tx1"/>
                </a:solidFill>
              </a:rPr>
              <a:t>(code: 'wrong-password’));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final</a:t>
            </a:r>
            <a:r>
              <a:rPr lang="en-GB" sz="1500" dirty="0"/>
              <a:t> result = </a:t>
            </a:r>
            <a:r>
              <a:rPr lang="en-GB" sz="1500" dirty="0">
                <a:solidFill>
                  <a:srgbClr val="FF0000"/>
                </a:solidFill>
              </a:rPr>
              <a:t>await</a:t>
            </a:r>
            <a:r>
              <a:rPr lang="en-GB" sz="1500" dirty="0"/>
              <a:t> </a:t>
            </a:r>
            <a:r>
              <a:rPr lang="en-GB" sz="1500" dirty="0" err="1">
                <a:solidFill>
                  <a:srgbClr val="7030A0"/>
                </a:solidFill>
              </a:rPr>
              <a:t>userAuthDataSource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login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‘invalid@example.com',</a:t>
            </a:r>
          </a:p>
          <a:p>
            <a:pPr lvl="4"/>
            <a:r>
              <a:rPr lang="en-GB" sz="1500" dirty="0"/>
              <a:t>        password: ‘</a:t>
            </a:r>
            <a:r>
              <a:rPr lang="en-GB" sz="1500" dirty="0" err="1"/>
              <a:t>invalidPassword</a:t>
            </a:r>
            <a:r>
              <a:rPr lang="en-GB" sz="1500" dirty="0"/>
              <a:t>',</a:t>
            </a:r>
          </a:p>
          <a:p>
            <a:pPr lvl="4"/>
            <a:r>
              <a:rPr lang="en-GB" sz="1500" dirty="0"/>
              <a:t>      );</a:t>
            </a:r>
          </a:p>
          <a:p>
            <a:pPr lvl="4"/>
            <a:r>
              <a:rPr lang="en-GB" sz="1500" dirty="0"/>
              <a:t>    </a:t>
            </a:r>
            <a:r>
              <a:rPr lang="en-GB" sz="1500" dirty="0">
                <a:solidFill>
                  <a:srgbClr val="0070C0"/>
                </a:solidFill>
              </a:rPr>
              <a:t>expect</a:t>
            </a:r>
            <a:r>
              <a:rPr lang="en-GB" sz="1500" dirty="0"/>
              <a:t>(result, 'Wrong password provided for that user.’);</a:t>
            </a:r>
          </a:p>
          <a:p>
            <a:pPr lvl="4"/>
            <a:r>
              <a:rPr lang="en-GB" sz="1500" dirty="0"/>
              <a:t>    });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FBB0837C-73B1-A786-D0C9-B4A296F7EBDA}"/>
                  </a:ext>
                </a:extLst>
              </p14:cNvPr>
              <p14:cNvContentPartPr/>
              <p14:nvPr/>
            </p14:nvContentPartPr>
            <p14:xfrm>
              <a:off x="5469272" y="3694205"/>
              <a:ext cx="6716520" cy="36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BB0837C-73B1-A786-D0C9-B4A296F7E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3152" y="3688085"/>
                <a:ext cx="672876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9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D9BC3-A1F0-17C6-27FA-7F7141C0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1" y="593367"/>
            <a:ext cx="6958086" cy="763600"/>
          </a:xfrm>
        </p:spPr>
        <p:txBody>
          <a:bodyPr wrap="square" anchor="t">
            <a:normAutofit/>
          </a:bodyPr>
          <a:lstStyle/>
          <a:p>
            <a:r>
              <a:rPr lang="it-IT" sz="3200" dirty="0">
                <a:latin typeface="Montserrat ExtraBold" panose="020F0502020204030204" pitchFamily="2" charset="0"/>
              </a:rPr>
              <a:t>Risultato</a:t>
            </a:r>
            <a:endParaRPr lang="en-GB" sz="3200" dirty="0">
              <a:latin typeface="Montserrat ExtraBold" panose="020F0502020204030204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9665DF-0E5F-8BB3-1BE1-167359FA4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" y="1537652"/>
            <a:ext cx="2112010" cy="450659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35B40F-B00D-928A-7C02-E89156319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47" y="1492250"/>
            <a:ext cx="2135505" cy="4419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00A98C9-1109-6E8C-37FA-EE56DF265D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647" y="1537652"/>
            <a:ext cx="2135505" cy="45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4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E5CFBE-9C00-E748-3462-5602C33A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91" y="593367"/>
            <a:ext cx="6952476" cy="763600"/>
          </a:xfrm>
        </p:spPr>
        <p:txBody>
          <a:bodyPr wrap="square" anchor="t">
            <a:normAutofit/>
          </a:bodyPr>
          <a:lstStyle/>
          <a:p>
            <a:r>
              <a:rPr lang="it-IT" sz="3200" dirty="0">
                <a:latin typeface="Montserrat ExtraBold" panose="020F0502020204030204" pitchFamily="2" charset="0"/>
              </a:rPr>
              <a:t>Risultato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DB176-9F1E-E1F3-996D-B29F00DCE2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9" y="1486254"/>
            <a:ext cx="2135505" cy="45250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80A8DFE-AE0B-A0CB-7851-C59DCE9A7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47" y="1486254"/>
            <a:ext cx="2135505" cy="449135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9452CAB-39BB-1F42-7CF4-8796EA8A20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876" y="1452599"/>
            <a:ext cx="2083435" cy="45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D17A12-9F80-405E-FBC7-BE3EF34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22" y="593367"/>
            <a:ext cx="8353015" cy="7636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Analisi</a:t>
            </a:r>
            <a:r>
              <a:rPr lang="en-US" sz="3200" dirty="0">
                <a:latin typeface="Montserrat ExtraBold" panose="020F0502020204030204" pitchFamily="2" charset="0"/>
              </a:rPr>
              <a:t> del </a:t>
            </a:r>
            <a:r>
              <a:rPr lang="en-US" sz="3200" dirty="0" err="1">
                <a:latin typeface="Montserrat ExtraBold" panose="020F0502020204030204" pitchFamily="2" charset="0"/>
              </a:rPr>
              <a:t>supporto</a:t>
            </a:r>
            <a:r>
              <a:rPr lang="en-US" sz="3200" dirty="0">
                <a:latin typeface="Montserrat ExtraBold" panose="020F0502020204030204" pitchFamily="2" charset="0"/>
              </a:rPr>
              <a:t> di ChatGPT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F7DF55-375A-EA4B-EEED-44E30B2AF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700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B38DD3-DD94-4C77-8C1C-823366D06CF2}">
  <we:reference id="wa104380862" version="3.0.0.0" store="it-IT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Minimalist Korean Aesthetic Pitch Deck XL by Slidesgo</Template>
  <TotalTime>834</TotalTime>
  <Words>407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19</vt:i4>
      </vt:variant>
      <vt:variant>
        <vt:lpstr>Tema</vt:lpstr>
      </vt:variant>
      <vt:variant>
        <vt:i4>6</vt:i4>
      </vt:variant>
      <vt:variant>
        <vt:lpstr>Titoli diapositive</vt:lpstr>
      </vt:variant>
      <vt:variant>
        <vt:i4>10</vt:i4>
      </vt:variant>
    </vt:vector>
  </HeadingPairs>
  <TitlesOfParts>
    <vt:vector size="35" baseType="lpstr">
      <vt:lpstr>Arial</vt:lpstr>
      <vt:lpstr>Crimson Text</vt:lpstr>
      <vt:lpstr>Josefin Sans</vt:lpstr>
      <vt:lpstr>Kulim Park</vt:lpstr>
      <vt:lpstr>Kulim Park SemiBold</vt:lpstr>
      <vt:lpstr>Lato</vt:lpstr>
      <vt:lpstr>Mako</vt:lpstr>
      <vt:lpstr>Manrope</vt:lpstr>
      <vt:lpstr>Merriweather Light</vt:lpstr>
      <vt:lpstr>Montserrat</vt:lpstr>
      <vt:lpstr>Montserrat ExtraBold</vt:lpstr>
      <vt:lpstr>Nunito Light</vt:lpstr>
      <vt:lpstr>Open Sans</vt:lpstr>
      <vt:lpstr>Open Sans SemiBold</vt:lpstr>
      <vt:lpstr>Proxima Nova</vt:lpstr>
      <vt:lpstr>Proxima Nova Semibold</vt:lpstr>
      <vt:lpstr>PT Sans</vt:lpstr>
      <vt:lpstr>Russo One</vt:lpstr>
      <vt:lpstr>Vidaloka</vt:lpstr>
      <vt:lpstr>Minimalist Korean Aesthetic Pitch Deck by Slidesgo</vt:lpstr>
      <vt:lpstr>Slidesgo Final Pages</vt:lpstr>
      <vt:lpstr>1_Slidesgo Final Pages</vt:lpstr>
      <vt:lpstr>Minimalist Business Slides XL by Slidesgo</vt:lpstr>
      <vt:lpstr>2_Slidesgo Final Pages</vt:lpstr>
      <vt:lpstr>3_Slidesgo Final Pages</vt:lpstr>
      <vt:lpstr>Il ruolo dei LLM nello sviluppo di applicazioni mobile</vt:lpstr>
      <vt:lpstr>Introduzione</vt:lpstr>
      <vt:lpstr>Obiettivo</vt:lpstr>
      <vt:lpstr>Requisiti dell’applicazione</vt:lpstr>
      <vt:lpstr>Architettura dell’applicazione</vt:lpstr>
      <vt:lpstr>Testing </vt:lpstr>
      <vt:lpstr>Risultato</vt:lpstr>
      <vt:lpstr>Risultato</vt:lpstr>
      <vt:lpstr>Analisi del supporto di ChatGPT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s.santin1@campus.unimib.it</dc:creator>
  <cp:lastModifiedBy>s.santin1@campus.unimib.it</cp:lastModifiedBy>
  <cp:revision>11</cp:revision>
  <dcterms:created xsi:type="dcterms:W3CDTF">2024-07-04T11:18:15Z</dcterms:created>
  <dcterms:modified xsi:type="dcterms:W3CDTF">2024-07-06T13:50:54Z</dcterms:modified>
</cp:coreProperties>
</file>