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0810B-EE3D-1C48-EA7A-431B27327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B4BCB0-CD89-40C9-7BC3-34F8B4B1E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04D693-636B-F64B-D38A-F0739CE2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6A2F-78B0-4442-8616-32AD07A66C67}" type="datetimeFigureOut">
              <a:rPr lang="de-CH" smtClean="0"/>
              <a:t>02.12.2022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6C7EE6-1765-4406-2344-D19E5C1C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CCEC7C-54D7-1380-C1D4-65EF85FF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8FA8-06ED-465B-8810-FC19AE3547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69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F0A03-70DD-AEED-2B67-965F7C3E2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63E396-A570-7BA5-D14E-7EB3649AD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DCCAB3-FD8B-7DE3-F0A4-7CAB271E7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6A2F-78B0-4442-8616-32AD07A66C67}" type="datetimeFigureOut">
              <a:rPr lang="de-CH" smtClean="0"/>
              <a:t>02.12.2022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DE5A62-EC24-18F3-90E7-F14C3D4D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834E88-1C39-79EC-F00F-8C4EE674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8FA8-06ED-465B-8810-FC19AE3547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786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EBDF4DC-1970-D9A0-D5E8-F8F3BD151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FD10E5-58E7-E4DB-74BF-507761821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021F8A-1C83-3820-AD90-EC125331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6A2F-78B0-4442-8616-32AD07A66C67}" type="datetimeFigureOut">
              <a:rPr lang="de-CH" smtClean="0"/>
              <a:t>02.12.2022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FB6E3D-44DA-5F30-BBE5-FDEA115B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FAC83F-E668-973D-04B8-58715E6C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8FA8-06ED-465B-8810-FC19AE3547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353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8CE5B-5FB1-67FA-CC19-741B2803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45CEFE-5DB9-1119-631B-3156C8947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419DD1-D1CA-AC4C-9231-FF8867C8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6A2F-78B0-4442-8616-32AD07A66C67}" type="datetimeFigureOut">
              <a:rPr lang="de-CH" smtClean="0"/>
              <a:t>02.12.2022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EF709E-F97B-74C6-56B9-716532BB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43CE14-DDFF-0C29-92E8-A2E22264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8FA8-06ED-465B-8810-FC19AE3547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638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D9780A-7FB6-2BA7-F5D0-3FBA8CA66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8E98B7-A63B-59A1-EF8D-5B56DC71E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902224-6A72-0D9A-4A9A-CCAD65F0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6A2F-78B0-4442-8616-32AD07A66C67}" type="datetimeFigureOut">
              <a:rPr lang="de-CH" smtClean="0"/>
              <a:t>02.12.2022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BE6EC4-5866-625B-5738-411BF26C3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F42C92-6DD6-2C1A-2DF4-5EC1A9B74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8FA8-06ED-465B-8810-FC19AE3547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537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095F5-1CAB-DEDD-03B1-3A1E0BCC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81A093-BBA4-9FE2-BDD4-0835F9D52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A25B01-2710-4FEE-1B12-22A9FA855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1E6F6B-BA3D-2300-2517-97EA8458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6A2F-78B0-4442-8616-32AD07A66C67}" type="datetimeFigureOut">
              <a:rPr lang="de-CH" smtClean="0"/>
              <a:t>02.12.2022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62EFF6-6A6D-3E0F-DCD4-FAB95C56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030362-3A31-FEAD-353B-868AB269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8FA8-06ED-465B-8810-FC19AE3547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230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0F22D-9CE3-7D43-8E94-3304BCDA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FBB14B-78C8-7832-26D4-835B27FD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DF54ED-1720-7D11-EF34-279044485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45C1D44-3AEC-5BC7-06F0-43DC04C36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4089E6-1814-1F52-CA0C-54C41A482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C814F9-CCD4-F15B-DF47-295F18FC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6A2F-78B0-4442-8616-32AD07A66C67}" type="datetimeFigureOut">
              <a:rPr lang="de-CH" smtClean="0"/>
              <a:t>02.12.2022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E74FBD9-9442-8A8C-025B-F1A67E48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2848395-8186-0A87-06B9-46E8BD4A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8FA8-06ED-465B-8810-FC19AE3547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869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93769B-DBC0-A168-A515-46B61696B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92CA971-AD7B-8608-7C79-1342AB3A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6A2F-78B0-4442-8616-32AD07A66C67}" type="datetimeFigureOut">
              <a:rPr lang="de-CH" smtClean="0"/>
              <a:t>02.12.2022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BF656F-D370-DD01-6073-39CC98E2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E799C2-BFA1-9C2B-B605-9CEB79CB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8FA8-06ED-465B-8810-FC19AE3547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210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0DFDFB-F305-0491-12C1-730D1AF3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6A2F-78B0-4442-8616-32AD07A66C67}" type="datetimeFigureOut">
              <a:rPr lang="de-CH" smtClean="0"/>
              <a:t>02.12.2022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949D4-113E-63FB-177F-E0A426EC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B29D6A-FD27-6CC2-D294-44652B38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8FA8-06ED-465B-8810-FC19AE3547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957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D368A-9D3F-966C-A768-2D1D83A8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85412C-462F-1B15-8ADB-F694C24CE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3A0227-0644-3BAF-CBFD-20AB505D9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7C19BF-A86B-C9F2-7A2D-3BCB8094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6A2F-78B0-4442-8616-32AD07A66C67}" type="datetimeFigureOut">
              <a:rPr lang="de-CH" smtClean="0"/>
              <a:t>02.12.2022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2509D2-04D7-5D8F-E91A-9DBCED2F6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7BCBD3-42BC-209D-29D7-45809914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8FA8-06ED-465B-8810-FC19AE3547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256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61280-8167-E671-247B-026F1AC6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1DF89A-3040-91C1-A23D-740CA1F9D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8681AA-EE06-A950-A9C4-AD3947FE0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8BF5A8-25A2-C66F-72E1-BB5AF00F7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6A2F-78B0-4442-8616-32AD07A66C67}" type="datetimeFigureOut">
              <a:rPr lang="de-CH" smtClean="0"/>
              <a:t>02.12.2022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16432B-D9A5-992B-F4BC-B508B4DC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040A68-868E-25A5-DE1A-6CE20272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8FA8-06ED-465B-8810-FC19AE3547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69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35605E0-2E11-6EFD-400A-617714EFF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D88972-A8E4-485B-F942-6A6BB7AD5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E9B10F-B66A-4DDC-71EC-868CB6BE2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96A2F-78B0-4442-8616-32AD07A66C67}" type="datetimeFigureOut">
              <a:rPr lang="de-CH" smtClean="0"/>
              <a:t>02.12.2022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5296E5-32D4-373B-6675-7F3D93CFF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5759A3-F9CD-1053-4BB2-CF8070D03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98FA8-06ED-465B-8810-FC19AE3547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424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AD38508-8863-9811-00EF-68DC46C6D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1FC3EB5-98A5-49F8-29EE-239741D505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9730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Simone Scacciante</dc:creator>
  <cp:lastModifiedBy>Simone Scacciante</cp:lastModifiedBy>
  <cp:revision>3</cp:revision>
  <dcterms:created xsi:type="dcterms:W3CDTF">2022-12-01T21:30:07Z</dcterms:created>
  <dcterms:modified xsi:type="dcterms:W3CDTF">2022-12-02T15:57:33Z</dcterms:modified>
</cp:coreProperties>
</file>