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9f3cf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9f3cf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a7fb1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a7fb1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b8eea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5b8eea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5b8eea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5b8eea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5b8eea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5b8eea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dba7fb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dba7fb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9032d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9032d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5b8eea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5b8eea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dba7fb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dba7fb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9032db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9032db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dba7f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dba7f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9032db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9032db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9032db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9032db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9032db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9032db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9032db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9032db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9032db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9032db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ba7fb1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ba7fb1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51155f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51155f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a51155f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a51155f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72d6e4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72d6e4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dba7fb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8dba7fb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dba7fb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dba7fb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ba7fb1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ba7fb1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9f3cf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9f3cf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dba7fb1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8dba7fb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dba7fb1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dba7fb1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fac79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9fac79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155e37da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155e37da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dba7fb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dba7fb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dba7fb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dba7fb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dba7fb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dba7fb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ba7fb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ba7fb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dba7fb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dba7fb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dba7fb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dba7fb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lexboxfroggy.com/" TargetMode="External"/><Relationship Id="rId4" Type="http://schemas.openxmlformats.org/officeDocument/2006/relationships/hyperlink" Target="https://cssgridgarden.com/" TargetMode="External"/><Relationship Id="rId5" Type="http://schemas.openxmlformats.org/officeDocument/2006/relationships/hyperlink" Target="https://codepip.com/games/css-surgeon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origamid.com/projetos/flexbox-guia-completo/" TargetMode="External"/><Relationship Id="rId5" Type="http://schemas.openxmlformats.org/officeDocument/2006/relationships/hyperlink" Target="https://developer.mozilla.org/pt-BR/docs/Web/JavaScri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hyperlink" Target="https://www.w3schools.com/cssref/css_selector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50" y="489701"/>
            <a:ext cx="7507098" cy="41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Prática...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Vamos criar uma estrutura para postar mensagens com HTML e CSS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(JS)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comportamento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linguagem executada no navegador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não mostra erros de modo explícito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sensitive case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diferença entre colocar script no head e no body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5775"/>
            <a:ext cx="7861575" cy="5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855" y="0"/>
            <a:ext cx="57282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Caixas de pop-up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1131"/>
            <a:ext cx="4572001" cy="181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63" y="1430700"/>
            <a:ext cx="2910675" cy="115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746" y="149900"/>
            <a:ext cx="2998301" cy="9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000" y="586162"/>
            <a:ext cx="2807800" cy="2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650" y="2408025"/>
            <a:ext cx="3694775" cy="11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8063" y="3300225"/>
            <a:ext cx="5015950" cy="1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Variáveis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globais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têm o script inteiro como escopo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Variáveis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locais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têm uma única função como escopo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Number: números inteiros e flutuantes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String: sequência de caracteres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Boolean: booleanos ou lógicos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Null: valor nulo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Undefined: valor indefinido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Object: objetos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Array: objeto com estrutura de matriz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dados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07" y="0"/>
            <a:ext cx="4547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625"/>
            <a:ext cx="2951309" cy="4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817750" y="4592050"/>
            <a:ext cx="138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Aritméticos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534" y="771075"/>
            <a:ext cx="274093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301" y="356813"/>
            <a:ext cx="2595949" cy="44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3879000" y="4498075"/>
            <a:ext cx="138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Relacionais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8650" y="983253"/>
            <a:ext cx="2595950" cy="317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7155850" y="3735550"/>
            <a:ext cx="138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Lógicos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94" y="445025"/>
            <a:ext cx="69686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15" y="0"/>
            <a:ext cx="48357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176" y="672547"/>
            <a:ext cx="4572000" cy="437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475" y="935713"/>
            <a:ext cx="6408349" cy="3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Ternário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600" y="798265"/>
            <a:ext cx="6730150" cy="387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27" y="1467565"/>
            <a:ext cx="3927751" cy="300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1069975"/>
            <a:ext cx="87344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arrays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63" y="1238263"/>
            <a:ext cx="39147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713" y="1128713"/>
            <a:ext cx="2790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75" y="-297200"/>
            <a:ext cx="6084049" cy="57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4312" y="793408"/>
            <a:ext cx="4579960" cy="373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039" y="663000"/>
            <a:ext cx="6241673" cy="39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2"/>
            <a:ext cx="9144001" cy="307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Reduce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030" y="1083963"/>
            <a:ext cx="9570066" cy="29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var / let / const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/>
              <a:t>: eleva a variável, funcionando em qualquer lugar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pt-BR"/>
              <a:t>: variáveis com escopo por bloco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pt-BR"/>
              <a:t>: variáveis constantes (que não podem ser alteradas) com escopo por bloco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152475"/>
            <a:ext cx="90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onclick: evento de clique com o mouse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ondblclick: evento de duplo clique com o mouse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onmousedown: evento do mouse ao manter pressionado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onmouseup: evento do mouse ao liberar o botão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onmouseover: evento quando o mouse está em cima do elemento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onmouseout: evento quando o mouse sai de cima do elemento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onmousemove: evento quando o mouse está em movimento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onkeydown: evento quando pressiona qualquer tecla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onkeyup: evento quando libera a tecla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onkeypress: evento quando a tecla está pressionada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0" y="1695450"/>
            <a:ext cx="28384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865" y="0"/>
            <a:ext cx="31212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elementos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getElementsByName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finalizar nosso projeto de mensagens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Agora vamos fazer funcionar o botão de enviar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Prática: Cálculo de IMC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Pedir altura e peso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Apresentar o nível de IMC: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Menor que 18.5 = Abaixo do peso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Entre 18.5 e 25 = Peso 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Entre 25 e 30 = Sobrepeso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Entre 30 e 35 = Obesidade grau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Entre 35 e 40 = Obesidade grau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Maior que 40 = Obesidade grau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Prática: Jogo da Velha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fazer uma linha (tanto horizontal, vertical ou diagonal) de 3 casas de um só jogador, este deve ser o vencedor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preencher todas as casas e não houver nenhuma linha considera-se empate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Deve mostrar qual vencedor ganhou ou se houve empate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Diferenciais: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deve deixar os jogadores preencher as casas já preenchidas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Apresentar botão para recomeçar o jogo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Flexbox Froggy</a:t>
            </a:r>
            <a:r>
              <a:rPr lang="pt-BR"/>
              <a:t>, um jogo para aprender Flexbox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https://flexboxfroggy.com/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Grid Garden</a:t>
            </a:r>
            <a:r>
              <a:rPr lang="pt-BR"/>
              <a:t>, aprendendo CSS Grid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https://cssgridgarden.com/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CSS Surgeon</a:t>
            </a:r>
            <a:r>
              <a:rPr lang="pt-BR"/>
              <a:t>, aprendendo CSS 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https://codepip.com/games/css-surgeon/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de apoio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W3S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Origamid Flexbox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MDN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04" y="414075"/>
            <a:ext cx="1335034" cy="43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163" y="152400"/>
            <a:ext cx="46302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198" y="187724"/>
            <a:ext cx="1466059" cy="100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391" y="541328"/>
            <a:ext cx="908543" cy="3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691" y="966621"/>
            <a:ext cx="3917323" cy="417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63" y="1554374"/>
            <a:ext cx="3525399" cy="3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70" y="149695"/>
            <a:ext cx="2646574" cy="27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179" y="0"/>
            <a:ext cx="32740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47" y="2435725"/>
            <a:ext cx="4463474" cy="28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26600" y="1497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Seletores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básicos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28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font-family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font-weight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text-align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499175" y="1152475"/>
            <a:ext cx="28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margin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display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575" y="1728238"/>
            <a:ext cx="3662075" cy="16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643763" y="2790250"/>
            <a:ext cx="10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D85C6"/>
                </a:solidFill>
              </a:rPr>
              <a:t>content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643763" y="1780550"/>
            <a:ext cx="1051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9900"/>
                </a:solidFill>
              </a:rPr>
              <a:t>margin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603113" y="2285400"/>
            <a:ext cx="113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AA84F"/>
                </a:solidFill>
              </a:rPr>
              <a:t>padding</a:t>
            </a:r>
            <a:endParaRPr b="1" sz="1800">
              <a:solidFill>
                <a:srgbClr val="6AA84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489675" y="2285400"/>
            <a:ext cx="1051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border</a:t>
            </a:r>
            <a:endParaRPr b="1" sz="1800"/>
          </a:p>
        </p:txBody>
      </p:sp>
      <p:sp>
        <p:nvSpPr>
          <p:cNvPr id="109" name="Google Shape;109;p20"/>
          <p:cNvSpPr/>
          <p:nvPr/>
        </p:nvSpPr>
        <p:spPr>
          <a:xfrm>
            <a:off x="3554575" y="2209800"/>
            <a:ext cx="2422200" cy="725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2694963" y="1992950"/>
            <a:ext cx="7095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>
            <a:stCxn id="107" idx="3"/>
          </p:cNvCxnSpPr>
          <p:nvPr/>
        </p:nvCxnSpPr>
        <p:spPr>
          <a:xfrm flipH="1" rot="10800000">
            <a:off x="2735613" y="2360100"/>
            <a:ext cx="96900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>
            <a:stCxn id="105" idx="3"/>
          </p:cNvCxnSpPr>
          <p:nvPr/>
        </p:nvCxnSpPr>
        <p:spPr>
          <a:xfrm flipH="1" rot="10800000">
            <a:off x="2694963" y="2622700"/>
            <a:ext cx="13476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>
            <a:stCxn id="108" idx="1"/>
            <a:endCxn id="109" idx="3"/>
          </p:cNvCxnSpPr>
          <p:nvPr/>
        </p:nvCxnSpPr>
        <p:spPr>
          <a:xfrm flipH="1">
            <a:off x="5976675" y="2497800"/>
            <a:ext cx="513000" cy="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Flex-box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