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9EBF4-6E0C-4AAD-8E36-4E0F9A05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9496CC-B45F-48FF-B4CC-974AF7F1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1A140A-FFA3-4835-8564-20164AB2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021E-9249-4A85-A55A-804E17EA52AD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1D1152-1229-4D7E-B076-6B3878C9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869DF-B9E0-48FA-B9BF-E72969F7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7014-DD23-4452-885B-AD53DF5A8C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88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2D91C-2F6C-4144-A456-C5A4D507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B07495-5B85-4E17-A695-BD43BB529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614A38-A0E3-4B92-BC7A-9263C2B2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021E-9249-4A85-A55A-804E17EA52AD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11752-F280-4F22-852C-CEEBC8EB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7B6A1B-016B-4F17-93BB-1F90160E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7014-DD23-4452-885B-AD53DF5A8C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2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0FACAC-25AB-4551-AA3F-38DBDABE4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067CBB-0790-458C-ABBC-4B4C95A6D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6DFC68-9685-469C-984D-3C93C32D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021E-9249-4A85-A55A-804E17EA52AD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4693B2-7612-4895-AEB7-0985793C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C8B46C-D54E-4093-8FA5-03A5CF21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7014-DD23-4452-885B-AD53DF5A8C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7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0E396-4093-4D28-99B1-7EA60FE4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5092E6-70A3-48E5-B39D-FB5201FA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D02A34-1889-44F6-91C3-215C81D8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021E-9249-4A85-A55A-804E17EA52AD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04D97-FB6E-4030-9E27-92467470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3C8819-D7BF-4725-9985-619A7AFA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7014-DD23-4452-885B-AD53DF5A8C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70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E31B9-FFBC-46D8-B0B9-78437ED6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803C15-53AE-42A2-AD9A-4A0C739D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C2EF49-20C8-4831-B847-AA3E1233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021E-9249-4A85-A55A-804E17EA52AD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71794E-EE9F-4BE3-9626-986606AB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A1FEC-3234-4D34-BD9A-590B2305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7014-DD23-4452-885B-AD53DF5A8C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0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219B2-75EF-4D92-9977-033C4895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06A537-26E3-40E6-86B4-6CB0A08D7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6EA74D-D93F-4CCF-99BA-9356757DC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DC4A81-70DE-4607-AC60-AC46D657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021E-9249-4A85-A55A-804E17EA52AD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7D12B6-FE9D-46B6-90FB-361BB1FA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6AB1C2-1055-4DF2-A3B8-C6F52FD2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7014-DD23-4452-885B-AD53DF5A8C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93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594E5-4F0A-42A0-A44A-50411C03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EE7D6D-37C4-4211-BC2E-83A92BE6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8074E4-C020-4200-9364-B9CC8897F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07EA24-D9F7-431A-B12B-CB1025C38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F557CB-0AC9-4644-947F-DD7F1CE5C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41AF04-062C-49F2-AB7F-C3753C29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021E-9249-4A85-A55A-804E17EA52AD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5DA796-F91A-4522-A2A8-02D1E076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8D905E-25AF-49C3-A1C3-F49F5C3E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7014-DD23-4452-885B-AD53DF5A8C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41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E95C4-358B-4C95-ACEE-F6A56C53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4CE224-31AB-4054-80B2-E71B86E0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021E-9249-4A85-A55A-804E17EA52AD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74B5C4-DCD2-4824-8B9A-71DD6877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0E2CBB-3B77-4354-BDA3-1A5D2EE7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7014-DD23-4452-885B-AD53DF5A8C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77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72B126-59D3-479A-971A-9020742C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021E-9249-4A85-A55A-804E17EA52AD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230E6F-29B7-4F9D-91CF-D5F892DD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3654CE-4F98-4023-B076-B592A54B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7014-DD23-4452-885B-AD53DF5A8C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15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D63A5-B9E5-481F-A925-1A040052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8BED4-2865-44C3-8CF1-85A21509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310F42-4C32-4A39-B1A4-83260C369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0DBC2A-AB7D-4F5C-A0DD-7C4E4837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021E-9249-4A85-A55A-804E17EA52AD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846177-11A8-4D21-8B95-874BC597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9A9204-84C7-4EDD-BF1E-487FD253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7014-DD23-4452-885B-AD53DF5A8C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55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1E2FA-FFD2-49DA-B490-AD5F92DB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07D93F-5F72-4693-B3CC-BA5B5F2D8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0AC181-8367-4607-B815-43F3AB5F9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4A39FB-9F4A-4759-BF66-C1EDC7D2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021E-9249-4A85-A55A-804E17EA52AD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618C36-0D71-4453-B649-CD1D77BE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6AF0AB-EED8-4A12-A6A4-ACC1FC2E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57014-DD23-4452-885B-AD53DF5A8C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43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EC659E-1B8E-4695-ADBB-CB500487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D17BD8-8B30-432E-84C1-F0C23F4CA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FF996-9A2E-4707-9D79-4CA428774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021E-9249-4A85-A55A-804E17EA52AD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7C08BB-5B0E-45E1-B71E-2FA6C0C11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8DEE4-E8AC-4C6E-B130-144875015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57014-DD23-4452-885B-AD53DF5A8C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04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1soJNOUoErm20QyrC0HCOtd8eGxEmmhC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151C7-7EF5-4A7C-B3EE-814F4A6F9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87171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b="1" i="1" u="sng" dirty="0"/>
              <a:t>ATIVIDADE III</a:t>
            </a:r>
            <a:br>
              <a:rPr lang="pt-BR" b="1" i="1" u="sng" dirty="0"/>
            </a:br>
            <a:r>
              <a:rPr lang="pt-BR" sz="4000" b="1" i="1" dirty="0"/>
              <a:t>Link do </a:t>
            </a:r>
            <a:r>
              <a:rPr lang="pt-BR" sz="4000" b="1" i="1" dirty="0" err="1"/>
              <a:t>Video</a:t>
            </a:r>
            <a:r>
              <a:rPr lang="pt-BR" sz="4000" b="1" i="1" dirty="0"/>
              <a:t> gravado: </a:t>
            </a:r>
            <a:r>
              <a:rPr lang="pt-BR" sz="4000" u="sng" dirty="0">
                <a:hlinkClick r:id="rId2"/>
              </a:rPr>
              <a:t>https://drive.google.com/drive/folders/11soJNOUoErm20QyrC0HCOtd8eGxEmmhC?usp=sharing</a:t>
            </a:r>
            <a:br>
              <a:rPr lang="pt-BR" sz="4000" dirty="0"/>
            </a:b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723CBF-CD3C-435E-A940-DD18F0DC3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6154" y="3429000"/>
            <a:ext cx="8951845" cy="337047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b="1" dirty="0"/>
              <a:t>Ideia Principal</a:t>
            </a:r>
            <a:r>
              <a:rPr lang="pt-BR" dirty="0"/>
              <a:t>: </a:t>
            </a:r>
            <a:r>
              <a:rPr lang="pt-BR" dirty="0">
                <a:latin typeface="+mj-lt"/>
              </a:rPr>
              <a:t>Necessidade de uma plataforma centralizada que integre comunicação, gestão de tarefas e documentos, facilitando a integração de novos funcionários para trabalhar remotamente e uma comunicação eficiente entre a equipe.</a:t>
            </a:r>
          </a:p>
        </p:txBody>
      </p:sp>
    </p:spTree>
    <p:extLst>
      <p:ext uri="{BB962C8B-B14F-4D97-AF65-F5344CB8AC3E}">
        <p14:creationId xmlns:p14="http://schemas.microsoft.com/office/powerpoint/2010/main" val="339299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D9C5E-CF15-4815-BE07-C5714B75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1467"/>
            <a:ext cx="10515600" cy="1325563"/>
          </a:xfrm>
        </p:spPr>
        <p:txBody>
          <a:bodyPr/>
          <a:lstStyle/>
          <a:p>
            <a:pPr algn="ctr"/>
            <a:r>
              <a:rPr lang="pt-BR" b="1" u="sng" dirty="0"/>
              <a:t>SOLUÇÃO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5A604F-6949-40AD-A793-42A9FE42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102000"/>
            <a:ext cx="11131825" cy="53120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latin typeface="+mj-lt"/>
              </a:rPr>
              <a:t>	</a:t>
            </a:r>
            <a:r>
              <a:rPr lang="pt-BR" sz="2000" b="1" u="sng" dirty="0">
                <a:latin typeface="+mj-lt"/>
              </a:rPr>
              <a:t>EQUIPE SYNC</a:t>
            </a:r>
            <a:r>
              <a:rPr lang="pt-BR" sz="2000" dirty="0">
                <a:latin typeface="+mj-lt"/>
              </a:rPr>
              <a:t> é uma plataforma de colaboração e integração para equipes remotas. Oferece um painel unificado para comunicação, gestão de projetos e armazenamento de documentos. </a:t>
            </a:r>
          </a:p>
          <a:p>
            <a:pPr lvl="1">
              <a:lnSpc>
                <a:spcPct val="150000"/>
              </a:lnSpc>
            </a:pPr>
            <a:r>
              <a:rPr lang="pt-BR" sz="2000" u="sng" dirty="0">
                <a:latin typeface="+mj-lt"/>
              </a:rPr>
              <a:t>Economicamente viável</a:t>
            </a:r>
            <a:r>
              <a:rPr lang="pt-BR" sz="2000" dirty="0">
                <a:latin typeface="+mj-lt"/>
              </a:rPr>
              <a:t> devido o seu modelo de assinatura ser acessível para pequenas e médias empresas. </a:t>
            </a:r>
          </a:p>
          <a:p>
            <a:pPr lvl="1">
              <a:lnSpc>
                <a:spcPct val="150000"/>
              </a:lnSpc>
            </a:pPr>
            <a:r>
              <a:rPr lang="pt-BR" sz="2000" dirty="0">
                <a:latin typeface="+mj-lt"/>
              </a:rPr>
              <a:t>Uma </a:t>
            </a:r>
            <a:r>
              <a:rPr lang="pt-BR" sz="2000" u="sng" dirty="0">
                <a:latin typeface="+mj-lt"/>
              </a:rPr>
              <a:t>plataforma desejável</a:t>
            </a:r>
            <a:r>
              <a:rPr lang="pt-BR" sz="2000" dirty="0">
                <a:latin typeface="+mj-lt"/>
              </a:rPr>
              <a:t> devido sua interface intuitiva e com funcionalidades que resolve problemas reais de colaboração e integração. </a:t>
            </a:r>
          </a:p>
          <a:p>
            <a:pPr lvl="1">
              <a:lnSpc>
                <a:spcPct val="150000"/>
              </a:lnSpc>
            </a:pPr>
            <a:r>
              <a:rPr lang="pt-BR" sz="2000" u="sng" dirty="0">
                <a:latin typeface="+mj-lt"/>
              </a:rPr>
              <a:t>Tecnicamente possível</a:t>
            </a:r>
            <a:r>
              <a:rPr lang="pt-BR" sz="2000" dirty="0">
                <a:latin typeface="+mj-lt"/>
              </a:rPr>
              <a:t> já que utiliza tecnologias web e mobile atuais.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b="1" dirty="0">
                <a:latin typeface="+mj-lt"/>
              </a:rPr>
              <a:t>CONCLUSÃO</a:t>
            </a:r>
            <a:r>
              <a:rPr lang="pt-BR" dirty="0">
                <a:latin typeface="+mj-lt"/>
              </a:rPr>
              <a:t> a plataforma atende às necessidades identificadas na etapa de empatia e definição, proporcionando uma ferramenta completa para melhorar a colaboração e a integração em equipes remotas.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pt-BR" b="1" u="sng" dirty="0">
              <a:latin typeface="+mj-lt"/>
            </a:endParaRPr>
          </a:p>
          <a:p>
            <a:pPr lvl="1">
              <a:lnSpc>
                <a:spcPct val="150000"/>
              </a:lnSpc>
            </a:pP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334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B583-26C2-440A-B1D3-20763851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49"/>
            <a:ext cx="10515600" cy="907773"/>
          </a:xfrm>
        </p:spPr>
        <p:txBody>
          <a:bodyPr/>
          <a:lstStyle/>
          <a:p>
            <a:pPr algn="ctr"/>
            <a:r>
              <a:rPr lang="pt-BR" dirty="0"/>
              <a:t> </a:t>
            </a:r>
            <a:r>
              <a:rPr lang="pt-BR" b="1" u="sng" dirty="0"/>
              <a:t>Ideias Surgidas no Brainstorming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A0309B-EE60-4928-9E0D-43F5E13EE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258957"/>
            <a:ext cx="11145078" cy="5247859"/>
          </a:xfrm>
        </p:spPr>
        <p:txBody>
          <a:bodyPr>
            <a:noAutofit/>
          </a:bodyPr>
          <a:lstStyle/>
          <a:p>
            <a:pPr lvl="1">
              <a:lnSpc>
                <a:spcPct val="210000"/>
              </a:lnSpc>
            </a:pPr>
            <a:r>
              <a:rPr lang="pt-BR" sz="2000" b="1" u="sng" dirty="0"/>
              <a:t>Plataforma Centralizada</a:t>
            </a:r>
            <a:r>
              <a:rPr lang="pt-BR" sz="2000" dirty="0"/>
              <a:t>: </a:t>
            </a:r>
            <a:r>
              <a:rPr lang="pt-BR" sz="2000" dirty="0">
                <a:latin typeface="+mj-lt"/>
              </a:rPr>
              <a:t>Será uma plataforma única onde todos os aspectos da colaboração e integração serão centralizados, incluindo comunicação, gestão de tarefas, e armazenamento de documentos. 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	</a:t>
            </a:r>
            <a:r>
              <a:rPr lang="pt-BR" sz="2000" b="1" u="sng" dirty="0">
                <a:latin typeface="+mj-lt"/>
              </a:rPr>
              <a:t>FUNCIONALIDADES</a:t>
            </a:r>
            <a:r>
              <a:rPr lang="pt-BR" sz="2000" dirty="0">
                <a:latin typeface="+mj-lt"/>
              </a:rPr>
              <a:t>: </a:t>
            </a:r>
          </a:p>
          <a:p>
            <a:pPr lvl="3">
              <a:lnSpc>
                <a:spcPct val="210000"/>
              </a:lnSpc>
            </a:pPr>
            <a:r>
              <a:rPr lang="pt-BR" sz="2000" dirty="0">
                <a:latin typeface="+mj-lt"/>
              </a:rPr>
              <a:t>Central de comunicação com chat, videoconferência.</a:t>
            </a:r>
          </a:p>
          <a:p>
            <a:pPr lvl="3">
              <a:lnSpc>
                <a:spcPct val="210000"/>
              </a:lnSpc>
            </a:pPr>
            <a:r>
              <a:rPr lang="pt-BR" sz="2000" dirty="0">
                <a:latin typeface="+mj-lt"/>
              </a:rPr>
              <a:t>Gestão de projetos e tarefas com visualização de cronogramas e prazos. </a:t>
            </a:r>
          </a:p>
          <a:p>
            <a:pPr lvl="3">
              <a:lnSpc>
                <a:spcPct val="210000"/>
              </a:lnSpc>
            </a:pPr>
            <a:r>
              <a:rPr lang="pt-BR" sz="2000" dirty="0">
                <a:latin typeface="+mj-lt"/>
              </a:rPr>
              <a:t>Armazenamento e compartilhamento de documentos.</a:t>
            </a:r>
          </a:p>
          <a:p>
            <a:pPr lvl="3">
              <a:lnSpc>
                <a:spcPct val="210000"/>
              </a:lnSpc>
            </a:pPr>
            <a:r>
              <a:rPr lang="pt-BR" sz="2000" dirty="0">
                <a:latin typeface="+mj-lt"/>
              </a:rPr>
              <a:t>Cursos de integração para novos funcionários com tutoriais e checklists de integração.</a:t>
            </a:r>
            <a:br>
              <a:rPr lang="pt-BR" sz="2000" dirty="0">
                <a:latin typeface="+mj-lt"/>
              </a:rPr>
            </a:b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		</a:t>
            </a:r>
          </a:p>
          <a:p>
            <a:pPr lvl="1">
              <a:lnSpc>
                <a:spcPct val="150000"/>
              </a:lnSpc>
            </a:pP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94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5E205-5602-4D6B-986B-EA187BEC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484204"/>
            <a:ext cx="11078818" cy="589009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pt-BR" sz="2000" b="1" u="sng" dirty="0"/>
              <a:t>Sessões de Onboarding ao Vivo</a:t>
            </a:r>
            <a:r>
              <a:rPr lang="pt-BR" sz="2000" b="1" dirty="0">
                <a:latin typeface="+mj-lt"/>
              </a:rPr>
              <a:t>:</a:t>
            </a:r>
            <a:r>
              <a:rPr lang="pt-BR" sz="2000" dirty="0">
                <a:latin typeface="+mj-lt"/>
              </a:rPr>
              <a:t> Ferramentas para realizar sessões de integração ao vivo com novos funcionários.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pt-BR" sz="2000" b="1" u="sng" dirty="0">
                <a:latin typeface="+mj-lt"/>
              </a:rPr>
              <a:t>FUNCIONALIDADES</a:t>
            </a:r>
            <a:r>
              <a:rPr lang="pt-BR" sz="2000" b="1" dirty="0">
                <a:latin typeface="+mj-lt"/>
              </a:rPr>
              <a:t>: </a:t>
            </a:r>
          </a:p>
          <a:p>
            <a:pPr lvl="2">
              <a:lnSpc>
                <a:spcPct val="200000"/>
              </a:lnSpc>
            </a:pPr>
            <a:r>
              <a:rPr lang="pt-BR" u="sng" dirty="0">
                <a:latin typeface="+mj-lt"/>
              </a:rPr>
              <a:t>Zoom</a:t>
            </a:r>
            <a:r>
              <a:rPr lang="pt-BR" dirty="0">
                <a:latin typeface="+mj-lt"/>
              </a:rPr>
              <a:t>: Para realizar webinars e reuniões de integração interativas. </a:t>
            </a:r>
          </a:p>
          <a:p>
            <a:pPr lvl="2">
              <a:lnSpc>
                <a:spcPct val="200000"/>
              </a:lnSpc>
            </a:pPr>
            <a:r>
              <a:rPr lang="pt-BR" u="sng" dirty="0">
                <a:latin typeface="+mj-lt"/>
              </a:rPr>
              <a:t>Microsoft Teams</a:t>
            </a:r>
            <a:r>
              <a:rPr lang="pt-BR" dirty="0">
                <a:latin typeface="+mj-lt"/>
              </a:rPr>
              <a:t>: Permite a realização de reuniões e apresentações ao vivo para novos funcionários.</a:t>
            </a:r>
          </a:p>
          <a:p>
            <a:pPr>
              <a:lnSpc>
                <a:spcPct val="210000"/>
              </a:lnSpc>
            </a:pPr>
            <a:r>
              <a:rPr lang="pt-BR" sz="2200" b="1" u="sng" dirty="0">
                <a:latin typeface="+mj-lt"/>
              </a:rPr>
              <a:t>Sistema de Notificações e Alertas</a:t>
            </a:r>
            <a:r>
              <a:rPr lang="pt-BR" sz="2200" dirty="0">
                <a:latin typeface="+mj-lt"/>
              </a:rPr>
              <a:t>: Sistema para gerenciar notificações e alertas sobre novas atividades e atualizações. Funcionará enviando alertas e prazos automáticos para eventos importantes.</a:t>
            </a:r>
          </a:p>
        </p:txBody>
      </p:sp>
    </p:spTree>
    <p:extLst>
      <p:ext uri="{BB962C8B-B14F-4D97-AF65-F5344CB8AC3E}">
        <p14:creationId xmlns:p14="http://schemas.microsoft.com/office/powerpoint/2010/main" val="368549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66BD5-4AB5-42D7-A56D-B99A0351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366"/>
            <a:ext cx="10515600" cy="547459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000" b="1" u="sng" dirty="0"/>
              <a:t>Checklists e Formulários de Integração:</a:t>
            </a:r>
            <a:r>
              <a:rPr lang="pt-BR" sz="2000" dirty="0"/>
              <a:t> </a:t>
            </a:r>
            <a:r>
              <a:rPr lang="pt-BR" sz="2000" dirty="0">
                <a:latin typeface="+mj-lt"/>
              </a:rPr>
              <a:t>Ferramentas para criar e gerenciar checklists e formulários que garantam que todas as etapas do onboarding sejam concluídas.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pt-BR" sz="2000" b="1" u="sng" dirty="0">
                <a:latin typeface="+mj-lt"/>
              </a:rPr>
              <a:t>FUNCIONALIDADES</a:t>
            </a:r>
            <a:r>
              <a:rPr lang="pt-BR" sz="2000" b="1" dirty="0">
                <a:latin typeface="+mj-lt"/>
              </a:rPr>
              <a:t>: </a:t>
            </a:r>
          </a:p>
          <a:p>
            <a:pPr lvl="2">
              <a:lnSpc>
                <a:spcPct val="200000"/>
              </a:lnSpc>
            </a:pPr>
            <a:r>
              <a:rPr lang="pt-BR" u="sng" dirty="0">
                <a:latin typeface="+mj-lt"/>
              </a:rPr>
              <a:t>ASANA</a:t>
            </a:r>
            <a:r>
              <a:rPr lang="pt-BR" dirty="0">
                <a:latin typeface="+mj-lt"/>
              </a:rPr>
              <a:t>: Para criar checklists e gerenciar tarefas de integração. </a:t>
            </a:r>
          </a:p>
          <a:p>
            <a:pPr lvl="2">
              <a:lnSpc>
                <a:spcPct val="200000"/>
              </a:lnSpc>
            </a:pPr>
            <a:r>
              <a:rPr lang="pt-BR" u="sng" dirty="0">
                <a:latin typeface="+mj-lt"/>
              </a:rPr>
              <a:t>GOOGLE FORMS</a:t>
            </a:r>
            <a:r>
              <a:rPr lang="pt-BR" dirty="0">
                <a:latin typeface="+mj-lt"/>
              </a:rPr>
              <a:t>: Para criar formulários personalizados para coleta de informações e feedback</a:t>
            </a:r>
            <a:r>
              <a:rPr lang="pt-BR" dirty="0"/>
              <a:t>.</a:t>
            </a:r>
          </a:p>
          <a:p>
            <a:pPr lvl="2">
              <a:lnSpc>
                <a:spcPct val="200000"/>
              </a:lnSpc>
            </a:pPr>
            <a:r>
              <a:rPr lang="pt-BR" u="sng" dirty="0"/>
              <a:t>TRELLO:</a:t>
            </a:r>
            <a:r>
              <a:rPr lang="pt-BR" dirty="0">
                <a:latin typeface="+mj-lt"/>
              </a:rPr>
              <a:t> Pode ser usado para criar quadros de integração com listas de tarefas e objetivos.</a:t>
            </a:r>
            <a:endParaRPr lang="pt-BR" b="1" dirty="0">
              <a:latin typeface="+mj-lt"/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588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66BD5-4AB5-42D7-A56D-B99A0351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270"/>
            <a:ext cx="10515600" cy="5857460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pt-BR" sz="2000" b="1" u="sng" dirty="0">
                <a:latin typeface="+mj-lt"/>
              </a:rPr>
              <a:t>Ferramentas de Colaboração em Tempo Real</a:t>
            </a:r>
            <a:r>
              <a:rPr lang="pt-BR" sz="2000" dirty="0">
                <a:latin typeface="+mj-lt"/>
              </a:rPr>
              <a:t>: Permitem colaboração em tempo real em documentos e projetos.</a:t>
            </a:r>
          </a:p>
          <a:p>
            <a:pPr lvl="1">
              <a:lnSpc>
                <a:spcPct val="210000"/>
              </a:lnSpc>
            </a:pPr>
            <a:r>
              <a:rPr lang="pt-BR" sz="2000" u="sng" dirty="0">
                <a:latin typeface="+mj-lt"/>
              </a:rPr>
              <a:t>FUNCIONALIDES</a:t>
            </a:r>
            <a:r>
              <a:rPr lang="pt-BR" sz="2000" dirty="0">
                <a:latin typeface="+mj-lt"/>
              </a:rPr>
              <a:t>: Edição simultânea de documentos e arquivos. Comentários e feedback em tempo real. </a:t>
            </a:r>
          </a:p>
          <a:p>
            <a:pPr>
              <a:lnSpc>
                <a:spcPct val="210000"/>
              </a:lnSpc>
            </a:pPr>
            <a:r>
              <a:rPr lang="pt-BR" sz="2000" b="1" u="sng" dirty="0">
                <a:latin typeface="+mj-lt"/>
              </a:rPr>
              <a:t>Integração com Ferramentas Existentes</a:t>
            </a:r>
            <a:r>
              <a:rPr lang="pt-BR" sz="2000" dirty="0">
                <a:latin typeface="+mj-lt"/>
              </a:rPr>
              <a:t>: Integração com ferramentas já utilizadas, como e-mail, calendários e outras plataformas de comunicação.</a:t>
            </a:r>
          </a:p>
          <a:p>
            <a:pPr lvl="1">
              <a:lnSpc>
                <a:spcPct val="210000"/>
              </a:lnSpc>
            </a:pPr>
            <a:r>
              <a:rPr lang="pt-BR" sz="2000" u="sng" dirty="0">
                <a:latin typeface="+mj-lt"/>
              </a:rPr>
              <a:t>FUNCIONALIDADES</a:t>
            </a:r>
            <a:r>
              <a:rPr lang="pt-BR" sz="2000" dirty="0">
                <a:latin typeface="+mj-lt"/>
              </a:rPr>
              <a:t>: Sincronização com ferramentas de e-mail e calendários. Importação e exportação de dados entre plataformas.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63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AC4F2-36A9-42D5-95C5-32EA0895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 anchor="t">
            <a:normAutofit fontScale="90000"/>
          </a:bodyPr>
          <a:lstStyle/>
          <a:p>
            <a:pPr algn="ctr"/>
            <a:r>
              <a:rPr lang="pt-BR" b="1" u="sng" dirty="0"/>
              <a:t>Protótipo Equipe </a:t>
            </a:r>
            <a:r>
              <a:rPr lang="pt-BR" b="1" u="sng" dirty="0" err="1"/>
              <a:t>Sync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BDDB5-6160-474D-AB3D-39023C2C4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099930"/>
            <a:ext cx="10823713" cy="5605670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pt-BR" sz="2000" b="1" u="sng" dirty="0">
                <a:latin typeface="+mj-lt"/>
              </a:rPr>
              <a:t>Painel Centralizado</a:t>
            </a:r>
            <a:r>
              <a:rPr lang="pt-BR" sz="2000" b="1" dirty="0">
                <a:latin typeface="+mj-lt"/>
              </a:rPr>
              <a:t> </a:t>
            </a:r>
            <a:r>
              <a:rPr lang="pt-BR" sz="2000" dirty="0">
                <a:latin typeface="+mj-lt"/>
              </a:rPr>
              <a:t>– Um painel de controle que exibe todas as atividades, tarefas, comunicação e projetos em um só lugar.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pt-BR" sz="2000" dirty="0">
                <a:latin typeface="+mj-lt"/>
              </a:rPr>
              <a:t>   	O painel funcionará apresentando uma visão geral das tarefas, atualizações de projetos e mensagens recentes.</a:t>
            </a:r>
          </a:p>
          <a:p>
            <a:pPr>
              <a:lnSpc>
                <a:spcPct val="220000"/>
              </a:lnSpc>
            </a:pPr>
            <a:r>
              <a:rPr lang="pt-BR" sz="2000" b="1" u="sng" dirty="0">
                <a:latin typeface="+mj-lt"/>
              </a:rPr>
              <a:t>Central de Comunicação</a:t>
            </a:r>
            <a:r>
              <a:rPr lang="pt-BR" sz="2000" b="1" dirty="0">
                <a:latin typeface="+mj-lt"/>
              </a:rPr>
              <a:t> </a:t>
            </a:r>
            <a:r>
              <a:rPr lang="pt-BR" sz="2000" dirty="0">
                <a:latin typeface="+mj-lt"/>
              </a:rPr>
              <a:t>- Área dedicada à comunicação com chat, videoconferência.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pt-BR" sz="2000" dirty="0">
                <a:latin typeface="+mj-lt"/>
              </a:rPr>
              <a:t>	Permite a troca de mensagens instantâneas, realizar videoconferências e discutir tópicos específicos para projetos.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0089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BDDB5-6160-474D-AB3D-39023C2C4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964"/>
            <a:ext cx="10903226" cy="51582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200" b="1" u="sng" dirty="0">
                <a:latin typeface="+mj-lt"/>
              </a:rPr>
              <a:t>Gestão de Projetos e Tarefas</a:t>
            </a:r>
            <a:r>
              <a:rPr lang="pt-BR" sz="2200" b="1" dirty="0">
                <a:latin typeface="+mj-lt"/>
              </a:rPr>
              <a:t> </a:t>
            </a:r>
            <a:r>
              <a:rPr lang="pt-BR" sz="2200" dirty="0">
                <a:latin typeface="+mj-lt"/>
              </a:rPr>
              <a:t>– Ferramenta para gerenciar projetos, atribuir tarefas e acompanhar prazos.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200" dirty="0">
                <a:latin typeface="+mj-lt"/>
              </a:rPr>
              <a:t>	Oferece uma visualização de cronogramas, listas de tarefas e progresso dos projetos.</a:t>
            </a:r>
            <a:br>
              <a:rPr lang="pt-BR" sz="2200" dirty="0">
                <a:latin typeface="+mj-lt"/>
              </a:rPr>
            </a:br>
            <a:endParaRPr lang="pt-BR" sz="22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pt-BR" sz="2200" b="1" u="sng" dirty="0">
                <a:latin typeface="+mj-lt"/>
              </a:rPr>
              <a:t>Armazenamento e Compartilhamento de Documentos</a:t>
            </a:r>
            <a:r>
              <a:rPr lang="pt-BR" sz="2200" b="1" dirty="0">
                <a:latin typeface="+mj-lt"/>
              </a:rPr>
              <a:t> </a:t>
            </a:r>
            <a:r>
              <a:rPr lang="pt-BR" sz="2200" dirty="0">
                <a:latin typeface="+mj-lt"/>
              </a:rPr>
              <a:t>– Irá armazenar e compartilhar documentos. O que facilitaria o upload, compartilhamento e edição de documentos.</a:t>
            </a:r>
          </a:p>
        </p:txBody>
      </p:sp>
    </p:spTree>
    <p:extLst>
      <p:ext uri="{BB962C8B-B14F-4D97-AF65-F5344CB8AC3E}">
        <p14:creationId xmlns:p14="http://schemas.microsoft.com/office/powerpoint/2010/main" val="100510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4EB2D7-E752-4B8C-8399-44D3CE775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13" y="963708"/>
            <a:ext cx="11441374" cy="493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Módulos de Integração</a:t>
            </a:r>
            <a:r>
              <a:rPr kumimoji="0" lang="pt-BR" altLang="pt-BR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– </a:t>
            </a:r>
            <a:r>
              <a:rPr lang="pt-BR" altLang="pt-BR" sz="2000" b="1" dirty="0">
                <a:latin typeface="+mj-lt"/>
              </a:rPr>
              <a:t> </a:t>
            </a:r>
            <a:r>
              <a:rPr lang="pt-BR" altLang="pt-BR" sz="2000" dirty="0">
                <a:latin typeface="+mj-lt"/>
              </a:rPr>
              <a:t>Será uma f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erramenta para a integração de novos funcionários, incluindo tutoriais e checklists.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	Será um guia interativo para novos membros, vídeos de boas-vindas e uma lista de verificação de tarefas de integração.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Sistema de Notificações e Alertas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	Funcionará enviando alertas automáticos para eventos</a:t>
            </a:r>
            <a:r>
              <a:rPr lang="pt-BR" altLang="pt-BR" sz="2000" dirty="0">
                <a:latin typeface="+mj-lt"/>
              </a:rPr>
              <a:t> 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projetos importantes.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37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EBB06-AD1D-4AA9-B1E6-855E4524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pt-BR" b="1" u="sng" dirty="0"/>
              <a:t>TESTE DO PROTÓTIPO COM 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0AAE0-2FAF-44F7-B9C5-429BF1413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6" y="1253331"/>
            <a:ext cx="11436625" cy="535950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pt-BR" sz="2000" b="1" dirty="0">
                <a:latin typeface="+mj-lt"/>
              </a:rPr>
              <a:t> 	 </a:t>
            </a:r>
            <a:r>
              <a:rPr lang="pt-BR" sz="2000" dirty="0">
                <a:latin typeface="+mj-lt"/>
              </a:rPr>
              <a:t>Ana usará o protótipo para realizar tarefas diárias, colaborar com sua equipe e integrar novos membros. Ela fornecerá feedback sobre a usabilidade, a eficácia das funcionalidades e a integração dos processos. O objetivo será avaliar a eficácia da plataforma na comunicação, integração e gestão de tarefas.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pt-BR" sz="2000" b="1" u="sng" dirty="0">
                <a:latin typeface="+mj-lt"/>
              </a:rPr>
              <a:t>FEEDBACK OBTIDO</a:t>
            </a:r>
            <a:r>
              <a:rPr lang="pt-BR" sz="2000" dirty="0">
                <a:latin typeface="+mj-lt"/>
              </a:rPr>
              <a:t>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000" u="sng" dirty="0">
                <a:latin typeface="+mj-lt"/>
              </a:rPr>
              <a:t>POSITIVO</a:t>
            </a:r>
            <a:r>
              <a:rPr lang="pt-BR" sz="2000" dirty="0">
                <a:latin typeface="+mj-lt"/>
              </a:rPr>
              <a:t> – Ana relatou que a plataforma facilita a comunicação e a colaboração, melhora a integração de novos membros e organiza documentos, tarefas e projetos de maneira eficiente.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000" u="sng" dirty="0">
                <a:latin typeface="+mj-lt"/>
              </a:rPr>
              <a:t>NEGATIVO</a:t>
            </a:r>
            <a:r>
              <a:rPr lang="pt-BR" sz="2000" dirty="0">
                <a:latin typeface="+mj-lt"/>
              </a:rPr>
              <a:t> – Teve dificuldades na personalização do painel, houve falta de integração com as ferramentas existentes e problemas de usabilidade.</a:t>
            </a:r>
          </a:p>
        </p:txBody>
      </p:sp>
    </p:spTree>
    <p:extLst>
      <p:ext uri="{BB962C8B-B14F-4D97-AF65-F5344CB8AC3E}">
        <p14:creationId xmlns:p14="http://schemas.microsoft.com/office/powerpoint/2010/main" val="2553074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clusão3" id="{803B187C-DCF0-4EF7-B9FF-C2DD2118934C}" vid="{E0E27125-8028-438A-9FE1-9529D3313A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Words>771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ATIVIDADE III Link do Video gravado: https://drive.google.com/drive/folders/11soJNOUoErm20QyrC0HCOtd8eGxEmmhC?usp=sharing </vt:lpstr>
      <vt:lpstr> Ideias Surgidas no Brainstorming</vt:lpstr>
      <vt:lpstr>Apresentação do PowerPoint</vt:lpstr>
      <vt:lpstr>Apresentação do PowerPoint</vt:lpstr>
      <vt:lpstr>Apresentação do PowerPoint</vt:lpstr>
      <vt:lpstr>Protótipo Equipe Sync </vt:lpstr>
      <vt:lpstr>Apresentação do PowerPoint</vt:lpstr>
      <vt:lpstr>Apresentação do PowerPoint</vt:lpstr>
      <vt:lpstr>TESTE DO PROTÓTIPO COM ANA</vt:lpstr>
      <vt:lpstr>SOLUÇÃO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Conclusão</dc:title>
  <dc:creator>User</dc:creator>
  <cp:lastModifiedBy>User</cp:lastModifiedBy>
  <cp:revision>35</cp:revision>
  <dcterms:created xsi:type="dcterms:W3CDTF">2024-08-18T03:48:24Z</dcterms:created>
  <dcterms:modified xsi:type="dcterms:W3CDTF">2024-08-19T00:33:52Z</dcterms:modified>
</cp:coreProperties>
</file>