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4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3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506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43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22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5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371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62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75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37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2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69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55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77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51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7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71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57C0-6200-401C-A7E7-F3191B02DB45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327E-E096-4F5C-A9CB-65AEA17281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898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files/project-images/Google-API.jpg" TargetMode="External"/><Relationship Id="rId2" Type="http://schemas.openxmlformats.org/officeDocument/2006/relationships/hyperlink" Target="https://store-images.s-microsoft.com/image/apps.56918.14206069083390166.b2b5da9e-ca24-4eb8-8903-1764eb398e05.baeca74c-fb57-42a3-a6d8-fbd35c26377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nihovnauk.cz/wp-content/uploads/2023/10/Bajna_knihovna_2-scaled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F263-A210-B481-4947-D7C7B162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Bájná knihovna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0E78F3-DE5E-85CE-B46F-A400C750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6960" y="6271591"/>
            <a:ext cx="5254487" cy="586409"/>
          </a:xfrm>
        </p:spPr>
        <p:txBody>
          <a:bodyPr/>
          <a:lstStyle/>
          <a:p>
            <a:r>
              <a:rPr lang="cs-CZ" dirty="0"/>
              <a:t>Šimon Petr Marjanko 3ITB</a:t>
            </a:r>
          </a:p>
        </p:txBody>
      </p:sp>
    </p:spTree>
    <p:extLst>
      <p:ext uri="{BB962C8B-B14F-4D97-AF65-F5344CB8AC3E}">
        <p14:creationId xmlns:p14="http://schemas.microsoft.com/office/powerpoint/2010/main" val="317147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C3F1A-BB22-131A-79A0-41C21FB0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C48F9E-5F53-7F71-3737-9FEC7960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jsem si vybral tento projekt</a:t>
            </a:r>
          </a:p>
          <a:p>
            <a:r>
              <a:rPr lang="cs-CZ" dirty="0"/>
              <a:t>Představení projektu</a:t>
            </a:r>
          </a:p>
          <a:p>
            <a:r>
              <a:rPr lang="cs-CZ" dirty="0"/>
              <a:t>Mé zapojení v projektu</a:t>
            </a:r>
          </a:p>
          <a:p>
            <a:r>
              <a:rPr lang="cs-CZ" dirty="0"/>
              <a:t>Technologie</a:t>
            </a:r>
          </a:p>
          <a:p>
            <a:r>
              <a:rPr lang="cs-CZ" dirty="0"/>
              <a:t>Cíle do budoucna</a:t>
            </a:r>
          </a:p>
        </p:txBody>
      </p:sp>
    </p:spTree>
    <p:extLst>
      <p:ext uri="{BB962C8B-B14F-4D97-AF65-F5344CB8AC3E}">
        <p14:creationId xmlns:p14="http://schemas.microsoft.com/office/powerpoint/2010/main" val="125056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B1E56A-7090-9C87-6491-EAE579AF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cs-CZ"/>
              <a:t>Proč jsem si vybral tento projekt</a:t>
            </a:r>
            <a:endParaRPr lang="cs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51D8EA-BE62-AD63-E600-1C18E0F7E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51927"/>
          <a:stretch/>
        </p:blipFill>
        <p:spPr bwMode="auto">
          <a:xfrm>
            <a:off x="20" y="10"/>
            <a:ext cx="463598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A5DB7F-BF4B-9B07-A80D-EE3C0E01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cs-CZ" dirty="0"/>
              <a:t>Byl mi nabídnut Knihovnou Ústeckého kraje</a:t>
            </a:r>
          </a:p>
          <a:p>
            <a:r>
              <a:rPr lang="cs-CZ" dirty="0" err="1"/>
              <a:t>Village</a:t>
            </a:r>
            <a:r>
              <a:rPr lang="cs-CZ" dirty="0"/>
              <a:t> </a:t>
            </a:r>
            <a:r>
              <a:rPr lang="cs-CZ" dirty="0" err="1"/>
              <a:t>mechanic</a:t>
            </a:r>
            <a:r>
              <a:rPr lang="cs-CZ" dirty="0"/>
              <a:t> </a:t>
            </a:r>
            <a:r>
              <a:rPr lang="cs-CZ" dirty="0" err="1"/>
              <a:t>simulator</a:t>
            </a:r>
            <a:endParaRPr lang="cs-CZ" dirty="0"/>
          </a:p>
          <a:p>
            <a:endParaRPr lang="cs-CZ" dirty="0"/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1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E0F2F9-3FB2-182A-8438-77A97286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D7E9AD-BEE3-5246-6DD0-1A2159B2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Hra na podobný způsob </a:t>
            </a:r>
            <a:r>
              <a:rPr lang="cs-CZ" dirty="0" err="1"/>
              <a:t>Pokemon</a:t>
            </a:r>
            <a:r>
              <a:rPr lang="cs-CZ" dirty="0"/>
              <a:t> GO</a:t>
            </a:r>
          </a:p>
          <a:p>
            <a:r>
              <a:rPr lang="cs-CZ" dirty="0"/>
              <a:t>Pro širokou veřejnost</a:t>
            </a:r>
          </a:p>
          <a:p>
            <a:r>
              <a:rPr lang="cs-CZ" dirty="0"/>
              <a:t>Pro mobilní telefony</a:t>
            </a:r>
          </a:p>
          <a:p>
            <a:r>
              <a:rPr lang="cs-CZ" dirty="0"/>
              <a:t>Edu část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B217A13-52A3-AC5D-AEF5-014E3901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534" y="3250096"/>
            <a:ext cx="6368784" cy="34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E4B81-41B5-2290-D52A-260BEA35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033" y="769743"/>
            <a:ext cx="5433286" cy="1326321"/>
          </a:xfrm>
        </p:spPr>
        <p:txBody>
          <a:bodyPr/>
          <a:lstStyle/>
          <a:p>
            <a:r>
              <a:rPr lang="cs-CZ" dirty="0" err="1"/>
              <a:t>TechnoLogie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4A977A-9C73-B5C7-EC50-19B5B4C4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64" y="2096064"/>
            <a:ext cx="10353762" cy="3695136"/>
          </a:xfrm>
        </p:spPr>
        <p:txBody>
          <a:bodyPr/>
          <a:lstStyle/>
          <a:p>
            <a:r>
              <a:rPr lang="cs-CZ" dirty="0"/>
              <a:t>Unity</a:t>
            </a:r>
          </a:p>
          <a:p>
            <a:r>
              <a:rPr lang="cs-CZ" dirty="0"/>
              <a:t>Google API</a:t>
            </a:r>
          </a:p>
          <a:p>
            <a:r>
              <a:rPr lang="cs-CZ" dirty="0" err="1"/>
              <a:t>MindMaister</a:t>
            </a:r>
            <a:endParaRPr lang="cs-CZ" dirty="0"/>
          </a:p>
          <a:p>
            <a:r>
              <a:rPr lang="cs-CZ" dirty="0" err="1"/>
              <a:t>ChatGPT</a:t>
            </a:r>
            <a:endParaRPr lang="cs-CZ" dirty="0"/>
          </a:p>
          <a:p>
            <a:r>
              <a:rPr lang="cs-CZ" dirty="0" err="1"/>
              <a:t>Blender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1026" name="Picture 2" descr="Google API PHP Client | Drupal.org">
            <a:extLst>
              <a:ext uri="{FF2B5EF4-FFF2-40B4-BE49-F238E27FC236}">
                <a16:creationId xmlns:a16="http://schemas.microsoft.com/office/drawing/2014/main" id="{D87E1903-CF1B-D5BD-D330-657A2EDF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69" y="2012659"/>
            <a:ext cx="3708123" cy="185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B4AF40B-EF4D-E839-2AD7-D68A5CF77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97" y="4176252"/>
            <a:ext cx="3700195" cy="2033579"/>
          </a:xfrm>
          <a:prstGeom prst="rect">
            <a:avLst/>
          </a:prstGeom>
        </p:spPr>
      </p:pic>
      <p:pic>
        <p:nvPicPr>
          <p:cNvPr id="1028" name="Picture 4" descr="Blender 3.6 LTS - Aplikace Microsoft">
            <a:extLst>
              <a:ext uri="{FF2B5EF4-FFF2-40B4-BE49-F238E27FC236}">
                <a16:creationId xmlns:a16="http://schemas.microsoft.com/office/drawing/2014/main" id="{027A7116-3B21-A21F-434C-F40DCF3F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04" y="4016879"/>
            <a:ext cx="3952618" cy="222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2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F4D6E-0A1E-0ABB-BE17-78DBE156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Mé zapojení v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2B550C-A8FD-69DD-120D-45FF41E2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Představení projektu před správní </a:t>
            </a:r>
            <a:r>
              <a:rPr lang="cs-CZ"/>
              <a:t>radou PEC</a:t>
            </a:r>
            <a:endParaRPr lang="cs-CZ" dirty="0"/>
          </a:p>
          <a:p>
            <a:r>
              <a:rPr lang="cs-CZ" dirty="0"/>
              <a:t>Navrhnutí a příprava podkladů pro zřizovatele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cs-CZ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Myšlenková mapa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cs-CZ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služby a jejího zadání vývojářům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cs-CZ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Pomoc při sladění názvosloví a přesných definic pro zadání služby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cs-CZ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Stanovení obsahu a tvorby první verze aplikace</a:t>
            </a:r>
          </a:p>
          <a:p>
            <a:pPr>
              <a:lnSpc>
                <a:spcPct val="107000"/>
              </a:lnSpc>
            </a:pPr>
            <a:r>
              <a:rPr lang="cs-CZ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Zbrzdění začátku vývoje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904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52574-E72B-F636-5A26-72746C80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cs-CZ" sz="4000"/>
              <a:t>Cíle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D3A6F7-5DAC-CF19-E7DA-D3DF28B7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cs-CZ" sz="1800" dirty="0"/>
              <a:t>Použití kvalitnější mapy</a:t>
            </a:r>
          </a:p>
          <a:p>
            <a:r>
              <a:rPr lang="cs-CZ" sz="1800" dirty="0"/>
              <a:t>Modely příšer</a:t>
            </a:r>
          </a:p>
          <a:p>
            <a:r>
              <a:rPr lang="cs-CZ" sz="1800" dirty="0"/>
              <a:t>Získávání polohy hráče</a:t>
            </a:r>
          </a:p>
          <a:p>
            <a:r>
              <a:rPr lang="cs-CZ" sz="1800" dirty="0"/>
              <a:t>Lexikon příšer</a:t>
            </a:r>
          </a:p>
          <a:p>
            <a:r>
              <a:rPr lang="cs-CZ" sz="1800" dirty="0" err="1"/>
              <a:t>Battle</a:t>
            </a:r>
            <a:r>
              <a:rPr lang="cs-CZ" sz="1800" dirty="0"/>
              <a:t> systém</a:t>
            </a:r>
          </a:p>
          <a:p>
            <a:r>
              <a:rPr lang="cs-CZ" sz="1800" dirty="0"/>
              <a:t>Zadaná práce od týmu</a:t>
            </a:r>
          </a:p>
          <a:p>
            <a:endParaRPr lang="cs-CZ" sz="1800" dirty="0"/>
          </a:p>
        </p:txBody>
      </p:sp>
      <p:pic>
        <p:nvPicPr>
          <p:cNvPr id="5" name="Obrázek 4" descr="Obsah obrázku text, diagram, snímek obrazovky, mapa&#10;&#10;Popis byl vytvořen automaticky">
            <a:extLst>
              <a:ext uri="{FF2B5EF4-FFF2-40B4-BE49-F238E27FC236}">
                <a16:creationId xmlns:a16="http://schemas.microsoft.com/office/drawing/2014/main" id="{85E63F92-AEE0-5929-293F-B99509B4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0" r="30440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99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tazník na zeleném pastelovém pozadí">
            <a:extLst>
              <a:ext uri="{FF2B5EF4-FFF2-40B4-BE49-F238E27FC236}">
                <a16:creationId xmlns:a16="http://schemas.microsoft.com/office/drawing/2014/main" id="{ADA8B795-005A-8587-A505-0E2D709E5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4538" b="204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07FED2-F910-A2BE-1DE4-F4AAF32A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Prostor na otázky</a:t>
            </a:r>
          </a:p>
        </p:txBody>
      </p:sp>
    </p:spTree>
    <p:extLst>
      <p:ext uri="{BB962C8B-B14F-4D97-AF65-F5344CB8AC3E}">
        <p14:creationId xmlns:p14="http://schemas.microsoft.com/office/powerpoint/2010/main" val="324984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D62A55-65D7-E4BE-97BA-CD4DC16A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80A5D6-0051-7E2F-4A6D-791B8511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Blender</a:t>
            </a:r>
            <a:r>
              <a:rPr lang="cs-CZ" dirty="0"/>
              <a:t>: </a:t>
            </a:r>
            <a:r>
              <a:rPr lang="cs-CZ" dirty="0">
                <a:hlinkClick r:id="rId2"/>
              </a:rPr>
              <a:t>https://store-images.s-microsoft.com/image/apps.56918.14206069083390166.b2b5da9e-ca24-4eb8-8903-1764eb398e05.baeca74c-fb57-42a3-a6d8-fbd35c26377f</a:t>
            </a:r>
            <a:endParaRPr lang="cs-CZ" dirty="0"/>
          </a:p>
          <a:p>
            <a:r>
              <a:rPr lang="cs-CZ" dirty="0"/>
              <a:t>Google API: </a:t>
            </a:r>
            <a:r>
              <a:rPr lang="cs-CZ" dirty="0">
                <a:hlinkClick r:id="rId3"/>
              </a:rPr>
              <a:t>https://www.drupal.org/files/project-images/Google-API.jpg</a:t>
            </a:r>
            <a:endParaRPr lang="cs-CZ" dirty="0"/>
          </a:p>
          <a:p>
            <a:r>
              <a:rPr lang="cs-CZ" dirty="0"/>
              <a:t>Bájná knihovna </a:t>
            </a:r>
            <a:r>
              <a:rPr lang="cs-CZ" dirty="0" err="1"/>
              <a:t>hniha</a:t>
            </a:r>
            <a:r>
              <a:rPr lang="cs-CZ" dirty="0"/>
              <a:t>: </a:t>
            </a:r>
            <a:r>
              <a:rPr lang="cs-CZ" dirty="0">
                <a:hlinkClick r:id="rId4"/>
              </a:rPr>
              <a:t>https://www.knihovnauk.cz/wp </a:t>
            </a:r>
            <a:r>
              <a:rPr lang="cs-CZ" dirty="0" err="1">
                <a:hlinkClick r:id="rId4"/>
              </a:rPr>
              <a:t>content</a:t>
            </a:r>
            <a:r>
              <a:rPr lang="cs-CZ" dirty="0">
                <a:hlinkClick r:id="rId4"/>
              </a:rPr>
              <a:t>/</a:t>
            </a:r>
            <a:r>
              <a:rPr lang="cs-CZ" dirty="0" err="1">
                <a:hlinkClick r:id="rId4"/>
              </a:rPr>
              <a:t>uploads</a:t>
            </a:r>
            <a:r>
              <a:rPr lang="cs-CZ" dirty="0">
                <a:hlinkClick r:id="rId4"/>
              </a:rPr>
              <a:t>/2023/10/Bajna_knihovna_2-scaled.jpg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33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Damašek</Template>
  <TotalTime>681</TotalTime>
  <Words>192</Words>
  <Application>Microsoft Office PowerPoint</Application>
  <PresentationFormat>Širokoúhlá obrazovka</PresentationFormat>
  <Paragraphs>42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Rockwell</vt:lpstr>
      <vt:lpstr>Damask</vt:lpstr>
      <vt:lpstr>Bájná knihovna</vt:lpstr>
      <vt:lpstr>Obsah </vt:lpstr>
      <vt:lpstr>Proč jsem si vybral tento projekt</vt:lpstr>
      <vt:lpstr>Představení projektu</vt:lpstr>
      <vt:lpstr>TechnoLogie</vt:lpstr>
      <vt:lpstr>Mé zapojení v projektu</vt:lpstr>
      <vt:lpstr>Cíle do budoucna</vt:lpstr>
      <vt:lpstr>Prostor na otázky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Bájná knihovna</dc:title>
  <dc:creator>Šimon Marjanko</dc:creator>
  <cp:lastModifiedBy>Šimon Marjanko</cp:lastModifiedBy>
  <cp:revision>10</cp:revision>
  <dcterms:created xsi:type="dcterms:W3CDTF">2024-01-17T22:10:43Z</dcterms:created>
  <dcterms:modified xsi:type="dcterms:W3CDTF">2024-01-18T10:11:37Z</dcterms:modified>
</cp:coreProperties>
</file>