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AD3A"/>
    <a:srgbClr val="129680"/>
    <a:srgbClr val="9AB8D4"/>
    <a:srgbClr val="624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6" autoAdjust="0"/>
    <p:restoredTop sz="94660"/>
  </p:normalViewPr>
  <p:slideViewPr>
    <p:cSldViewPr>
      <p:cViewPr>
        <p:scale>
          <a:sx n="90" d="100"/>
          <a:sy n="90" d="100"/>
        </p:scale>
        <p:origin x="528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10EB-3270-444E-80CC-CC3D786CFB0F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F0F-1074-4D87-BC22-E1360A731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10EB-3270-444E-80CC-CC3D786CFB0F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F0F-1074-4D87-BC22-E1360A731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10EB-3270-444E-80CC-CC3D786CFB0F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F0F-1074-4D87-BC22-E1360A731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10EB-3270-444E-80CC-CC3D786CFB0F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F0F-1074-4D87-BC22-E1360A731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10EB-3270-444E-80CC-CC3D786CFB0F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F0F-1074-4D87-BC22-E1360A731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10EB-3270-444E-80CC-CC3D786CFB0F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F0F-1074-4D87-BC22-E1360A731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10EB-3270-444E-80CC-CC3D786CFB0F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F0F-1074-4D87-BC22-E1360A731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10EB-3270-444E-80CC-CC3D786CFB0F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F0F-1074-4D87-BC22-E1360A731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10EB-3270-444E-80CC-CC3D786CFB0F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F0F-1074-4D87-BC22-E1360A731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10EB-3270-444E-80CC-CC3D786CFB0F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F0F-1074-4D87-BC22-E1360A731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10EB-3270-444E-80CC-CC3D786CFB0F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F0F-1074-4D87-BC22-E1360A731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D10EB-3270-444E-80CC-CC3D786CFB0F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F4F0F-1074-4D87-BC22-E1360A73150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" y="-27384"/>
            <a:ext cx="9180512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7FAA606-21FE-C85F-54E6-205EAD4C3CAE}"/>
              </a:ext>
            </a:extLst>
          </p:cNvPr>
          <p:cNvSpPr txBox="1"/>
          <p:nvPr/>
        </p:nvSpPr>
        <p:spPr>
          <a:xfrm>
            <a:off x="128346" y="3075057"/>
            <a:ext cx="1114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TCaiyun" panose="02010800040101010101" pitchFamily="2" charset="-122"/>
                <a:ea typeface="STCaiyun" panose="02010800040101010101" pitchFamily="2" charset="-122"/>
              </a:rPr>
              <a:t>器材</a:t>
            </a:r>
            <a:endParaRPr lang="en-US" altLang="zh-TW" sz="200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STCaiyun" panose="02010800040101010101" pitchFamily="2" charset="-122"/>
              <a:ea typeface="STCaiyun" panose="02010800040101010101" pitchFamily="2" charset="-122"/>
            </a:endParaRPr>
          </a:p>
          <a:p>
            <a:pPr algn="ctr"/>
            <a:r>
              <a:rPr lang="zh-TW" altLang="en-US" sz="2000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TCaiyun" panose="02010800040101010101" pitchFamily="2" charset="-122"/>
                <a:ea typeface="STCaiyun" panose="02010800040101010101" pitchFamily="2" charset="-122"/>
              </a:rPr>
              <a:t>不說話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6DABB0-6CE0-EC60-6CD2-3B8426F3036A}"/>
              </a:ext>
            </a:extLst>
          </p:cNvPr>
          <p:cNvSpPr/>
          <p:nvPr/>
        </p:nvSpPr>
        <p:spPr>
          <a:xfrm>
            <a:off x="132375" y="2151504"/>
            <a:ext cx="6386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進   階   開   始   囉    </a:t>
            </a:r>
            <a:r>
              <a:rPr lang="en-US" altLang="zh-TW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!</a:t>
            </a:r>
            <a:endParaRPr lang="zh-TW" alt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5B50F66-3FD0-B7E0-D43A-4839ACED9824}"/>
              </a:ext>
            </a:extLst>
          </p:cNvPr>
          <p:cNvSpPr txBox="1"/>
          <p:nvPr/>
        </p:nvSpPr>
        <p:spPr>
          <a:xfrm>
            <a:off x="5754202" y="5638800"/>
            <a:ext cx="1080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TCaiyun" panose="02010800040101010101" pitchFamily="2" charset="-122"/>
                <a:ea typeface="STCaiyun" panose="02010800040101010101" pitchFamily="2" charset="-122"/>
              </a:rPr>
              <a:t>器材</a:t>
            </a:r>
            <a:endParaRPr lang="en-US" altLang="zh-TW" sz="180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STCaiyun" panose="02010800040101010101" pitchFamily="2" charset="-122"/>
              <a:ea typeface="STCaiyun" panose="02010800040101010101" pitchFamily="2" charset="-122"/>
            </a:endParaRPr>
          </a:p>
          <a:p>
            <a:pPr algn="ctr"/>
            <a:r>
              <a:rPr lang="zh-TW" altLang="en-US" sz="1800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TCaiyun" panose="02010800040101010101" pitchFamily="2" charset="-122"/>
                <a:ea typeface="STCaiyun" panose="02010800040101010101" pitchFamily="2" charset="-122"/>
              </a:rPr>
              <a:t>不說話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00D9170-A343-1638-F185-D7D58AD37524}"/>
              </a:ext>
            </a:extLst>
          </p:cNvPr>
          <p:cNvSpPr txBox="1"/>
          <p:nvPr/>
        </p:nvSpPr>
        <p:spPr>
          <a:xfrm>
            <a:off x="1243254" y="3132977"/>
            <a:ext cx="787341" cy="64633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服裝</a:t>
            </a:r>
            <a:endParaRPr lang="en-US" altLang="zh-TW" b="1" dirty="0">
              <a:solidFill>
                <a:schemeClr val="accent2">
                  <a:lumMod val="60000"/>
                  <a:lumOff val="40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衛教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6B891D7-C14F-34E1-1E28-BA1716180F5D}"/>
              </a:ext>
            </a:extLst>
          </p:cNvPr>
          <p:cNvSpPr txBox="1"/>
          <p:nvPr/>
        </p:nvSpPr>
        <p:spPr>
          <a:xfrm>
            <a:off x="3535116" y="3925802"/>
            <a:ext cx="936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服裝</a:t>
            </a:r>
            <a:endParaRPr lang="en-US" altLang="zh-TW" b="1" dirty="0">
              <a:solidFill>
                <a:schemeClr val="accent2">
                  <a:lumMod val="60000"/>
                  <a:lumOff val="40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衛教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FA13624-EB9F-7667-8180-C5614EF9077D}"/>
              </a:ext>
            </a:extLst>
          </p:cNvPr>
          <p:cNvSpPr txBox="1"/>
          <p:nvPr/>
        </p:nvSpPr>
        <p:spPr>
          <a:xfrm>
            <a:off x="4792122" y="4758483"/>
            <a:ext cx="701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服裝</a:t>
            </a:r>
            <a:endParaRPr lang="en-US" altLang="zh-TW" b="1" dirty="0">
              <a:solidFill>
                <a:schemeClr val="accent2">
                  <a:lumMod val="60000"/>
                  <a:lumOff val="40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衛教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B10BD53-D3B0-7892-566D-2509FD450385}"/>
              </a:ext>
            </a:extLst>
          </p:cNvPr>
          <p:cNvSpPr txBox="1"/>
          <p:nvPr/>
        </p:nvSpPr>
        <p:spPr>
          <a:xfrm>
            <a:off x="2494090" y="5666641"/>
            <a:ext cx="879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服裝</a:t>
            </a:r>
            <a:endParaRPr lang="en-US" altLang="zh-TW" b="1" dirty="0">
              <a:solidFill>
                <a:schemeClr val="accent2">
                  <a:lumMod val="60000"/>
                  <a:lumOff val="40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衛教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667C3B7-97E7-0993-328B-0355C02A80E3}"/>
              </a:ext>
            </a:extLst>
          </p:cNvPr>
          <p:cNvSpPr txBox="1"/>
          <p:nvPr/>
        </p:nvSpPr>
        <p:spPr>
          <a:xfrm>
            <a:off x="5836064" y="3106519"/>
            <a:ext cx="96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紙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牌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比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大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小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C2C5F84-12FC-DCFA-AF33-BDC7B2D7E62A}"/>
              </a:ext>
            </a:extLst>
          </p:cNvPr>
          <p:cNvSpPr txBox="1"/>
          <p:nvPr/>
        </p:nvSpPr>
        <p:spPr>
          <a:xfrm>
            <a:off x="3370520" y="5608915"/>
            <a:ext cx="1265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紙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牌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比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大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小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778A0A3-DBD4-4444-F9A0-D22900148C7C}"/>
              </a:ext>
            </a:extLst>
          </p:cNvPr>
          <p:cNvSpPr txBox="1"/>
          <p:nvPr/>
        </p:nvSpPr>
        <p:spPr>
          <a:xfrm>
            <a:off x="4757999" y="323879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129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Caiyun" panose="02010800040101010101" pitchFamily="2" charset="-122"/>
                <a:ea typeface="STCaiyun" panose="02010800040101010101" pitchFamily="2" charset="-122"/>
              </a:rPr>
              <a:t>毛巾操</a:t>
            </a:r>
          </a:p>
        </p:txBody>
      </p:sp>
      <p:pic>
        <p:nvPicPr>
          <p:cNvPr id="22" name="圖形 21" descr="襯衫">
            <a:extLst>
              <a:ext uri="{FF2B5EF4-FFF2-40B4-BE49-F238E27FC236}">
                <a16:creationId xmlns:a16="http://schemas.microsoft.com/office/drawing/2014/main" id="{DEDBB09A-CA0B-E527-73E0-4D650AE1C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4100" y="5596617"/>
            <a:ext cx="521016" cy="521016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AEAED706-487A-E147-E5A7-90DD40EFCE1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1" t="2344" r="27551" b="52481"/>
          <a:stretch/>
        </p:blipFill>
        <p:spPr>
          <a:xfrm>
            <a:off x="4107990" y="3913970"/>
            <a:ext cx="559378" cy="569932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D700C4EB-9FF7-9793-028D-532FE7748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54705">
            <a:off x="1768127" y="3098567"/>
            <a:ext cx="547386" cy="552952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172E2D40-B78D-9CB3-3780-5A6BC312D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90520">
            <a:off x="6609457" y="3092417"/>
            <a:ext cx="562770" cy="447843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CFE8E473-8599-589C-3629-E4C5F9C98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90520">
            <a:off x="4208233" y="5650418"/>
            <a:ext cx="562770" cy="447843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0B42BBB3-9A2A-5989-3BD5-8720585E14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7577" y="4777507"/>
            <a:ext cx="559245" cy="784953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3C7A3784-4B0F-4C41-8668-93B3112CC29F}"/>
              </a:ext>
            </a:extLst>
          </p:cNvPr>
          <p:cNvSpPr txBox="1"/>
          <p:nvPr/>
        </p:nvSpPr>
        <p:spPr>
          <a:xfrm>
            <a:off x="2217921" y="3062434"/>
            <a:ext cx="145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afonKaku" panose="02000609000000000000" pitchFamily="49" charset="-128"/>
                <a:ea typeface="SanafonKaku" panose="02000609000000000000" pitchFamily="49" charset="-128"/>
              </a:rPr>
              <a:t>小 孩</a:t>
            </a:r>
            <a:endParaRPr lang="en-US" altLang="zh-TW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nafonKaku" panose="02000609000000000000" pitchFamily="49" charset="-128"/>
              <a:ea typeface="SanafonKaku" panose="02000609000000000000" pitchFamily="49" charset="-128"/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afonKaku" panose="02000609000000000000" pitchFamily="49" charset="-128"/>
                <a:ea typeface="SanafonKaku" panose="02000609000000000000" pitchFamily="49" charset="-128"/>
              </a:rPr>
              <a:t>才 吃 糖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64D1B8F-5A33-ADEC-D626-36A66497B649}"/>
              </a:ext>
            </a:extLst>
          </p:cNvPr>
          <p:cNvSpPr txBox="1"/>
          <p:nvPr/>
        </p:nvSpPr>
        <p:spPr>
          <a:xfrm>
            <a:off x="1263846" y="391984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8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BCAD3A"/>
                </a:solidFill>
                <a:effectLst>
                  <a:outerShdw blurRad="863600" dist="2540000" dir="21540000" sx="1000" sy="1000" algn="ctr" rotWithShape="0">
                    <a:srgbClr val="BCAD3A"/>
                  </a:outerShdw>
                  <a:reflection blurRad="393700" stA="4000" endPos="65000" dist="50800" dir="5400000" sy="-100000" algn="bl" rotWithShape="0"/>
                </a:effectLst>
              </a:rPr>
              <a:t>蛋白</a:t>
            </a:r>
            <a:endParaRPr lang="en-US" altLang="zh-TW" sz="18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BCAD3A"/>
              </a:solidFill>
              <a:effectLst>
                <a:outerShdw blurRad="863600" dist="2540000" dir="21540000" sx="1000" sy="1000" algn="ctr" rotWithShape="0">
                  <a:srgbClr val="BCAD3A"/>
                </a:outerShdw>
                <a:reflection blurRad="393700" stA="4000" endPos="65000" dist="50800" dir="5400000" sy="-100000" algn="bl" rotWithShape="0"/>
              </a:effectLst>
            </a:endParaRPr>
          </a:p>
          <a:p>
            <a:pPr algn="ctr"/>
            <a:r>
              <a:rPr lang="zh-TW" altLang="en-US" sz="18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BCAD3A"/>
                </a:solidFill>
                <a:effectLst>
                  <a:outerShdw blurRad="863600" dist="2540000" dir="21540000" sx="1000" sy="1000" algn="ctr" rotWithShape="0">
                    <a:srgbClr val="BCAD3A"/>
                  </a:outerShdw>
                  <a:reflection blurRad="393700" stA="4000" endPos="65000" dist="50800" dir="5400000" sy="-100000" algn="bl" rotWithShape="0"/>
                </a:effectLst>
              </a:rPr>
              <a:t>彈跳球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49E89F8-C53F-E2E2-93E0-60D60157032F}"/>
              </a:ext>
            </a:extLst>
          </p:cNvPr>
          <p:cNvSpPr/>
          <p:nvPr/>
        </p:nvSpPr>
        <p:spPr>
          <a:xfrm>
            <a:off x="3008840" y="3041727"/>
            <a:ext cx="2107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蛋白</a:t>
            </a:r>
            <a:endParaRPr lang="en-US" altLang="zh-TW" sz="20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20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滑滑樂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7F957BA-8FF1-48D2-0B3F-8703B3D675CF}"/>
              </a:ext>
            </a:extLst>
          </p:cNvPr>
          <p:cNvSpPr txBox="1"/>
          <p:nvPr/>
        </p:nvSpPr>
        <p:spPr>
          <a:xfrm>
            <a:off x="115897" y="3883676"/>
            <a:ext cx="954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u="sng" dirty="0">
                <a:solidFill>
                  <a:schemeClr val="bg1"/>
                </a:solidFill>
                <a:highlight>
                  <a:srgbClr val="0000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減</a:t>
            </a:r>
            <a:r>
              <a:rPr lang="zh-TW" altLang="en-US" sz="20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重</a:t>
            </a:r>
            <a:endParaRPr lang="en-US" altLang="zh-TW" sz="2000" u="sng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algn="ctr"/>
            <a:r>
              <a:rPr lang="zh-TW" altLang="en-US" sz="2000" u="sng" dirty="0">
                <a:solidFill>
                  <a:schemeClr val="bg1"/>
                </a:solidFill>
                <a:highlight>
                  <a:srgbClr val="0000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問</a:t>
            </a:r>
            <a:r>
              <a:rPr lang="zh-TW" altLang="en-US" sz="20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題</a:t>
            </a:r>
            <a:r>
              <a:rPr lang="zh-TW" altLang="en-US" sz="2000" u="sng" dirty="0">
                <a:solidFill>
                  <a:schemeClr val="bg1"/>
                </a:solidFill>
                <a:highlight>
                  <a:srgbClr val="0000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箱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7F50B74-3E88-8E34-28F2-215925D75269}"/>
              </a:ext>
            </a:extLst>
          </p:cNvPr>
          <p:cNvSpPr txBox="1"/>
          <p:nvPr/>
        </p:nvSpPr>
        <p:spPr>
          <a:xfrm>
            <a:off x="2208709" y="3885754"/>
            <a:ext cx="13975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u="sng" dirty="0">
                <a:highlight>
                  <a:srgbClr val="FFFF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有</a:t>
            </a:r>
            <a:r>
              <a:rPr lang="zh-TW" altLang="en-US" sz="2000" u="sng" dirty="0">
                <a:solidFill>
                  <a:schemeClr val="bg1"/>
                </a:solidFill>
                <a:highlight>
                  <a:srgbClr val="0000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獎</a:t>
            </a:r>
            <a:endParaRPr lang="en-US" altLang="zh-TW" sz="2000" u="sng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algn="ctr"/>
            <a:r>
              <a:rPr lang="zh-TW" altLang="en-US" sz="2000" u="sng" dirty="0">
                <a:solidFill>
                  <a:schemeClr val="bg1"/>
                </a:solidFill>
                <a:highlight>
                  <a:srgbClr val="0000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徵</a:t>
            </a:r>
            <a:r>
              <a:rPr lang="zh-TW" altLang="en-US" sz="2000" u="sng" dirty="0">
                <a:highlight>
                  <a:srgbClr val="FFFF00"/>
                </a:highlight>
                <a:latin typeface="MS UI Gothic" panose="020B0600070205080204" pitchFamily="34" charset="-128"/>
                <a:ea typeface="MS UI Gothic" panose="020B0600070205080204" pitchFamily="34" charset="-128"/>
              </a:rPr>
              <a:t>答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BD18EC1-8B71-8E72-2D2C-B4CA4D3BA49B}"/>
              </a:ext>
            </a:extLst>
          </p:cNvPr>
          <p:cNvSpPr txBox="1"/>
          <p:nvPr/>
        </p:nvSpPr>
        <p:spPr>
          <a:xfrm>
            <a:off x="4772815" y="38552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75000"/>
                  </a:schemeClr>
                </a:solidFill>
                <a:latin typeface="LiSu" panose="02010509060101010101" pitchFamily="49" charset="-122"/>
                <a:ea typeface="LiSu" panose="02010509060101010101" pitchFamily="49" charset="-122"/>
              </a:rPr>
              <a:t>尋牌</a:t>
            </a:r>
            <a:endParaRPr lang="en-US" altLang="zh-TW" sz="2000" b="1" dirty="0">
              <a:solidFill>
                <a:schemeClr val="accent3">
                  <a:lumMod val="75000"/>
                </a:schemeClr>
              </a:solidFill>
              <a:latin typeface="LiSu" panose="02010509060101010101" pitchFamily="49" charset="-122"/>
              <a:ea typeface="LiSu" panose="02010509060101010101" pitchFamily="49" charset="-122"/>
            </a:endParaRPr>
          </a:p>
          <a:p>
            <a:r>
              <a:rPr lang="zh-TW" altLang="en-US" sz="2000" b="1" dirty="0">
                <a:solidFill>
                  <a:schemeClr val="accent3">
                    <a:lumMod val="75000"/>
                  </a:schemeClr>
                </a:solidFill>
                <a:latin typeface="LiSu" panose="02010509060101010101" pitchFamily="49" charset="-122"/>
                <a:ea typeface="LiSu" panose="02010509060101010101" pitchFamily="49" charset="-122"/>
              </a:rPr>
              <a:t>啟事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FA2DE0D5-00F6-ADCA-BFEF-F2ECF94AE094}"/>
              </a:ext>
            </a:extLst>
          </p:cNvPr>
          <p:cNvSpPr txBox="1"/>
          <p:nvPr/>
        </p:nvSpPr>
        <p:spPr>
          <a:xfrm>
            <a:off x="3582638" y="4675441"/>
            <a:ext cx="701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75000"/>
                  </a:schemeClr>
                </a:solidFill>
                <a:latin typeface="LiSu" panose="02010509060101010101" pitchFamily="49" charset="-122"/>
                <a:ea typeface="LiSu" panose="02010509060101010101" pitchFamily="49" charset="-122"/>
              </a:rPr>
              <a:t>尋牌</a:t>
            </a:r>
            <a:endParaRPr lang="en-US" altLang="zh-TW" sz="2000" b="1" dirty="0">
              <a:solidFill>
                <a:schemeClr val="accent3">
                  <a:lumMod val="75000"/>
                </a:schemeClr>
              </a:solidFill>
              <a:latin typeface="LiSu" panose="02010509060101010101" pitchFamily="49" charset="-122"/>
              <a:ea typeface="LiSu" panose="02010509060101010101" pitchFamily="49" charset="-122"/>
            </a:endParaRPr>
          </a:p>
          <a:p>
            <a:r>
              <a:rPr lang="zh-TW" altLang="en-US" sz="2000" b="1" dirty="0">
                <a:solidFill>
                  <a:schemeClr val="accent3">
                    <a:lumMod val="75000"/>
                  </a:schemeClr>
                </a:solidFill>
                <a:latin typeface="LiSu" panose="02010509060101010101" pitchFamily="49" charset="-122"/>
                <a:ea typeface="LiSu" panose="02010509060101010101" pitchFamily="49" charset="-122"/>
              </a:rPr>
              <a:t>啟事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FF7A6D4-81B7-1558-F551-4581923BAF88}"/>
              </a:ext>
            </a:extLst>
          </p:cNvPr>
          <p:cNvSpPr txBox="1"/>
          <p:nvPr/>
        </p:nvSpPr>
        <p:spPr>
          <a:xfrm>
            <a:off x="5882920" y="392237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海盜</a:t>
            </a:r>
            <a:endParaRPr lang="en-US" altLang="zh-TW" b="1" dirty="0">
              <a:solidFill>
                <a:schemeClr val="accent1">
                  <a:lumMod val="50000"/>
                </a:schemeClr>
              </a:solidFill>
              <a:latin typeface="清松手寫體1" pitchFamily="2" charset="-120"/>
              <a:ea typeface="清松手寫體1" pitchFamily="2" charset="-120"/>
            </a:endParaRPr>
          </a:p>
          <a:p>
            <a:pPr algn="ctr"/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飛起來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6517176-FEDC-CCC0-CF57-50264B819704}"/>
              </a:ext>
            </a:extLst>
          </p:cNvPr>
          <p:cNvSpPr txBox="1"/>
          <p:nvPr/>
        </p:nvSpPr>
        <p:spPr>
          <a:xfrm>
            <a:off x="1289672" y="4723827"/>
            <a:ext cx="846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清松手寫體1" pitchFamily="2" charset="-120"/>
                <a:ea typeface="清松手寫體1" pitchFamily="2" charset="-120"/>
              </a:rPr>
              <a:t>極限</a:t>
            </a:r>
            <a:endParaRPr lang="en-US" altLang="zh-TW" sz="2000" b="1" dirty="0">
              <a:ln w="0">
                <a:solidFill>
                  <a:schemeClr val="tx1">
                    <a:lumMod val="95000"/>
                    <a:lumOff val="5000"/>
                  </a:schemeClr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清松手寫體1" pitchFamily="2" charset="-120"/>
              <a:ea typeface="清松手寫體1" pitchFamily="2" charset="-120"/>
            </a:endParaRPr>
          </a:p>
          <a:p>
            <a:pPr algn="ctr"/>
            <a:r>
              <a:rPr lang="zh-TW" altLang="en-US" sz="2000" b="1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清松手寫體1" pitchFamily="2" charset="-120"/>
                <a:ea typeface="清松手寫體1" pitchFamily="2" charset="-120"/>
              </a:rPr>
              <a:t>挑戰</a:t>
            </a:r>
            <a:endParaRPr lang="zh-TW" altLang="en-US" sz="20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624349"/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88AD6CE-F3AA-B4BC-B1F5-788B7CAD3123}"/>
              </a:ext>
            </a:extLst>
          </p:cNvPr>
          <p:cNvSpPr/>
          <p:nvPr/>
        </p:nvSpPr>
        <p:spPr>
          <a:xfrm>
            <a:off x="73041" y="4816040"/>
            <a:ext cx="122551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減重食譜</a:t>
            </a:r>
            <a:endParaRPr lang="en-US" altLang="zh-TW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zh-TW" altLang="en-US" sz="2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分享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4491543-B298-2171-051A-49050C86BDAE}"/>
              </a:ext>
            </a:extLst>
          </p:cNvPr>
          <p:cNvSpPr txBox="1"/>
          <p:nvPr/>
        </p:nvSpPr>
        <p:spPr>
          <a:xfrm>
            <a:off x="4613558" y="5623858"/>
            <a:ext cx="10195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清松手寫體1" pitchFamily="2" charset="-120"/>
                <a:ea typeface="清松手寫體1" pitchFamily="2" charset="-120"/>
              </a:rPr>
              <a:t>極限</a:t>
            </a:r>
            <a:endParaRPr lang="en-US" altLang="zh-TW" sz="2000" b="1" dirty="0">
              <a:ln w="0">
                <a:solidFill>
                  <a:schemeClr val="tx1">
                    <a:lumMod val="95000"/>
                    <a:lumOff val="5000"/>
                  </a:schemeClr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清松手寫體1" pitchFamily="2" charset="-120"/>
              <a:ea typeface="清松手寫體1" pitchFamily="2" charset="-120"/>
            </a:endParaRPr>
          </a:p>
          <a:p>
            <a:pPr algn="ctr"/>
            <a:r>
              <a:rPr lang="zh-TW" altLang="en-US" sz="2000" b="1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清松手寫體1" pitchFamily="2" charset="-120"/>
                <a:ea typeface="清松手寫體1" pitchFamily="2" charset="-120"/>
              </a:rPr>
              <a:t>挑戰</a:t>
            </a:r>
            <a:endParaRPr lang="zh-TW" altLang="en-US" sz="20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624349"/>
              </a:solidFill>
              <a:latin typeface="清松手寫體1" pitchFamily="2" charset="-120"/>
              <a:ea typeface="清松手寫體1" pitchFamily="2" charset="-12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7CAFED1-61A4-06EB-6FB0-CDFC64756147}"/>
              </a:ext>
            </a:extLst>
          </p:cNvPr>
          <p:cNvSpPr/>
          <p:nvPr/>
        </p:nvSpPr>
        <p:spPr>
          <a:xfrm>
            <a:off x="2336187" y="4789971"/>
            <a:ext cx="10354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b="1" u="sng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清松手寫體1" pitchFamily="2" charset="-120"/>
                <a:ea typeface="清松手寫體1" pitchFamily="2" charset="-120"/>
              </a:rPr>
              <a:t>我要</a:t>
            </a:r>
            <a:endParaRPr lang="en-US" altLang="zh-TW" b="1" u="sng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清松手寫體1" pitchFamily="2" charset="-120"/>
              <a:ea typeface="清松手寫體1" pitchFamily="2" charset="-120"/>
            </a:endParaRPr>
          </a:p>
          <a:p>
            <a:pPr algn="ctr"/>
            <a:r>
              <a:rPr lang="zh-TW" altLang="en-US" b="1" u="sng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清松手寫體1" pitchFamily="2" charset="-120"/>
                <a:ea typeface="清松手寫體1" pitchFamily="2" charset="-120"/>
              </a:rPr>
              <a:t>水蛇腰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D46CF0F-82E2-79E8-0DA9-C26F12547CF9}"/>
              </a:ext>
            </a:extLst>
          </p:cNvPr>
          <p:cNvSpPr txBox="1"/>
          <p:nvPr/>
        </p:nvSpPr>
        <p:spPr>
          <a:xfrm>
            <a:off x="5882920" y="4723827"/>
            <a:ext cx="969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紙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牌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比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大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小</a:t>
            </a:r>
          </a:p>
        </p:txBody>
      </p:sp>
      <p:pic>
        <p:nvPicPr>
          <p:cNvPr id="70" name="圖片 69">
            <a:extLst>
              <a:ext uri="{FF2B5EF4-FFF2-40B4-BE49-F238E27FC236}">
                <a16:creationId xmlns:a16="http://schemas.microsoft.com/office/drawing/2014/main" id="{42D70B00-6E58-B98F-FA6E-4CE0DEB821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90520">
            <a:off x="6609455" y="4747197"/>
            <a:ext cx="562770" cy="447843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118B0AE7-B347-BC96-AD7C-86395FFAEFAD}"/>
              </a:ext>
            </a:extLst>
          </p:cNvPr>
          <p:cNvSpPr/>
          <p:nvPr/>
        </p:nvSpPr>
        <p:spPr>
          <a:xfrm>
            <a:off x="157488" y="5520396"/>
            <a:ext cx="954107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dirty="0">
                <a:ln>
                  <a:solidFill>
                    <a:srgbClr val="FFC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飲料</a:t>
            </a:r>
            <a:endParaRPr lang="en-US" altLang="zh-TW" sz="2000" dirty="0">
              <a:ln>
                <a:solidFill>
                  <a:srgbClr val="FFC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  <a:p>
            <a:pPr algn="ctr"/>
            <a:r>
              <a:rPr lang="zh-TW" altLang="en-US" sz="2000" dirty="0">
                <a:ln>
                  <a:solidFill>
                    <a:srgbClr val="FFC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不上癮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0B93D70-F3B9-A22E-38FA-3C7E71B117A3}"/>
              </a:ext>
            </a:extLst>
          </p:cNvPr>
          <p:cNvSpPr txBox="1"/>
          <p:nvPr/>
        </p:nvSpPr>
        <p:spPr>
          <a:xfrm>
            <a:off x="1335732" y="5779338"/>
            <a:ext cx="10195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rgbClr val="129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Caiyun" panose="02010800040101010101" pitchFamily="2" charset="-122"/>
                <a:ea typeface="STCaiyun" panose="02010800040101010101" pitchFamily="2" charset="-122"/>
              </a:rPr>
              <a:t>毛巾操</a:t>
            </a:r>
          </a:p>
        </p:txBody>
      </p:sp>
      <p:pic>
        <p:nvPicPr>
          <p:cNvPr id="81" name="圖片 80">
            <a:extLst>
              <a:ext uri="{FF2B5EF4-FFF2-40B4-BE49-F238E27FC236}">
                <a16:creationId xmlns:a16="http://schemas.microsoft.com/office/drawing/2014/main" id="{31789BD0-1606-1C22-2D76-F74748A20A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43656">
            <a:off x="1986577" y="3829921"/>
            <a:ext cx="498837" cy="480288"/>
          </a:xfrm>
          <a:prstGeom prst="rect">
            <a:avLst/>
          </a:prstGeom>
        </p:spPr>
      </p:pic>
      <p:pic>
        <p:nvPicPr>
          <p:cNvPr id="83" name="圖片 82">
            <a:extLst>
              <a:ext uri="{FF2B5EF4-FFF2-40B4-BE49-F238E27FC236}">
                <a16:creationId xmlns:a16="http://schemas.microsoft.com/office/drawing/2014/main" id="{CBFFF826-0822-0F29-A8C4-B68FA81AF4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43656">
            <a:off x="4351753" y="2879492"/>
            <a:ext cx="498837" cy="480288"/>
          </a:xfrm>
          <a:prstGeom prst="rect">
            <a:avLst/>
          </a:prstGeom>
        </p:spPr>
      </p:pic>
      <p:pic>
        <p:nvPicPr>
          <p:cNvPr id="84" name="圖片 83">
            <a:extLst>
              <a:ext uri="{FF2B5EF4-FFF2-40B4-BE49-F238E27FC236}">
                <a16:creationId xmlns:a16="http://schemas.microsoft.com/office/drawing/2014/main" id="{00BA8587-F8D8-F8B1-C1A0-9D2CC8D2A5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1853" y="5315658"/>
            <a:ext cx="1092115" cy="222346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7C701917-2530-443C-7275-87221B094F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0228" y="6185922"/>
            <a:ext cx="1091209" cy="222162"/>
          </a:xfrm>
          <a:prstGeom prst="rect">
            <a:avLst/>
          </a:prstGeom>
        </p:spPr>
      </p:pic>
      <p:pic>
        <p:nvPicPr>
          <p:cNvPr id="97" name="圖片 96">
            <a:extLst>
              <a:ext uri="{FF2B5EF4-FFF2-40B4-BE49-F238E27FC236}">
                <a16:creationId xmlns:a16="http://schemas.microsoft.com/office/drawing/2014/main" id="{B86753D4-DF67-DAA6-A7CA-1104EB2394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5937" y="4801949"/>
            <a:ext cx="565742" cy="459440"/>
          </a:xfrm>
          <a:prstGeom prst="rect">
            <a:avLst/>
          </a:prstGeom>
        </p:spPr>
      </p:pic>
      <p:pic>
        <p:nvPicPr>
          <p:cNvPr id="99" name="圖片 98">
            <a:extLst>
              <a:ext uri="{FF2B5EF4-FFF2-40B4-BE49-F238E27FC236}">
                <a16:creationId xmlns:a16="http://schemas.microsoft.com/office/drawing/2014/main" id="{75075EB7-D2A9-47F5-CFDA-8BADD92A57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990" y="4858001"/>
            <a:ext cx="431596" cy="604441"/>
          </a:xfrm>
          <a:prstGeom prst="rect">
            <a:avLst/>
          </a:prstGeom>
        </p:spPr>
      </p:pic>
      <p:pic>
        <p:nvPicPr>
          <p:cNvPr id="101" name="圖片 100">
            <a:extLst>
              <a:ext uri="{FF2B5EF4-FFF2-40B4-BE49-F238E27FC236}">
                <a16:creationId xmlns:a16="http://schemas.microsoft.com/office/drawing/2014/main" id="{59D02F42-45E3-0AC4-A90D-0DE986A463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46972" y="3979824"/>
            <a:ext cx="507230" cy="710365"/>
          </a:xfrm>
          <a:prstGeom prst="rect">
            <a:avLst/>
          </a:prstGeom>
        </p:spPr>
      </p:pic>
      <p:pic>
        <p:nvPicPr>
          <p:cNvPr id="106" name="圖片 105">
            <a:extLst>
              <a:ext uri="{FF2B5EF4-FFF2-40B4-BE49-F238E27FC236}">
                <a16:creationId xmlns:a16="http://schemas.microsoft.com/office/drawing/2014/main" id="{CADC4CF3-084E-35F1-C9FB-28E093CE37B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0048572">
            <a:off x="14725" y="5832083"/>
            <a:ext cx="265994" cy="608219"/>
          </a:xfrm>
          <a:prstGeom prst="rect">
            <a:avLst/>
          </a:prstGeom>
        </p:spPr>
      </p:pic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6AA38BDD-3123-559A-FD87-CEED1D7C87BD}"/>
              </a:ext>
            </a:extLst>
          </p:cNvPr>
          <p:cNvSpPr txBox="1"/>
          <p:nvPr/>
        </p:nvSpPr>
        <p:spPr>
          <a:xfrm>
            <a:off x="45905" y="146376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清松手寫體1" pitchFamily="2" charset="-120"/>
                <a:ea typeface="清松手寫體1" pitchFamily="2" charset="-120"/>
              </a:rPr>
              <a:t>中正嘉義公園店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80</Words>
  <Application>Microsoft Office PowerPoint</Application>
  <PresentationFormat>如螢幕大小 (4:3)</PresentationFormat>
  <Paragraphs>48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1" baseType="lpstr">
      <vt:lpstr>KaiTi</vt:lpstr>
      <vt:lpstr>LiSu</vt:lpstr>
      <vt:lpstr>Microsoft YaHei</vt:lpstr>
      <vt:lpstr>MS UI Gothic</vt:lpstr>
      <vt:lpstr>SanafonKaku</vt:lpstr>
      <vt:lpstr>STCaiyun</vt:lpstr>
      <vt:lpstr>清松手寫體1</vt:lpstr>
      <vt:lpstr>Arial</vt:lpstr>
      <vt:lpstr>Calibri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筑鈞 楊</cp:lastModifiedBy>
  <cp:revision>2</cp:revision>
  <dcterms:created xsi:type="dcterms:W3CDTF">2022-06-17T12:35:43Z</dcterms:created>
  <dcterms:modified xsi:type="dcterms:W3CDTF">2022-06-23T18:16:41Z</dcterms:modified>
</cp:coreProperties>
</file>