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B3DB-07CB-4F40-A633-6924BC8A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E8548-9057-4032-8D24-83378B00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C98C9-B293-4A0F-B1A5-CEEDA371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619E-4D61-4D04-A61F-E0EBE782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40A0-44D7-4335-8B90-6FDC777A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90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B7A6-EAF0-4047-AA4D-A714CFE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21BB-D3FD-487C-971A-B46461B2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45D7-7EDF-46F8-B2B8-C6C9EAA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9C05-36E2-4466-A51A-B473C573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1456-42F9-48D5-BC50-986393F3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196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F0996-787B-4AE7-810E-DE7670FB2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068D-1F2E-4782-9449-50B2547F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8C66-C3D3-43E1-BD4D-0C1DE29A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F716-D46F-441C-9E92-E6D3DC62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6A75-83A8-4530-A600-E42BB911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015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0009-C258-4E46-B895-165ABB09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433D-6F78-435B-9323-A41A94BD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4FD1-412E-4679-B1BD-0367E49F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A423-50EB-4412-8724-95BFF28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0EBF-FE52-42A4-AC6A-817F093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33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E67-B763-419C-9E10-2AB4577B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8CBD-04CE-4931-9EF2-A2C9D22E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AAA7-BA2B-4C59-924D-7158A6F1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3B4A-35B6-4A46-BC29-DBF5632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7CC2-F1DF-4824-91F6-D4820CF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50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80-2C3A-4D30-A734-FAEFF128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35B3-E00E-4715-9184-13FEC9E57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0D76-18E0-4061-BCF9-1168F748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B9798-2F60-4372-A2B4-EA3CF5C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986AC-B117-411A-89C9-9507F577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6DB6-F931-4C5C-BF04-785A036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47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EF8C-DD95-49F8-B9D7-8B5AC2D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53BFE-F1D9-4E8F-9D0B-971E5C33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9EB2D-1FAD-465A-86AD-1CA754CA6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699A-485D-4EF9-AF93-381037739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8B505-9418-43D6-A73E-60DF6E046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450A0-6724-4577-9B50-07B4B5A7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68DCB-C864-4669-B08D-CB00758C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01751-D886-4585-8513-18D0335B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64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D959-6F67-48A9-9A5B-77FCDB9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2CFA4-39C2-40BE-9178-5E8F8FB4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81A68-A5ED-419E-A88E-8FEFF7E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CF34F-84D4-43D7-9812-2563E7C7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479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E2793-9E3D-4536-A5A3-8CB8E67E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E85AF-5322-4ACA-8A88-152E1F7F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4CA7-9D49-4E4F-AF94-534DFAEF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571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A1D0-E21D-4965-92CD-E328169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BDCB-BDBA-402F-8CFD-DC352F2E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A9E4-932C-4BE7-B1BF-8EC21ED2A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BF14-141D-4FA7-AE61-CEC9D04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5EDD-C39F-4AD5-958C-82AC5566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17F2-6838-45A3-A35E-733E911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57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281-E629-4751-B689-4FA10557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84D53-9F9D-4623-A9EF-25B7A0D2C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015A0-9182-4604-880C-052DAD07A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2D08-16DC-41C8-9E40-3531450D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16E8-9044-41BD-8225-F98BC4D8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7AF6-2E73-4BEC-ADDB-8AE2B486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121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A1E57-08A4-4D42-A36E-B9220B14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3588-53AD-491F-8C93-7631A512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0EB1-A70F-4A3C-96B0-9520ECE64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7256-689F-4A20-9EB6-DAAF02AAB8EE}" type="datetimeFigureOut">
              <a:rPr lang="en-DK" smtClean="0"/>
              <a:t>12/11/2018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C90B-9006-453F-92CD-A2B844C78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8756-34E2-4310-A5E5-42CDF199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FDA1-4D74-4527-A5C8-24B8775BCA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722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2.xml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BEAB-5CC6-4E7B-97A3-7FCF72054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EFE6B-0009-4CC7-8A06-A8AD08D12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A06A4-2983-4EFF-9329-B2D132FE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" y="-1375218"/>
            <a:ext cx="16153573" cy="8726993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506E393D-820D-46F0-A165-EAACE9E28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4007206"/>
            <a:ext cx="1276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C9BF-43C4-4E01-8144-FAD87085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4C6B6-21A6-48C8-8ABC-D87654A6D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62" y="673027"/>
            <a:ext cx="10202552" cy="5511945"/>
          </a:xfr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629D4F41-8AE5-4DD8-8111-1D58092C2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90" y="3429000"/>
            <a:ext cx="1079356" cy="2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BA2B-1C3D-4964-9B49-3546BDD7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0C5FBD-135F-48E6-ABB9-245CC49B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862543"/>
            <a:ext cx="14590366" cy="7882468"/>
          </a:xfrm>
        </p:spPr>
      </p:pic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AA2AEA1E-39C5-42A2-838A-037E63B61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83" y="4667804"/>
            <a:ext cx="1438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5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BA2B-1C3D-4964-9B49-3546BDD7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0C5FBD-135F-48E6-ABB9-245CC49B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862543"/>
            <a:ext cx="14590366" cy="7882468"/>
          </a:xfrm>
        </p:spPr>
      </p:pic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22D0B910-C548-4B6E-B574-0C1E0D6CB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34" y="4694438"/>
            <a:ext cx="1438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0D0-6D0C-488B-8C45-5BFFD885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D3A71-79BC-455A-B01C-4709B7A6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08" y="761490"/>
            <a:ext cx="8185642" cy="5335020"/>
          </a:xfrm>
        </p:spPr>
      </p:pic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F98CEE89-6981-4621-943C-3ACA3943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3128962"/>
            <a:ext cx="2428875" cy="600075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sldjump"/>
            <a:extLst>
              <a:ext uri="{FF2B5EF4-FFF2-40B4-BE49-F238E27FC236}">
                <a16:creationId xmlns:a16="http://schemas.microsoft.com/office/drawing/2014/main" id="{95D81F78-75E3-4A4E-8CBA-81308CC2E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4093623"/>
            <a:ext cx="2428875" cy="600075"/>
          </a:xfrm>
          <a:prstGeom prst="rect">
            <a:avLst/>
          </a:prstGeom>
        </p:spPr>
      </p:pic>
      <p:pic>
        <p:nvPicPr>
          <p:cNvPr id="15" name="Picture 14">
            <a:hlinkClick r:id="rId7" action="ppaction://hlinksldjump"/>
            <a:extLst>
              <a:ext uri="{FF2B5EF4-FFF2-40B4-BE49-F238E27FC236}">
                <a16:creationId xmlns:a16="http://schemas.microsoft.com/office/drawing/2014/main" id="{8FCD17B6-A00D-4D2E-BE7C-D47773275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109787"/>
            <a:ext cx="2428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CC1-26CB-4D55-A36A-D985E54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AA939-80F1-48B8-976D-A3EA416D7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2" y="523081"/>
            <a:ext cx="8917235" cy="5811838"/>
          </a:xfr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FA53E803-72E3-4B27-A2CC-654784EBD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1" y="2081212"/>
            <a:ext cx="2428875" cy="600075"/>
          </a:xfrm>
          <a:prstGeom prst="rect">
            <a:avLst/>
          </a:prstGeom>
        </p:spPr>
      </p:pic>
      <p:pic>
        <p:nvPicPr>
          <p:cNvPr id="9" name="Picture 8">
            <a:hlinkClick r:id="rId5" action="ppaction://hlinksldjump"/>
            <a:extLst>
              <a:ext uri="{FF2B5EF4-FFF2-40B4-BE49-F238E27FC236}">
                <a16:creationId xmlns:a16="http://schemas.microsoft.com/office/drawing/2014/main" id="{7538BE23-3BAB-4D87-A057-388C5E3DC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3128962"/>
            <a:ext cx="2428875" cy="600075"/>
          </a:xfrm>
          <a:prstGeom prst="rect">
            <a:avLst/>
          </a:prstGeom>
        </p:spPr>
      </p:pic>
      <p:pic>
        <p:nvPicPr>
          <p:cNvPr id="11" name="Picture 10">
            <a:hlinkClick r:id="rId7" action="ppaction://hlinksldjump"/>
            <a:extLst>
              <a:ext uri="{FF2B5EF4-FFF2-40B4-BE49-F238E27FC236}">
                <a16:creationId xmlns:a16="http://schemas.microsoft.com/office/drawing/2014/main" id="{9000A971-6F18-4E0C-8FEA-16CF2DC53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1" y="4176712"/>
            <a:ext cx="2428875" cy="600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158364-7F5E-4C8A-A739-E9DD07208AE1}"/>
              </a:ext>
            </a:extLst>
          </p:cNvPr>
          <p:cNvSpPr txBox="1"/>
          <p:nvPr/>
        </p:nvSpPr>
        <p:spPr>
          <a:xfrm>
            <a:off x="4881560" y="1171575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832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5571-9511-49EF-B3EF-DF1086B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BDD38-9D70-41D3-9B91-12C45CBF5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75" y="673893"/>
            <a:ext cx="8454445" cy="5510213"/>
          </a:xfr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6202C4A2-99DC-4BEE-986A-B96D51543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509837"/>
            <a:ext cx="2428875" cy="600075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6198320A-4F49-46F0-B272-6A3E64ACC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1" y="3548062"/>
            <a:ext cx="2428875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AC713-A1BA-43C9-8BF0-FB7503C7951B}"/>
              </a:ext>
            </a:extLst>
          </p:cNvPr>
          <p:cNvSpPr txBox="1"/>
          <p:nvPr/>
        </p:nvSpPr>
        <p:spPr>
          <a:xfrm>
            <a:off x="4766151" y="181479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Kasserer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3592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C13-280A-4FC2-B260-4811EF3C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D9E33-4B7A-4D93-8B1D-FC7469AAC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8" y="362741"/>
            <a:ext cx="9405604" cy="6130134"/>
          </a:xfr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3D6FC1A3-A51F-426B-8A0D-96233975F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414587"/>
            <a:ext cx="2428875" cy="600075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C8AD9336-695A-42F7-9CCD-CE69956D8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3543301"/>
            <a:ext cx="2428875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ACCC-3314-4474-8A1C-6B9AD291A582}"/>
              </a:ext>
            </a:extLst>
          </p:cNvPr>
          <p:cNvSpPr txBox="1"/>
          <p:nvPr/>
        </p:nvSpPr>
        <p:spPr>
          <a:xfrm>
            <a:off x="4881562" y="1495425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Træner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013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BA2B-1C3D-4964-9B49-3546BDD7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0C5FBD-135F-48E6-ABB9-245CC49B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862543"/>
            <a:ext cx="14590366" cy="7882468"/>
          </a:xfrm>
        </p:spPr>
      </p:pic>
      <p:pic>
        <p:nvPicPr>
          <p:cNvPr id="11" name="Picture 10">
            <a:hlinkClick r:id="rId3" action="ppaction://hlinksldjump"/>
            <a:extLst>
              <a:ext uri="{FF2B5EF4-FFF2-40B4-BE49-F238E27FC236}">
                <a16:creationId xmlns:a16="http://schemas.microsoft.com/office/drawing/2014/main" id="{E58E33B6-1B14-4E97-8802-444CE555A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4654550"/>
            <a:ext cx="1107440" cy="3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757A-0159-4C3D-8939-85A24D67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3AF34-F20E-406F-9C9C-BA7F2F58D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1" y="785091"/>
            <a:ext cx="11040277" cy="5964527"/>
          </a:xfr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B2C96DE1-201E-4B9C-BE26-2C393CA17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03" y="3907560"/>
            <a:ext cx="1071852" cy="3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8E78-5166-4956-8272-610AB3E0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2A0187D-0212-466A-A51A-D96CC8A0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753" y="-320040"/>
            <a:ext cx="13878868" cy="7498080"/>
          </a:xfrm>
        </p:spPr>
      </p:pic>
      <p:pic>
        <p:nvPicPr>
          <p:cNvPr id="17" name="Picture 16">
            <a:hlinkClick r:id="rId3" action="ppaction://hlinksldjump"/>
            <a:extLst>
              <a:ext uri="{FF2B5EF4-FFF2-40B4-BE49-F238E27FC236}">
                <a16:creationId xmlns:a16="http://schemas.microsoft.com/office/drawing/2014/main" id="{B938FEA6-C805-4AAA-BD03-F6C15D50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48" y="5293069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3BD-FE79-4613-AA05-74C9F8C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BD62C-F6E7-4590-8390-029C09C5C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3" y="600364"/>
            <a:ext cx="11433494" cy="6176963"/>
          </a:xfr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CABCC38B-26CF-40D2-81C9-D56902BF6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81" y="5176693"/>
            <a:ext cx="1438275" cy="476250"/>
          </a:xfrm>
          <a:prstGeom prst="rect">
            <a:avLst/>
          </a:prstGeom>
        </p:spPr>
      </p:pic>
      <p:pic>
        <p:nvPicPr>
          <p:cNvPr id="9" name="Picture 8">
            <a:hlinkClick r:id="rId5" action="ppaction://hlinksldjump"/>
            <a:extLst>
              <a:ext uri="{FF2B5EF4-FFF2-40B4-BE49-F238E27FC236}">
                <a16:creationId xmlns:a16="http://schemas.microsoft.com/office/drawing/2014/main" id="{274C6910-7632-4781-AD0A-F897E654B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81" y="4344699"/>
            <a:ext cx="1438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7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Cöng Tíén Tran</dc:creator>
  <cp:lastModifiedBy>Vincent Cöng Tíén Tran</cp:lastModifiedBy>
  <cp:revision>12</cp:revision>
  <dcterms:created xsi:type="dcterms:W3CDTF">2018-11-12T08:59:37Z</dcterms:created>
  <dcterms:modified xsi:type="dcterms:W3CDTF">2018-11-12T11:01:31Z</dcterms:modified>
</cp:coreProperties>
</file>