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3D1B"/>
    <a:srgbClr val="BE15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AFDE5B-45EF-4024-A2D1-D9047B07C5AB}" v="17" dt="2022-01-31T19:52:58.6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e C." userId="7045388030d0df92" providerId="LiveId" clId="{46AFDE5B-45EF-4024-A2D1-D9047B07C5AB}"/>
    <pc:docChg chg="undo redo custSel addSld delSld modSld">
      <pc:chgData name="Simone C." userId="7045388030d0df92" providerId="LiveId" clId="{46AFDE5B-45EF-4024-A2D1-D9047B07C5AB}" dt="2022-02-08T13:44:08.391" v="2335" actId="20577"/>
      <pc:docMkLst>
        <pc:docMk/>
      </pc:docMkLst>
      <pc:sldChg chg="modSp mod">
        <pc:chgData name="Simone C." userId="7045388030d0df92" providerId="LiveId" clId="{46AFDE5B-45EF-4024-A2D1-D9047B07C5AB}" dt="2022-02-08T13:12:50.686" v="2334" actId="20577"/>
        <pc:sldMkLst>
          <pc:docMk/>
          <pc:sldMk cId="1008465037" sldId="256"/>
        </pc:sldMkLst>
        <pc:spChg chg="mod">
          <ac:chgData name="Simone C." userId="7045388030d0df92" providerId="LiveId" clId="{46AFDE5B-45EF-4024-A2D1-D9047B07C5AB}" dt="2022-02-08T13:12:50.686" v="2334" actId="20577"/>
          <ac:spMkLst>
            <pc:docMk/>
            <pc:sldMk cId="1008465037" sldId="256"/>
            <ac:spMk id="2" creationId="{47E5C368-7EA0-4B02-9D03-E5B01C99FFD6}"/>
          </ac:spMkLst>
        </pc:spChg>
      </pc:sldChg>
      <pc:sldChg chg="addSp delSp modSp mod">
        <pc:chgData name="Simone C." userId="7045388030d0df92" providerId="LiveId" clId="{46AFDE5B-45EF-4024-A2D1-D9047B07C5AB}" dt="2022-02-01T15:20:52.648" v="725" actId="1076"/>
        <pc:sldMkLst>
          <pc:docMk/>
          <pc:sldMk cId="1688740411" sldId="257"/>
        </pc:sldMkLst>
        <pc:spChg chg="mod">
          <ac:chgData name="Simone C." userId="7045388030d0df92" providerId="LiveId" clId="{46AFDE5B-45EF-4024-A2D1-D9047B07C5AB}" dt="2022-01-31T19:57:34.756" v="68" actId="115"/>
          <ac:spMkLst>
            <pc:docMk/>
            <pc:sldMk cId="1688740411" sldId="257"/>
            <ac:spMk id="4" creationId="{7A20C064-BD74-4344-B504-09BC026735A3}"/>
          </ac:spMkLst>
        </pc:spChg>
        <pc:spChg chg="add del">
          <ac:chgData name="Simone C." userId="7045388030d0df92" providerId="LiveId" clId="{46AFDE5B-45EF-4024-A2D1-D9047B07C5AB}" dt="2022-01-31T19:45:48.695" v="2" actId="478"/>
          <ac:spMkLst>
            <pc:docMk/>
            <pc:sldMk cId="1688740411" sldId="257"/>
            <ac:spMk id="5" creationId="{5DF7D99C-65C5-4A22-A1E8-DB6DCD8E7CCE}"/>
          </ac:spMkLst>
        </pc:spChg>
        <pc:spChg chg="mod">
          <ac:chgData name="Simone C." userId="7045388030d0df92" providerId="LiveId" clId="{46AFDE5B-45EF-4024-A2D1-D9047B07C5AB}" dt="2022-02-01T15:20:52.648" v="725" actId="1076"/>
          <ac:spMkLst>
            <pc:docMk/>
            <pc:sldMk cId="1688740411" sldId="257"/>
            <ac:spMk id="6" creationId="{BDBD0B9F-5ADA-41CF-ABAB-E1AB5411CF0A}"/>
          </ac:spMkLst>
        </pc:spChg>
        <pc:spChg chg="add del mod">
          <ac:chgData name="Simone C." userId="7045388030d0df92" providerId="LiveId" clId="{46AFDE5B-45EF-4024-A2D1-D9047B07C5AB}" dt="2022-01-31T19:46:18.991" v="5" actId="478"/>
          <ac:spMkLst>
            <pc:docMk/>
            <pc:sldMk cId="1688740411" sldId="257"/>
            <ac:spMk id="8" creationId="{B89D2C92-D2DA-4A8F-B884-5B690061F941}"/>
          </ac:spMkLst>
        </pc:spChg>
        <pc:spChg chg="add del mod">
          <ac:chgData name="Simone C." userId="7045388030d0df92" providerId="LiveId" clId="{46AFDE5B-45EF-4024-A2D1-D9047B07C5AB}" dt="2022-01-31T19:48:15.648" v="15" actId="478"/>
          <ac:spMkLst>
            <pc:docMk/>
            <pc:sldMk cId="1688740411" sldId="257"/>
            <ac:spMk id="12" creationId="{A4233545-8602-4D9A-88E7-577C0E68F4DF}"/>
          </ac:spMkLst>
        </pc:spChg>
        <pc:picChg chg="add del mod">
          <ac:chgData name="Simone C." userId="7045388030d0df92" providerId="LiveId" clId="{46AFDE5B-45EF-4024-A2D1-D9047B07C5AB}" dt="2022-01-31T19:50:10.027" v="28" actId="478"/>
          <ac:picMkLst>
            <pc:docMk/>
            <pc:sldMk cId="1688740411" sldId="257"/>
            <ac:picMk id="10" creationId="{7B01C302-94EF-4DCC-AAC6-673D9EC4AF6A}"/>
          </ac:picMkLst>
        </pc:picChg>
        <pc:picChg chg="add del mod">
          <ac:chgData name="Simone C." userId="7045388030d0df92" providerId="LiveId" clId="{46AFDE5B-45EF-4024-A2D1-D9047B07C5AB}" dt="2022-01-31T19:49:35.844" v="24" actId="478"/>
          <ac:picMkLst>
            <pc:docMk/>
            <pc:sldMk cId="1688740411" sldId="257"/>
            <ac:picMk id="11" creationId="{DF4F393C-DEDE-466F-B35C-AAB5D116A905}"/>
          </ac:picMkLst>
        </pc:picChg>
        <pc:picChg chg="add del mod">
          <ac:chgData name="Simone C." userId="7045388030d0df92" providerId="LiveId" clId="{46AFDE5B-45EF-4024-A2D1-D9047B07C5AB}" dt="2022-01-31T19:49:35.192" v="23" actId="478"/>
          <ac:picMkLst>
            <pc:docMk/>
            <pc:sldMk cId="1688740411" sldId="257"/>
            <ac:picMk id="13" creationId="{9ED5F524-7D92-48A3-853C-287E46EC5E9A}"/>
          </ac:picMkLst>
        </pc:picChg>
        <pc:picChg chg="add mod">
          <ac:chgData name="Simone C." userId="7045388030d0df92" providerId="LiveId" clId="{46AFDE5B-45EF-4024-A2D1-D9047B07C5AB}" dt="2022-01-31T19:53:46.724" v="65" actId="1076"/>
          <ac:picMkLst>
            <pc:docMk/>
            <pc:sldMk cId="1688740411" sldId="257"/>
            <ac:picMk id="15" creationId="{415826DE-E0D8-4426-8CB2-6E5E812B9A35}"/>
          </ac:picMkLst>
        </pc:picChg>
        <pc:picChg chg="add mod">
          <ac:chgData name="Simone C." userId="7045388030d0df92" providerId="LiveId" clId="{46AFDE5B-45EF-4024-A2D1-D9047B07C5AB}" dt="2022-01-31T19:53:30.117" v="59" actId="1076"/>
          <ac:picMkLst>
            <pc:docMk/>
            <pc:sldMk cId="1688740411" sldId="257"/>
            <ac:picMk id="16" creationId="{E3BC5B9E-4E5C-4A15-8602-462114F9928E}"/>
          </ac:picMkLst>
        </pc:picChg>
        <pc:picChg chg="add del mod">
          <ac:chgData name="Simone C." userId="7045388030d0df92" providerId="LiveId" clId="{46AFDE5B-45EF-4024-A2D1-D9047B07C5AB}" dt="2022-01-31T19:53:38.479" v="62" actId="1076"/>
          <ac:picMkLst>
            <pc:docMk/>
            <pc:sldMk cId="1688740411" sldId="257"/>
            <ac:picMk id="17" creationId="{6F1AFC55-A0D4-4B20-A8A4-4CD0C64007E5}"/>
          </ac:picMkLst>
        </pc:picChg>
        <pc:picChg chg="add mod">
          <ac:chgData name="Simone C." userId="7045388030d0df92" providerId="LiveId" clId="{46AFDE5B-45EF-4024-A2D1-D9047B07C5AB}" dt="2022-01-31T19:53:20.170" v="56" actId="1076"/>
          <ac:picMkLst>
            <pc:docMk/>
            <pc:sldMk cId="1688740411" sldId="257"/>
            <ac:picMk id="18" creationId="{022B7706-CBD6-496F-A3E6-84F578693AD8}"/>
          </ac:picMkLst>
        </pc:picChg>
        <pc:picChg chg="add mod">
          <ac:chgData name="Simone C." userId="7045388030d0df92" providerId="LiveId" clId="{46AFDE5B-45EF-4024-A2D1-D9047B07C5AB}" dt="2022-01-31T19:53:13.303" v="55" actId="1076"/>
          <ac:picMkLst>
            <pc:docMk/>
            <pc:sldMk cId="1688740411" sldId="257"/>
            <ac:picMk id="19" creationId="{75D1D117-3845-43DE-9AB8-42F33174735E}"/>
          </ac:picMkLst>
        </pc:picChg>
        <pc:picChg chg="add mod">
          <ac:chgData name="Simone C." userId="7045388030d0df92" providerId="LiveId" clId="{46AFDE5B-45EF-4024-A2D1-D9047B07C5AB}" dt="2022-01-31T19:54:00.839" v="66" actId="1076"/>
          <ac:picMkLst>
            <pc:docMk/>
            <pc:sldMk cId="1688740411" sldId="257"/>
            <ac:picMk id="20" creationId="{60BF60DD-D872-4F63-A352-AD27C9865B5B}"/>
          </ac:picMkLst>
        </pc:picChg>
      </pc:sldChg>
      <pc:sldChg chg="addSp delSp modSp new mod">
        <pc:chgData name="Simone C." userId="7045388030d0df92" providerId="LiveId" clId="{46AFDE5B-45EF-4024-A2D1-D9047B07C5AB}" dt="2022-01-31T20:10:16.009" v="337" actId="1076"/>
        <pc:sldMkLst>
          <pc:docMk/>
          <pc:sldMk cId="884151862" sldId="258"/>
        </pc:sldMkLst>
        <pc:spChg chg="mod">
          <ac:chgData name="Simone C." userId="7045388030d0df92" providerId="LiveId" clId="{46AFDE5B-45EF-4024-A2D1-D9047B07C5AB}" dt="2022-01-31T20:08:03.551" v="312" actId="1076"/>
          <ac:spMkLst>
            <pc:docMk/>
            <pc:sldMk cId="884151862" sldId="258"/>
            <ac:spMk id="2" creationId="{D4745921-0A33-4FAB-8499-7A158AE81D63}"/>
          </ac:spMkLst>
        </pc:spChg>
        <pc:spChg chg="del">
          <ac:chgData name="Simone C." userId="7045388030d0df92" providerId="LiveId" clId="{46AFDE5B-45EF-4024-A2D1-D9047B07C5AB}" dt="2022-01-31T19:58:59.280" v="145" actId="478"/>
          <ac:spMkLst>
            <pc:docMk/>
            <pc:sldMk cId="884151862" sldId="258"/>
            <ac:spMk id="3" creationId="{9BCE1C39-9696-4589-BAD1-81EC756754AC}"/>
          </ac:spMkLst>
        </pc:spChg>
        <pc:spChg chg="mod">
          <ac:chgData name="Simone C." userId="7045388030d0df92" providerId="LiveId" clId="{46AFDE5B-45EF-4024-A2D1-D9047B07C5AB}" dt="2022-01-31T20:08:07.050" v="313" actId="1076"/>
          <ac:spMkLst>
            <pc:docMk/>
            <pc:sldMk cId="884151862" sldId="258"/>
            <ac:spMk id="4" creationId="{9A192A04-86D3-451E-92FE-06FB9E3B1347}"/>
          </ac:spMkLst>
        </pc:spChg>
        <pc:spChg chg="add mod">
          <ac:chgData name="Simone C." userId="7045388030d0df92" providerId="LiveId" clId="{46AFDE5B-45EF-4024-A2D1-D9047B07C5AB}" dt="2022-01-31T20:10:12.393" v="335" actId="1076"/>
          <ac:spMkLst>
            <pc:docMk/>
            <pc:sldMk cId="884151862" sldId="258"/>
            <ac:spMk id="13" creationId="{AA4934B7-233B-41CD-BE9F-FAD427893D7E}"/>
          </ac:spMkLst>
        </pc:spChg>
        <pc:spChg chg="add mod">
          <ac:chgData name="Simone C." userId="7045388030d0df92" providerId="LiveId" clId="{46AFDE5B-45EF-4024-A2D1-D9047B07C5AB}" dt="2022-01-31T20:10:16.009" v="337" actId="1076"/>
          <ac:spMkLst>
            <pc:docMk/>
            <pc:sldMk cId="884151862" sldId="258"/>
            <ac:spMk id="16" creationId="{1FA9C161-A292-469B-BFE1-A8B88BBF87C4}"/>
          </ac:spMkLst>
        </pc:spChg>
        <pc:picChg chg="add del mod">
          <ac:chgData name="Simone C." userId="7045388030d0df92" providerId="LiveId" clId="{46AFDE5B-45EF-4024-A2D1-D9047B07C5AB}" dt="2022-01-31T20:01:27.304" v="171" actId="478"/>
          <ac:picMkLst>
            <pc:docMk/>
            <pc:sldMk cId="884151862" sldId="258"/>
            <ac:picMk id="6" creationId="{901DB4E9-7331-4CE1-AA2F-3B33D214E396}"/>
          </ac:picMkLst>
        </pc:picChg>
        <pc:picChg chg="add mod">
          <ac:chgData name="Simone C." userId="7045388030d0df92" providerId="LiveId" clId="{46AFDE5B-45EF-4024-A2D1-D9047B07C5AB}" dt="2022-01-31T20:10:00.650" v="330" actId="14100"/>
          <ac:picMkLst>
            <pc:docMk/>
            <pc:sldMk cId="884151862" sldId="258"/>
            <ac:picMk id="8" creationId="{0B008907-7180-4943-8CD0-9B6BF5C91A23}"/>
          </ac:picMkLst>
        </pc:picChg>
        <pc:picChg chg="add mod">
          <ac:chgData name="Simone C." userId="7045388030d0df92" providerId="LiveId" clId="{46AFDE5B-45EF-4024-A2D1-D9047B07C5AB}" dt="2022-01-31T20:10:02.360" v="331" actId="1076"/>
          <ac:picMkLst>
            <pc:docMk/>
            <pc:sldMk cId="884151862" sldId="258"/>
            <ac:picMk id="10" creationId="{3050A161-395B-49A5-A356-374E75CD11FB}"/>
          </ac:picMkLst>
        </pc:picChg>
        <pc:picChg chg="add mod">
          <ac:chgData name="Simone C." userId="7045388030d0df92" providerId="LiveId" clId="{46AFDE5B-45EF-4024-A2D1-D9047B07C5AB}" dt="2022-01-31T20:08:28.852" v="318" actId="1076"/>
          <ac:picMkLst>
            <pc:docMk/>
            <pc:sldMk cId="884151862" sldId="258"/>
            <ac:picMk id="12" creationId="{2F588EE8-6229-43DE-8FF3-8D6C717A1B31}"/>
          </ac:picMkLst>
        </pc:picChg>
        <pc:picChg chg="add mod">
          <ac:chgData name="Simone C." userId="7045388030d0df92" providerId="LiveId" clId="{46AFDE5B-45EF-4024-A2D1-D9047B07C5AB}" dt="2022-01-31T20:10:05.856" v="334" actId="1076"/>
          <ac:picMkLst>
            <pc:docMk/>
            <pc:sldMk cId="884151862" sldId="258"/>
            <ac:picMk id="15" creationId="{B6CFA381-E6F0-4A62-8BBA-1AE9AD847542}"/>
          </ac:picMkLst>
        </pc:picChg>
      </pc:sldChg>
      <pc:sldChg chg="addSp delSp modSp new mod">
        <pc:chgData name="Simone C." userId="7045388030d0df92" providerId="LiveId" clId="{46AFDE5B-45EF-4024-A2D1-D9047B07C5AB}" dt="2022-02-01T15:21:05.063" v="726" actId="1076"/>
        <pc:sldMkLst>
          <pc:docMk/>
          <pc:sldMk cId="3733495732" sldId="259"/>
        </pc:sldMkLst>
        <pc:spChg chg="mod">
          <ac:chgData name="Simone C." userId="7045388030d0df92" providerId="LiveId" clId="{46AFDE5B-45EF-4024-A2D1-D9047B07C5AB}" dt="2022-01-31T20:07:53.589" v="309" actId="1076"/>
          <ac:spMkLst>
            <pc:docMk/>
            <pc:sldMk cId="3733495732" sldId="259"/>
            <ac:spMk id="2" creationId="{CA933461-4CF7-4117-89A2-E65ACBA89253}"/>
          </ac:spMkLst>
        </pc:spChg>
        <pc:spChg chg="del">
          <ac:chgData name="Simone C." userId="7045388030d0df92" providerId="LiveId" clId="{46AFDE5B-45EF-4024-A2D1-D9047B07C5AB}" dt="2022-01-31T20:05:03.009" v="275" actId="478"/>
          <ac:spMkLst>
            <pc:docMk/>
            <pc:sldMk cId="3733495732" sldId="259"/>
            <ac:spMk id="3" creationId="{7C954953-2DBD-4CC7-B8C1-102E9C3EC222}"/>
          </ac:spMkLst>
        </pc:spChg>
        <pc:spChg chg="del">
          <ac:chgData name="Simone C." userId="7045388030d0df92" providerId="LiveId" clId="{46AFDE5B-45EF-4024-A2D1-D9047B07C5AB}" dt="2022-01-31T20:05:01.946" v="274" actId="478"/>
          <ac:spMkLst>
            <pc:docMk/>
            <pc:sldMk cId="3733495732" sldId="259"/>
            <ac:spMk id="4" creationId="{26EF21C8-09FC-4799-AB64-88586D677481}"/>
          </ac:spMkLst>
        </pc:spChg>
        <pc:picChg chg="add mod">
          <ac:chgData name="Simone C." userId="7045388030d0df92" providerId="LiveId" clId="{46AFDE5B-45EF-4024-A2D1-D9047B07C5AB}" dt="2022-01-31T20:07:43.140" v="305" actId="14100"/>
          <ac:picMkLst>
            <pc:docMk/>
            <pc:sldMk cId="3733495732" sldId="259"/>
            <ac:picMk id="6" creationId="{F31B890F-9503-46AF-ADC7-158315D5F56F}"/>
          </ac:picMkLst>
        </pc:picChg>
        <pc:picChg chg="add mod">
          <ac:chgData name="Simone C." userId="7045388030d0df92" providerId="LiveId" clId="{46AFDE5B-45EF-4024-A2D1-D9047B07C5AB}" dt="2022-01-31T20:07:47.328" v="307" actId="1076"/>
          <ac:picMkLst>
            <pc:docMk/>
            <pc:sldMk cId="3733495732" sldId="259"/>
            <ac:picMk id="8" creationId="{C433D4B7-C61F-46A4-9A76-5CF3E0AADA86}"/>
          </ac:picMkLst>
        </pc:picChg>
        <pc:picChg chg="add mod">
          <ac:chgData name="Simone C." userId="7045388030d0df92" providerId="LiveId" clId="{46AFDE5B-45EF-4024-A2D1-D9047B07C5AB}" dt="2022-02-01T15:21:05.063" v="726" actId="1076"/>
          <ac:picMkLst>
            <pc:docMk/>
            <pc:sldMk cId="3733495732" sldId="259"/>
            <ac:picMk id="9" creationId="{F58B9473-F95A-4D97-8B38-AF1CF7F6B7AC}"/>
          </ac:picMkLst>
        </pc:picChg>
        <pc:picChg chg="add mod">
          <ac:chgData name="Simone C." userId="7045388030d0df92" providerId="LiveId" clId="{46AFDE5B-45EF-4024-A2D1-D9047B07C5AB}" dt="2022-02-01T15:21:05.063" v="726" actId="1076"/>
          <ac:picMkLst>
            <pc:docMk/>
            <pc:sldMk cId="3733495732" sldId="259"/>
            <ac:picMk id="10" creationId="{70D9ED67-8E4A-43BD-A5C2-D95516C6D086}"/>
          </ac:picMkLst>
        </pc:picChg>
        <pc:picChg chg="add mod">
          <ac:chgData name="Simone C." userId="7045388030d0df92" providerId="LiveId" clId="{46AFDE5B-45EF-4024-A2D1-D9047B07C5AB}" dt="2022-01-31T20:09:01.477" v="325" actId="1076"/>
          <ac:picMkLst>
            <pc:docMk/>
            <pc:sldMk cId="3733495732" sldId="259"/>
            <ac:picMk id="12" creationId="{7385C6FC-C648-4B4F-B009-C94677799FA3}"/>
          </ac:picMkLst>
        </pc:picChg>
      </pc:sldChg>
      <pc:sldChg chg="addSp delSp modSp new mod">
        <pc:chgData name="Simone C." userId="7045388030d0df92" providerId="LiveId" clId="{46AFDE5B-45EF-4024-A2D1-D9047B07C5AB}" dt="2022-02-07T12:59:05.402" v="1661" actId="20577"/>
        <pc:sldMkLst>
          <pc:docMk/>
          <pc:sldMk cId="3591331067" sldId="260"/>
        </pc:sldMkLst>
        <pc:spChg chg="mod">
          <ac:chgData name="Simone C." userId="7045388030d0df92" providerId="LiveId" clId="{46AFDE5B-45EF-4024-A2D1-D9047B07C5AB}" dt="2022-02-01T15:22:11.076" v="738" actId="313"/>
          <ac:spMkLst>
            <pc:docMk/>
            <pc:sldMk cId="3591331067" sldId="260"/>
            <ac:spMk id="2" creationId="{17E01168-471D-4CD9-ADA0-458B814B77E9}"/>
          </ac:spMkLst>
        </pc:spChg>
        <pc:spChg chg="del">
          <ac:chgData name="Simone C." userId="7045388030d0df92" providerId="LiveId" clId="{46AFDE5B-45EF-4024-A2D1-D9047B07C5AB}" dt="2022-01-31T20:20:05.946" v="557" actId="478"/>
          <ac:spMkLst>
            <pc:docMk/>
            <pc:sldMk cId="3591331067" sldId="260"/>
            <ac:spMk id="3" creationId="{4FE5644D-0134-4B35-A657-7EA831426403}"/>
          </ac:spMkLst>
        </pc:spChg>
        <pc:spChg chg="add mod">
          <ac:chgData name="Simone C." userId="7045388030d0df92" providerId="LiveId" clId="{46AFDE5B-45EF-4024-A2D1-D9047B07C5AB}" dt="2022-02-01T15:26:00.178" v="858" actId="122"/>
          <ac:spMkLst>
            <pc:docMk/>
            <pc:sldMk cId="3591331067" sldId="260"/>
            <ac:spMk id="3" creationId="{65134D1E-4788-4D2C-9FC2-D3A853614AE7}"/>
          </ac:spMkLst>
        </pc:spChg>
        <pc:spChg chg="mod">
          <ac:chgData name="Simone C." userId="7045388030d0df92" providerId="LiveId" clId="{46AFDE5B-45EF-4024-A2D1-D9047B07C5AB}" dt="2022-02-01T15:22:16.511" v="740" actId="20577"/>
          <ac:spMkLst>
            <pc:docMk/>
            <pc:sldMk cId="3591331067" sldId="260"/>
            <ac:spMk id="4" creationId="{1F82D953-0DC9-4E5A-AB4C-B4CBD10E9A1A}"/>
          </ac:spMkLst>
        </pc:spChg>
        <pc:spChg chg="add mod">
          <ac:chgData name="Simone C." userId="7045388030d0df92" providerId="LiveId" clId="{46AFDE5B-45EF-4024-A2D1-D9047B07C5AB}" dt="2022-02-07T12:59:05.402" v="1661" actId="20577"/>
          <ac:spMkLst>
            <pc:docMk/>
            <pc:sldMk cId="3591331067" sldId="260"/>
            <ac:spMk id="7" creationId="{CD50621D-CC14-44DC-B5EF-BA8689CA2C53}"/>
          </ac:spMkLst>
        </pc:spChg>
        <pc:spChg chg="add mod">
          <ac:chgData name="Simone C." userId="7045388030d0df92" providerId="LiveId" clId="{46AFDE5B-45EF-4024-A2D1-D9047B07C5AB}" dt="2022-02-01T15:25:30.985" v="846" actId="113"/>
          <ac:spMkLst>
            <pc:docMk/>
            <pc:sldMk cId="3591331067" sldId="260"/>
            <ac:spMk id="9" creationId="{FA63A0E9-7F1D-4A02-9511-3C8DBE88E621}"/>
          </ac:spMkLst>
        </pc:spChg>
        <pc:spChg chg="add mod">
          <ac:chgData name="Simone C." userId="7045388030d0df92" providerId="LiveId" clId="{46AFDE5B-45EF-4024-A2D1-D9047B07C5AB}" dt="2022-02-01T15:25:24.559" v="842" actId="14100"/>
          <ac:spMkLst>
            <pc:docMk/>
            <pc:sldMk cId="3591331067" sldId="260"/>
            <ac:spMk id="10" creationId="{A372687E-125A-4D10-9064-CCE7D8BEB0AC}"/>
          </ac:spMkLst>
        </pc:spChg>
        <pc:picChg chg="add mod">
          <ac:chgData name="Simone C." userId="7045388030d0df92" providerId="LiveId" clId="{46AFDE5B-45EF-4024-A2D1-D9047B07C5AB}" dt="2022-01-31T20:20:45.270" v="559" actId="1076"/>
          <ac:picMkLst>
            <pc:docMk/>
            <pc:sldMk cId="3591331067" sldId="260"/>
            <ac:picMk id="6" creationId="{71D4F0DE-DE2B-43E3-8456-F72E7C582729}"/>
          </ac:picMkLst>
        </pc:picChg>
        <pc:picChg chg="add mod">
          <ac:chgData name="Simone C." userId="7045388030d0df92" providerId="LiveId" clId="{46AFDE5B-45EF-4024-A2D1-D9047B07C5AB}" dt="2022-01-31T20:21:32.181" v="563" actId="1076"/>
          <ac:picMkLst>
            <pc:docMk/>
            <pc:sldMk cId="3591331067" sldId="260"/>
            <ac:picMk id="8" creationId="{9DDDB0D1-D432-44FE-AB59-8C05EC46D338}"/>
          </ac:picMkLst>
        </pc:picChg>
      </pc:sldChg>
      <pc:sldChg chg="delSp modSp add del mod">
        <pc:chgData name="Simone C." userId="7045388030d0df92" providerId="LiveId" clId="{46AFDE5B-45EF-4024-A2D1-D9047B07C5AB}" dt="2022-02-01T13:28:03.989" v="564" actId="47"/>
        <pc:sldMkLst>
          <pc:docMk/>
          <pc:sldMk cId="599583230" sldId="261"/>
        </pc:sldMkLst>
        <pc:spChg chg="mod">
          <ac:chgData name="Simone C." userId="7045388030d0df92" providerId="LiveId" clId="{46AFDE5B-45EF-4024-A2D1-D9047B07C5AB}" dt="2022-01-31T20:12:52.282" v="369" actId="6549"/>
          <ac:spMkLst>
            <pc:docMk/>
            <pc:sldMk cId="599583230" sldId="261"/>
            <ac:spMk id="2" creationId="{CA933461-4CF7-4117-89A2-E65ACBA89253}"/>
          </ac:spMkLst>
        </pc:spChg>
        <pc:picChg chg="del">
          <ac:chgData name="Simone C." userId="7045388030d0df92" providerId="LiveId" clId="{46AFDE5B-45EF-4024-A2D1-D9047B07C5AB}" dt="2022-01-31T20:12:55.449" v="370" actId="478"/>
          <ac:picMkLst>
            <pc:docMk/>
            <pc:sldMk cId="599583230" sldId="261"/>
            <ac:picMk id="6" creationId="{F31B890F-9503-46AF-ADC7-158315D5F56F}"/>
          </ac:picMkLst>
        </pc:picChg>
      </pc:sldChg>
      <pc:sldChg chg="delSp add del mod">
        <pc:chgData name="Simone C." userId="7045388030d0df92" providerId="LiveId" clId="{46AFDE5B-45EF-4024-A2D1-D9047B07C5AB}" dt="2022-02-01T13:28:05.845" v="565" actId="47"/>
        <pc:sldMkLst>
          <pc:docMk/>
          <pc:sldMk cId="2787098255" sldId="262"/>
        </pc:sldMkLst>
        <pc:picChg chg="del">
          <ac:chgData name="Simone C." userId="7045388030d0df92" providerId="LiveId" clId="{46AFDE5B-45EF-4024-A2D1-D9047B07C5AB}" dt="2022-01-31T20:12:57.809" v="372" actId="478"/>
          <ac:picMkLst>
            <pc:docMk/>
            <pc:sldMk cId="2787098255" sldId="262"/>
            <ac:picMk id="6" creationId="{F31B890F-9503-46AF-ADC7-158315D5F56F}"/>
          </ac:picMkLst>
        </pc:picChg>
      </pc:sldChg>
      <pc:sldChg chg="addSp delSp modSp add mod setBg addAnim delAnim">
        <pc:chgData name="Simone C." userId="7045388030d0df92" providerId="LiveId" clId="{46AFDE5B-45EF-4024-A2D1-D9047B07C5AB}" dt="2022-02-08T10:37:06.435" v="2039" actId="1076"/>
        <pc:sldMkLst>
          <pc:docMk/>
          <pc:sldMk cId="3885409845" sldId="263"/>
        </pc:sldMkLst>
        <pc:spChg chg="mod ord">
          <ac:chgData name="Simone C." userId="7045388030d0df92" providerId="LiveId" clId="{46AFDE5B-45EF-4024-A2D1-D9047B07C5AB}" dt="2022-02-08T10:36:32.579" v="2036" actId="26606"/>
          <ac:spMkLst>
            <pc:docMk/>
            <pc:sldMk cId="3885409845" sldId="263"/>
            <ac:spMk id="2" creationId="{CA933461-4CF7-4117-89A2-E65ACBA89253}"/>
          </ac:spMkLst>
        </pc:spChg>
        <pc:spChg chg="add mod ord">
          <ac:chgData name="Simone C." userId="7045388030d0df92" providerId="LiveId" clId="{46AFDE5B-45EF-4024-A2D1-D9047B07C5AB}" dt="2022-02-08T10:36:32.579" v="2036" actId="26606"/>
          <ac:spMkLst>
            <pc:docMk/>
            <pc:sldMk cId="3885409845" sldId="263"/>
            <ac:spMk id="9" creationId="{3ADEDB6B-7185-4CE6-A24E-A9602EC06AF2}"/>
          </ac:spMkLst>
        </pc:spChg>
        <pc:spChg chg="add del">
          <ac:chgData name="Simone C." userId="7045388030d0df92" providerId="LiveId" clId="{46AFDE5B-45EF-4024-A2D1-D9047B07C5AB}" dt="2022-01-31T20:13:48.439" v="386" actId="26606"/>
          <ac:spMkLst>
            <pc:docMk/>
            <pc:sldMk cId="3885409845" sldId="263"/>
            <ac:spMk id="26" creationId="{9C96163A-3FD0-41CA-B79B-CD571B79A269}"/>
          </ac:spMkLst>
        </pc:spChg>
        <pc:spChg chg="add del">
          <ac:chgData name="Simone C." userId="7045388030d0df92" providerId="LiveId" clId="{46AFDE5B-45EF-4024-A2D1-D9047B07C5AB}" dt="2022-01-31T20:13:48.439" v="386" actId="26606"/>
          <ac:spMkLst>
            <pc:docMk/>
            <pc:sldMk cId="3885409845" sldId="263"/>
            <ac:spMk id="28" creationId="{143C835D-1222-4118-856D-84C67888B5F8}"/>
          </ac:spMkLst>
        </pc:spChg>
        <pc:spChg chg="add del">
          <ac:chgData name="Simone C." userId="7045388030d0df92" providerId="LiveId" clId="{46AFDE5B-45EF-4024-A2D1-D9047B07C5AB}" dt="2022-01-31T20:14:21.561" v="388" actId="26606"/>
          <ac:spMkLst>
            <pc:docMk/>
            <pc:sldMk cId="3885409845" sldId="263"/>
            <ac:spMk id="35" creationId="{6D24582E-E5B0-4E8F-856E-DFAF277652CE}"/>
          </ac:spMkLst>
        </pc:spChg>
        <pc:spChg chg="add del">
          <ac:chgData name="Simone C." userId="7045388030d0df92" providerId="LiveId" clId="{46AFDE5B-45EF-4024-A2D1-D9047B07C5AB}" dt="2022-01-31T20:14:21.561" v="388" actId="26606"/>
          <ac:spMkLst>
            <pc:docMk/>
            <pc:sldMk cId="3885409845" sldId="263"/>
            <ac:spMk id="42" creationId="{14A8BF0E-F633-4CFC-BED6-3C26EC18768A}"/>
          </ac:spMkLst>
        </pc:spChg>
        <pc:spChg chg="add del">
          <ac:chgData name="Simone C." userId="7045388030d0df92" providerId="LiveId" clId="{46AFDE5B-45EF-4024-A2D1-D9047B07C5AB}" dt="2022-01-31T20:15:37.052" v="395" actId="26606"/>
          <ac:spMkLst>
            <pc:docMk/>
            <pc:sldMk cId="3885409845" sldId="263"/>
            <ac:spMk id="51" creationId="{FE0E7C8C-58A9-4A15-ADDC-9F75E02EC45E}"/>
          </ac:spMkLst>
        </pc:spChg>
        <pc:spChg chg="add del">
          <ac:chgData name="Simone C." userId="7045388030d0df92" providerId="LiveId" clId="{46AFDE5B-45EF-4024-A2D1-D9047B07C5AB}" dt="2022-01-31T20:15:37.052" v="395" actId="26606"/>
          <ac:spMkLst>
            <pc:docMk/>
            <pc:sldMk cId="3885409845" sldId="263"/>
            <ac:spMk id="53" creationId="{E4A84C5F-2334-4317-AD72-55D2501C0085}"/>
          </ac:spMkLst>
        </pc:spChg>
        <pc:spChg chg="add del">
          <ac:chgData name="Simone C." userId="7045388030d0df92" providerId="LiveId" clId="{46AFDE5B-45EF-4024-A2D1-D9047B07C5AB}" dt="2022-01-31T20:15:37.052" v="395" actId="26606"/>
          <ac:spMkLst>
            <pc:docMk/>
            <pc:sldMk cId="3885409845" sldId="263"/>
            <ac:spMk id="55" creationId="{F30F6F89-86DF-40C5-972E-F7BD1028C312}"/>
          </ac:spMkLst>
        </pc:spChg>
        <pc:spChg chg="add del">
          <ac:chgData name="Simone C." userId="7045388030d0df92" providerId="LiveId" clId="{46AFDE5B-45EF-4024-A2D1-D9047B07C5AB}" dt="2022-01-31T20:15:37.052" v="395" actId="26606"/>
          <ac:spMkLst>
            <pc:docMk/>
            <pc:sldMk cId="3885409845" sldId="263"/>
            <ac:spMk id="57" creationId="{47311314-A2E3-4566-A5B3-78FB0A94AB92}"/>
          </ac:spMkLst>
        </pc:spChg>
        <pc:spChg chg="add del">
          <ac:chgData name="Simone C." userId="7045388030d0df92" providerId="LiveId" clId="{46AFDE5B-45EF-4024-A2D1-D9047B07C5AB}" dt="2022-01-31T20:15:37.052" v="395" actId="26606"/>
          <ac:spMkLst>
            <pc:docMk/>
            <pc:sldMk cId="3885409845" sldId="263"/>
            <ac:spMk id="59" creationId="{A28EC581-725B-4F29-904D-1E44DFC788F5}"/>
          </ac:spMkLst>
        </pc:spChg>
        <pc:spChg chg="add del">
          <ac:chgData name="Simone C." userId="7045388030d0df92" providerId="LiveId" clId="{46AFDE5B-45EF-4024-A2D1-D9047B07C5AB}" dt="2022-01-31T20:15:39.902" v="397" actId="26606"/>
          <ac:spMkLst>
            <pc:docMk/>
            <pc:sldMk cId="3885409845" sldId="263"/>
            <ac:spMk id="74" creationId="{2F75D767-924D-4EE0-AECE-F7E51C74C6FA}"/>
          </ac:spMkLst>
        </pc:spChg>
        <pc:spChg chg="add del">
          <ac:chgData name="Simone C." userId="7045388030d0df92" providerId="LiveId" clId="{46AFDE5B-45EF-4024-A2D1-D9047B07C5AB}" dt="2022-01-31T20:15:39.902" v="397" actId="26606"/>
          <ac:spMkLst>
            <pc:docMk/>
            <pc:sldMk cId="3885409845" sldId="263"/>
            <ac:spMk id="75" creationId="{782ED129-12D6-4A5D-B8DB-3368F21CBF0E}"/>
          </ac:spMkLst>
        </pc:spChg>
        <pc:spChg chg="add del">
          <ac:chgData name="Simone C." userId="7045388030d0df92" providerId="LiveId" clId="{46AFDE5B-45EF-4024-A2D1-D9047B07C5AB}" dt="2022-01-31T20:15:39.902" v="397" actId="26606"/>
          <ac:spMkLst>
            <pc:docMk/>
            <pc:sldMk cId="3885409845" sldId="263"/>
            <ac:spMk id="76" creationId="{6D513B1E-0368-4A3D-BCD6-3064D355DB92}"/>
          </ac:spMkLst>
        </pc:spChg>
        <pc:spChg chg="add del">
          <ac:chgData name="Simone C." userId="7045388030d0df92" providerId="LiveId" clId="{46AFDE5B-45EF-4024-A2D1-D9047B07C5AB}" dt="2022-01-31T20:15:39.902" v="397" actId="26606"/>
          <ac:spMkLst>
            <pc:docMk/>
            <pc:sldMk cId="3885409845" sldId="263"/>
            <ac:spMk id="77" creationId="{74BCC3F8-8312-4F05-9E46-F2513AAC5B97}"/>
          </ac:spMkLst>
        </pc:spChg>
        <pc:spChg chg="add del">
          <ac:chgData name="Simone C." userId="7045388030d0df92" providerId="LiveId" clId="{46AFDE5B-45EF-4024-A2D1-D9047B07C5AB}" dt="2022-01-31T20:15:39.902" v="397" actId="26606"/>
          <ac:spMkLst>
            <pc:docMk/>
            <pc:sldMk cId="3885409845" sldId="263"/>
            <ac:spMk id="78" creationId="{98F085E0-7F08-4927-90D2-D473CB877345}"/>
          </ac:spMkLst>
        </pc:spChg>
        <pc:spChg chg="add del">
          <ac:chgData name="Simone C." userId="7045388030d0df92" providerId="LiveId" clId="{46AFDE5B-45EF-4024-A2D1-D9047B07C5AB}" dt="2022-01-31T20:15:39.902" v="397" actId="26606"/>
          <ac:spMkLst>
            <pc:docMk/>
            <pc:sldMk cId="3885409845" sldId="263"/>
            <ac:spMk id="79" creationId="{423981CB-739A-436C-B7C6-DFC4CB69F355}"/>
          </ac:spMkLst>
        </pc:spChg>
        <pc:spChg chg="add del">
          <ac:chgData name="Simone C." userId="7045388030d0df92" providerId="LiveId" clId="{46AFDE5B-45EF-4024-A2D1-D9047B07C5AB}" dt="2022-01-31T20:16:36.216" v="422" actId="26606"/>
          <ac:spMkLst>
            <pc:docMk/>
            <pc:sldMk cId="3885409845" sldId="263"/>
            <ac:spMk id="86" creationId="{FE0E7C8C-58A9-4A15-ADDC-9F75E02EC45E}"/>
          </ac:spMkLst>
        </pc:spChg>
        <pc:spChg chg="add del">
          <ac:chgData name="Simone C." userId="7045388030d0df92" providerId="LiveId" clId="{46AFDE5B-45EF-4024-A2D1-D9047B07C5AB}" dt="2022-01-31T20:16:36.216" v="422" actId="26606"/>
          <ac:spMkLst>
            <pc:docMk/>
            <pc:sldMk cId="3885409845" sldId="263"/>
            <ac:spMk id="87" creationId="{E4A84C5F-2334-4317-AD72-55D2501C0085}"/>
          </ac:spMkLst>
        </pc:spChg>
        <pc:spChg chg="add del">
          <ac:chgData name="Simone C." userId="7045388030d0df92" providerId="LiveId" clId="{46AFDE5B-45EF-4024-A2D1-D9047B07C5AB}" dt="2022-01-31T20:16:36.216" v="422" actId="26606"/>
          <ac:spMkLst>
            <pc:docMk/>
            <pc:sldMk cId="3885409845" sldId="263"/>
            <ac:spMk id="88" creationId="{F30F6F89-86DF-40C5-972E-F7BD1028C312}"/>
          </ac:spMkLst>
        </pc:spChg>
        <pc:spChg chg="add del">
          <ac:chgData name="Simone C." userId="7045388030d0df92" providerId="LiveId" clId="{46AFDE5B-45EF-4024-A2D1-D9047B07C5AB}" dt="2022-01-31T20:16:36.216" v="422" actId="26606"/>
          <ac:spMkLst>
            <pc:docMk/>
            <pc:sldMk cId="3885409845" sldId="263"/>
            <ac:spMk id="89" creationId="{47311314-A2E3-4566-A5B3-78FB0A94AB92}"/>
          </ac:spMkLst>
        </pc:spChg>
        <pc:spChg chg="add del">
          <ac:chgData name="Simone C." userId="7045388030d0df92" providerId="LiveId" clId="{46AFDE5B-45EF-4024-A2D1-D9047B07C5AB}" dt="2022-01-31T20:16:36.216" v="422" actId="26606"/>
          <ac:spMkLst>
            <pc:docMk/>
            <pc:sldMk cId="3885409845" sldId="263"/>
            <ac:spMk id="90" creationId="{A28EC581-725B-4F29-904D-1E44DFC788F5}"/>
          </ac:spMkLst>
        </pc:spChg>
        <pc:spChg chg="add del">
          <ac:chgData name="Simone C." userId="7045388030d0df92" providerId="LiveId" clId="{46AFDE5B-45EF-4024-A2D1-D9047B07C5AB}" dt="2022-01-31T20:16:12.071" v="410" actId="26606"/>
          <ac:spMkLst>
            <pc:docMk/>
            <pc:sldMk cId="3885409845" sldId="263"/>
            <ac:spMk id="107" creationId="{30A35A46-6A9C-469F-B927-BBDAC41FF47E}"/>
          </ac:spMkLst>
        </pc:spChg>
        <pc:spChg chg="add del">
          <ac:chgData name="Simone C." userId="7045388030d0df92" providerId="LiveId" clId="{46AFDE5B-45EF-4024-A2D1-D9047B07C5AB}" dt="2022-01-31T20:16:12.071" v="410" actId="26606"/>
          <ac:spMkLst>
            <pc:docMk/>
            <pc:sldMk cId="3885409845" sldId="263"/>
            <ac:spMk id="109" creationId="{D73B1942-7192-4F61-AE4E-758C52AEC0C7}"/>
          </ac:spMkLst>
        </pc:spChg>
        <pc:spChg chg="add del">
          <ac:chgData name="Simone C." userId="7045388030d0df92" providerId="LiveId" clId="{46AFDE5B-45EF-4024-A2D1-D9047B07C5AB}" dt="2022-01-31T20:16:12.071" v="410" actId="26606"/>
          <ac:spMkLst>
            <pc:docMk/>
            <pc:sldMk cId="3885409845" sldId="263"/>
            <ac:spMk id="111" creationId="{058E5D54-C05D-412B-A108-5D005BAAD1C9}"/>
          </ac:spMkLst>
        </pc:spChg>
        <pc:spChg chg="add del">
          <ac:chgData name="Simone C." userId="7045388030d0df92" providerId="LiveId" clId="{46AFDE5B-45EF-4024-A2D1-D9047B07C5AB}" dt="2022-01-31T20:16:12.071" v="410" actId="26606"/>
          <ac:spMkLst>
            <pc:docMk/>
            <pc:sldMk cId="3885409845" sldId="263"/>
            <ac:spMk id="113" creationId="{61A9885C-76F5-48A6-8E5E-B2FFCB906BB9}"/>
          </ac:spMkLst>
        </pc:spChg>
        <pc:spChg chg="add del">
          <ac:chgData name="Simone C." userId="7045388030d0df92" providerId="LiveId" clId="{46AFDE5B-45EF-4024-A2D1-D9047B07C5AB}" dt="2022-01-31T20:16:12.071" v="410" actId="26606"/>
          <ac:spMkLst>
            <pc:docMk/>
            <pc:sldMk cId="3885409845" sldId="263"/>
            <ac:spMk id="115" creationId="{81F4569F-AD3A-4FF8-8E0A-9408C10A0278}"/>
          </ac:spMkLst>
        </pc:spChg>
        <pc:spChg chg="add del">
          <ac:chgData name="Simone C." userId="7045388030d0df92" providerId="LiveId" clId="{46AFDE5B-45EF-4024-A2D1-D9047B07C5AB}" dt="2022-02-08T10:36:31.053" v="2033" actId="26606"/>
          <ac:spMkLst>
            <pc:docMk/>
            <pc:sldMk cId="3885409845" sldId="263"/>
            <ac:spMk id="122" creationId="{554E17BB-11E5-4748-9325-5684DEBAAA19}"/>
          </ac:spMkLst>
        </pc:spChg>
        <pc:spChg chg="add del">
          <ac:chgData name="Simone C." userId="7045388030d0df92" providerId="LiveId" clId="{46AFDE5B-45EF-4024-A2D1-D9047B07C5AB}" dt="2022-02-08T10:36:31.053" v="2033" actId="26606"/>
          <ac:spMkLst>
            <pc:docMk/>
            <pc:sldMk cId="3885409845" sldId="263"/>
            <ac:spMk id="124" creationId="{4F0BD6C0-037F-46F4-934E-CAC4469C216D}"/>
          </ac:spMkLst>
        </pc:spChg>
        <pc:spChg chg="add del">
          <ac:chgData name="Simone C." userId="7045388030d0df92" providerId="LiveId" clId="{46AFDE5B-45EF-4024-A2D1-D9047B07C5AB}" dt="2022-01-31T20:16:20.150" v="412" actId="26606"/>
          <ac:spMkLst>
            <pc:docMk/>
            <pc:sldMk cId="3885409845" sldId="263"/>
            <ac:spMk id="130" creationId="{544D494A-E866-409D-B4E9-8C05E234C6D3}"/>
          </ac:spMkLst>
        </pc:spChg>
        <pc:spChg chg="add del">
          <ac:chgData name="Simone C." userId="7045388030d0df92" providerId="LiveId" clId="{46AFDE5B-45EF-4024-A2D1-D9047B07C5AB}" dt="2022-01-31T20:16:20.150" v="412" actId="26606"/>
          <ac:spMkLst>
            <pc:docMk/>
            <pc:sldMk cId="3885409845" sldId="263"/>
            <ac:spMk id="131" creationId="{3F51E776-BC18-487D-BE8F-AE4E45290E86}"/>
          </ac:spMkLst>
        </pc:spChg>
        <pc:spChg chg="add del">
          <ac:chgData name="Simone C." userId="7045388030d0df92" providerId="LiveId" clId="{46AFDE5B-45EF-4024-A2D1-D9047B07C5AB}" dt="2022-01-31T20:16:20.150" v="412" actId="26606"/>
          <ac:spMkLst>
            <pc:docMk/>
            <pc:sldMk cId="3885409845" sldId="263"/>
            <ac:spMk id="132" creationId="{572B13A8-C2D5-44B6-BA84-79DF1B7F3D3E}"/>
          </ac:spMkLst>
        </pc:spChg>
        <pc:spChg chg="add del">
          <ac:chgData name="Simone C." userId="7045388030d0df92" providerId="LiveId" clId="{46AFDE5B-45EF-4024-A2D1-D9047B07C5AB}" dt="2022-01-31T20:16:20.150" v="412" actId="26606"/>
          <ac:spMkLst>
            <pc:docMk/>
            <pc:sldMk cId="3885409845" sldId="263"/>
            <ac:spMk id="133" creationId="{3AD54E13-8EAD-4C4C-86E2-E2DD6DE6C7D0}"/>
          </ac:spMkLst>
        </pc:spChg>
        <pc:spChg chg="add del">
          <ac:chgData name="Simone C." userId="7045388030d0df92" providerId="LiveId" clId="{46AFDE5B-45EF-4024-A2D1-D9047B07C5AB}" dt="2022-01-31T20:16:20.150" v="412" actId="26606"/>
          <ac:spMkLst>
            <pc:docMk/>
            <pc:sldMk cId="3885409845" sldId="263"/>
            <ac:spMk id="134" creationId="{1013DDDD-5156-41D7-88E5-7BB2FBB8F29F}"/>
          </ac:spMkLst>
        </pc:spChg>
        <pc:spChg chg="add del">
          <ac:chgData name="Simone C." userId="7045388030d0df92" providerId="LiveId" clId="{46AFDE5B-45EF-4024-A2D1-D9047B07C5AB}" dt="2022-01-31T20:16:20.150" v="412" actId="26606"/>
          <ac:spMkLst>
            <pc:docMk/>
            <pc:sldMk cId="3885409845" sldId="263"/>
            <ac:spMk id="135" creationId="{93A6B987-7819-47B9-AD85-F68EA8CF7312}"/>
          </ac:spMkLst>
        </pc:spChg>
        <pc:spChg chg="add del">
          <ac:chgData name="Simone C." userId="7045388030d0df92" providerId="LiveId" clId="{46AFDE5B-45EF-4024-A2D1-D9047B07C5AB}" dt="2022-01-31T20:16:25.759" v="414" actId="26606"/>
          <ac:spMkLst>
            <pc:docMk/>
            <pc:sldMk cId="3885409845" sldId="263"/>
            <ac:spMk id="142" creationId="{2F75D767-924D-4EE0-AECE-F7E51C74C6FA}"/>
          </ac:spMkLst>
        </pc:spChg>
        <pc:spChg chg="add del">
          <ac:chgData name="Simone C." userId="7045388030d0df92" providerId="LiveId" clId="{46AFDE5B-45EF-4024-A2D1-D9047B07C5AB}" dt="2022-01-31T20:16:25.759" v="414" actId="26606"/>
          <ac:spMkLst>
            <pc:docMk/>
            <pc:sldMk cId="3885409845" sldId="263"/>
            <ac:spMk id="143" creationId="{782ED129-12D6-4A5D-B8DB-3368F21CBF0E}"/>
          </ac:spMkLst>
        </pc:spChg>
        <pc:spChg chg="add del">
          <ac:chgData name="Simone C." userId="7045388030d0df92" providerId="LiveId" clId="{46AFDE5B-45EF-4024-A2D1-D9047B07C5AB}" dt="2022-01-31T20:16:25.759" v="414" actId="26606"/>
          <ac:spMkLst>
            <pc:docMk/>
            <pc:sldMk cId="3885409845" sldId="263"/>
            <ac:spMk id="144" creationId="{6D513B1E-0368-4A3D-BCD6-3064D355DB92}"/>
          </ac:spMkLst>
        </pc:spChg>
        <pc:spChg chg="add del">
          <ac:chgData name="Simone C." userId="7045388030d0df92" providerId="LiveId" clId="{46AFDE5B-45EF-4024-A2D1-D9047B07C5AB}" dt="2022-01-31T20:16:25.759" v="414" actId="26606"/>
          <ac:spMkLst>
            <pc:docMk/>
            <pc:sldMk cId="3885409845" sldId="263"/>
            <ac:spMk id="145" creationId="{74BCC3F8-8312-4F05-9E46-F2513AAC5B97}"/>
          </ac:spMkLst>
        </pc:spChg>
        <pc:spChg chg="add del">
          <ac:chgData name="Simone C." userId="7045388030d0df92" providerId="LiveId" clId="{46AFDE5B-45EF-4024-A2D1-D9047B07C5AB}" dt="2022-01-31T20:16:25.759" v="414" actId="26606"/>
          <ac:spMkLst>
            <pc:docMk/>
            <pc:sldMk cId="3885409845" sldId="263"/>
            <ac:spMk id="146" creationId="{98F085E0-7F08-4927-90D2-D473CB877345}"/>
          </ac:spMkLst>
        </pc:spChg>
        <pc:spChg chg="add del">
          <ac:chgData name="Simone C." userId="7045388030d0df92" providerId="LiveId" clId="{46AFDE5B-45EF-4024-A2D1-D9047B07C5AB}" dt="2022-01-31T20:16:25.759" v="414" actId="26606"/>
          <ac:spMkLst>
            <pc:docMk/>
            <pc:sldMk cId="3885409845" sldId="263"/>
            <ac:spMk id="147" creationId="{423981CB-739A-436C-B7C6-DFC4CB69F355}"/>
          </ac:spMkLst>
        </pc:spChg>
        <pc:spChg chg="add del">
          <ac:chgData name="Simone C." userId="7045388030d0df92" providerId="LiveId" clId="{46AFDE5B-45EF-4024-A2D1-D9047B07C5AB}" dt="2022-01-31T20:16:31.603" v="416" actId="26606"/>
          <ac:spMkLst>
            <pc:docMk/>
            <pc:sldMk cId="3885409845" sldId="263"/>
            <ac:spMk id="155" creationId="{CD84EF91-F4DC-44EC-9D52-1991BCA647AD}"/>
          </ac:spMkLst>
        </pc:spChg>
        <pc:spChg chg="add del">
          <ac:chgData name="Simone C." userId="7045388030d0df92" providerId="LiveId" clId="{46AFDE5B-45EF-4024-A2D1-D9047B07C5AB}" dt="2022-01-31T20:16:31.603" v="416" actId="26606"/>
          <ac:spMkLst>
            <pc:docMk/>
            <pc:sldMk cId="3885409845" sldId="263"/>
            <ac:spMk id="156" creationId="{06110EF9-478D-4D6F-A1A5-F77A0AC4AD0A}"/>
          </ac:spMkLst>
        </pc:spChg>
        <pc:spChg chg="add del">
          <ac:chgData name="Simone C." userId="7045388030d0df92" providerId="LiveId" clId="{46AFDE5B-45EF-4024-A2D1-D9047B07C5AB}" dt="2022-01-31T20:16:31.603" v="416" actId="26606"/>
          <ac:spMkLst>
            <pc:docMk/>
            <pc:sldMk cId="3885409845" sldId="263"/>
            <ac:spMk id="157" creationId="{F0F50608-E759-4960-84EC-4C078D4DAE63}"/>
          </ac:spMkLst>
        </pc:spChg>
        <pc:spChg chg="add del">
          <ac:chgData name="Simone C." userId="7045388030d0df92" providerId="LiveId" clId="{46AFDE5B-45EF-4024-A2D1-D9047B07C5AB}" dt="2022-01-31T20:16:31.603" v="416" actId="26606"/>
          <ac:spMkLst>
            <pc:docMk/>
            <pc:sldMk cId="3885409845" sldId="263"/>
            <ac:spMk id="158" creationId="{528D7503-E832-4269-9CC4-40AC4C9FA56A}"/>
          </ac:spMkLst>
        </pc:spChg>
        <pc:spChg chg="add del">
          <ac:chgData name="Simone C." userId="7045388030d0df92" providerId="LiveId" clId="{46AFDE5B-45EF-4024-A2D1-D9047B07C5AB}" dt="2022-02-01T15:09:10.032" v="605" actId="26606"/>
          <ac:spMkLst>
            <pc:docMk/>
            <pc:sldMk cId="3885409845" sldId="263"/>
            <ac:spMk id="160" creationId="{D6FF24DE-3438-4E2D-9342-9968D51F908A}"/>
          </ac:spMkLst>
        </pc:spChg>
        <pc:spChg chg="add del">
          <ac:chgData name="Simone C." userId="7045388030d0df92" providerId="LiveId" clId="{46AFDE5B-45EF-4024-A2D1-D9047B07C5AB}" dt="2022-01-31T20:16:33.216" v="418" actId="26606"/>
          <ac:spMkLst>
            <pc:docMk/>
            <pc:sldMk cId="3885409845" sldId="263"/>
            <ac:spMk id="168" creationId="{E2BE774C-7AF3-4829-97FB-6EFFB0735B3B}"/>
          </ac:spMkLst>
        </pc:spChg>
        <pc:spChg chg="add del">
          <ac:chgData name="Simone C." userId="7045388030d0df92" providerId="LiveId" clId="{46AFDE5B-45EF-4024-A2D1-D9047B07C5AB}" dt="2022-01-31T20:16:33.216" v="418" actId="26606"/>
          <ac:spMkLst>
            <pc:docMk/>
            <pc:sldMk cId="3885409845" sldId="263"/>
            <ac:spMk id="169" creationId="{B48929D8-02DE-44D2-84BA-A9F8E27A4B0F}"/>
          </ac:spMkLst>
        </pc:spChg>
        <pc:spChg chg="add del">
          <ac:chgData name="Simone C." userId="7045388030d0df92" providerId="LiveId" clId="{46AFDE5B-45EF-4024-A2D1-D9047B07C5AB}" dt="2022-01-31T20:16:33.216" v="418" actId="26606"/>
          <ac:spMkLst>
            <pc:docMk/>
            <pc:sldMk cId="3885409845" sldId="263"/>
            <ac:spMk id="170" creationId="{74AC4BF0-7FE1-440D-81E1-ADED2C0858A5}"/>
          </ac:spMkLst>
        </pc:spChg>
        <pc:spChg chg="add del">
          <ac:chgData name="Simone C." userId="7045388030d0df92" providerId="LiveId" clId="{46AFDE5B-45EF-4024-A2D1-D9047B07C5AB}" dt="2022-01-31T20:16:33.216" v="418" actId="26606"/>
          <ac:spMkLst>
            <pc:docMk/>
            <pc:sldMk cId="3885409845" sldId="263"/>
            <ac:spMk id="171" creationId="{0E616D79-6338-4697-B407-5B59F00D6CC0}"/>
          </ac:spMkLst>
        </pc:spChg>
        <pc:spChg chg="add del">
          <ac:chgData name="Simone C." userId="7045388030d0df92" providerId="LiveId" clId="{46AFDE5B-45EF-4024-A2D1-D9047B07C5AB}" dt="2022-01-31T20:16:33.216" v="418" actId="26606"/>
          <ac:spMkLst>
            <pc:docMk/>
            <pc:sldMk cId="3885409845" sldId="263"/>
            <ac:spMk id="172" creationId="{AAFD089E-3BEC-4660-B034-E2D79553802D}"/>
          </ac:spMkLst>
        </pc:spChg>
        <pc:spChg chg="add del">
          <ac:chgData name="Simone C." userId="7045388030d0df92" providerId="LiveId" clId="{46AFDE5B-45EF-4024-A2D1-D9047B07C5AB}" dt="2022-01-31T20:16:36.187" v="421" actId="26606"/>
          <ac:spMkLst>
            <pc:docMk/>
            <pc:sldMk cId="3885409845" sldId="263"/>
            <ac:spMk id="181" creationId="{75390E5A-BDB8-4206-A681-D69A810BF506}"/>
          </ac:spMkLst>
        </pc:spChg>
        <pc:spChg chg="add del">
          <ac:chgData name="Simone C." userId="7045388030d0df92" providerId="LiveId" clId="{46AFDE5B-45EF-4024-A2D1-D9047B07C5AB}" dt="2022-01-31T20:16:36.187" v="421" actId="26606"/>
          <ac:spMkLst>
            <pc:docMk/>
            <pc:sldMk cId="3885409845" sldId="263"/>
            <ac:spMk id="182" creationId="{BA161789-E68D-4DC1-96BE-D00CC993A7EC}"/>
          </ac:spMkLst>
        </pc:spChg>
        <pc:spChg chg="add del">
          <ac:chgData name="Simone C." userId="7045388030d0df92" providerId="LiveId" clId="{46AFDE5B-45EF-4024-A2D1-D9047B07C5AB}" dt="2022-01-31T20:18:02.026" v="440" actId="26606"/>
          <ac:spMkLst>
            <pc:docMk/>
            <pc:sldMk cId="3885409845" sldId="263"/>
            <ac:spMk id="194" creationId="{FE0E7C8C-58A9-4A15-ADDC-9F75E02EC45E}"/>
          </ac:spMkLst>
        </pc:spChg>
        <pc:spChg chg="add del">
          <ac:chgData name="Simone C." userId="7045388030d0df92" providerId="LiveId" clId="{46AFDE5B-45EF-4024-A2D1-D9047B07C5AB}" dt="2022-01-31T20:18:02.026" v="440" actId="26606"/>
          <ac:spMkLst>
            <pc:docMk/>
            <pc:sldMk cId="3885409845" sldId="263"/>
            <ac:spMk id="195" creationId="{E4A84C5F-2334-4317-AD72-55D2501C0085}"/>
          </ac:spMkLst>
        </pc:spChg>
        <pc:spChg chg="add del">
          <ac:chgData name="Simone C." userId="7045388030d0df92" providerId="LiveId" clId="{46AFDE5B-45EF-4024-A2D1-D9047B07C5AB}" dt="2022-01-31T20:18:02.026" v="440" actId="26606"/>
          <ac:spMkLst>
            <pc:docMk/>
            <pc:sldMk cId="3885409845" sldId="263"/>
            <ac:spMk id="196" creationId="{F30F6F89-86DF-40C5-972E-F7BD1028C312}"/>
          </ac:spMkLst>
        </pc:spChg>
        <pc:spChg chg="add del">
          <ac:chgData name="Simone C." userId="7045388030d0df92" providerId="LiveId" clId="{46AFDE5B-45EF-4024-A2D1-D9047B07C5AB}" dt="2022-01-31T20:18:02.026" v="440" actId="26606"/>
          <ac:spMkLst>
            <pc:docMk/>
            <pc:sldMk cId="3885409845" sldId="263"/>
            <ac:spMk id="197" creationId="{47311314-A2E3-4566-A5B3-78FB0A94AB92}"/>
          </ac:spMkLst>
        </pc:spChg>
        <pc:spChg chg="add del">
          <ac:chgData name="Simone C." userId="7045388030d0df92" providerId="LiveId" clId="{46AFDE5B-45EF-4024-A2D1-D9047B07C5AB}" dt="2022-01-31T20:18:02.026" v="440" actId="26606"/>
          <ac:spMkLst>
            <pc:docMk/>
            <pc:sldMk cId="3885409845" sldId="263"/>
            <ac:spMk id="198" creationId="{A28EC581-725B-4F29-904D-1E44DFC788F5}"/>
          </ac:spMkLst>
        </pc:spChg>
        <pc:spChg chg="add del">
          <ac:chgData name="Simone C." userId="7045388030d0df92" providerId="LiveId" clId="{46AFDE5B-45EF-4024-A2D1-D9047B07C5AB}" dt="2022-01-31T20:17:56.808" v="434" actId="26606"/>
          <ac:spMkLst>
            <pc:docMk/>
            <pc:sldMk cId="3885409845" sldId="263"/>
            <ac:spMk id="215" creationId="{CD84EF91-F4DC-44EC-9D52-1991BCA647AD}"/>
          </ac:spMkLst>
        </pc:spChg>
        <pc:spChg chg="add del">
          <ac:chgData name="Simone C." userId="7045388030d0df92" providerId="LiveId" clId="{46AFDE5B-45EF-4024-A2D1-D9047B07C5AB}" dt="2022-01-31T20:17:56.808" v="434" actId="26606"/>
          <ac:spMkLst>
            <pc:docMk/>
            <pc:sldMk cId="3885409845" sldId="263"/>
            <ac:spMk id="217" creationId="{06110EF9-478D-4D6F-A1A5-F77A0AC4AD0A}"/>
          </ac:spMkLst>
        </pc:spChg>
        <pc:spChg chg="add del">
          <ac:chgData name="Simone C." userId="7045388030d0df92" providerId="LiveId" clId="{46AFDE5B-45EF-4024-A2D1-D9047B07C5AB}" dt="2022-01-31T20:17:56.808" v="434" actId="26606"/>
          <ac:spMkLst>
            <pc:docMk/>
            <pc:sldMk cId="3885409845" sldId="263"/>
            <ac:spMk id="219" creationId="{F0F50608-E759-4960-84EC-4C078D4DAE63}"/>
          </ac:spMkLst>
        </pc:spChg>
        <pc:spChg chg="add del">
          <ac:chgData name="Simone C." userId="7045388030d0df92" providerId="LiveId" clId="{46AFDE5B-45EF-4024-A2D1-D9047B07C5AB}" dt="2022-01-31T20:17:56.808" v="434" actId="26606"/>
          <ac:spMkLst>
            <pc:docMk/>
            <pc:sldMk cId="3885409845" sldId="263"/>
            <ac:spMk id="221" creationId="{528D7503-E832-4269-9CC4-40AC4C9FA56A}"/>
          </ac:spMkLst>
        </pc:spChg>
        <pc:spChg chg="add del">
          <ac:chgData name="Simone C." userId="7045388030d0df92" providerId="LiveId" clId="{46AFDE5B-45EF-4024-A2D1-D9047B07C5AB}" dt="2022-01-31T20:17:58.127" v="436" actId="26606"/>
          <ac:spMkLst>
            <pc:docMk/>
            <pc:sldMk cId="3885409845" sldId="263"/>
            <ac:spMk id="236" creationId="{FE0E7C8C-58A9-4A15-ADDC-9F75E02EC45E}"/>
          </ac:spMkLst>
        </pc:spChg>
        <pc:spChg chg="add del">
          <ac:chgData name="Simone C." userId="7045388030d0df92" providerId="LiveId" clId="{46AFDE5B-45EF-4024-A2D1-D9047B07C5AB}" dt="2022-01-31T20:17:58.127" v="436" actId="26606"/>
          <ac:spMkLst>
            <pc:docMk/>
            <pc:sldMk cId="3885409845" sldId="263"/>
            <ac:spMk id="237" creationId="{E4A84C5F-2334-4317-AD72-55D2501C0085}"/>
          </ac:spMkLst>
        </pc:spChg>
        <pc:spChg chg="add del">
          <ac:chgData name="Simone C." userId="7045388030d0df92" providerId="LiveId" clId="{46AFDE5B-45EF-4024-A2D1-D9047B07C5AB}" dt="2022-01-31T20:17:58.127" v="436" actId="26606"/>
          <ac:spMkLst>
            <pc:docMk/>
            <pc:sldMk cId="3885409845" sldId="263"/>
            <ac:spMk id="238" creationId="{F30F6F89-86DF-40C5-972E-F7BD1028C312}"/>
          </ac:spMkLst>
        </pc:spChg>
        <pc:spChg chg="add del">
          <ac:chgData name="Simone C." userId="7045388030d0df92" providerId="LiveId" clId="{46AFDE5B-45EF-4024-A2D1-D9047B07C5AB}" dt="2022-01-31T20:17:58.127" v="436" actId="26606"/>
          <ac:spMkLst>
            <pc:docMk/>
            <pc:sldMk cId="3885409845" sldId="263"/>
            <ac:spMk id="239" creationId="{47311314-A2E3-4566-A5B3-78FB0A94AB92}"/>
          </ac:spMkLst>
        </pc:spChg>
        <pc:spChg chg="add del">
          <ac:chgData name="Simone C." userId="7045388030d0df92" providerId="LiveId" clId="{46AFDE5B-45EF-4024-A2D1-D9047B07C5AB}" dt="2022-01-31T20:17:58.127" v="436" actId="26606"/>
          <ac:spMkLst>
            <pc:docMk/>
            <pc:sldMk cId="3885409845" sldId="263"/>
            <ac:spMk id="240" creationId="{A28EC581-725B-4F29-904D-1E44DFC788F5}"/>
          </ac:spMkLst>
        </pc:spChg>
        <pc:spChg chg="add del">
          <ac:chgData name="Simone C." userId="7045388030d0df92" providerId="LiveId" clId="{46AFDE5B-45EF-4024-A2D1-D9047B07C5AB}" dt="2022-01-31T20:18:01.997" v="439" actId="26606"/>
          <ac:spMkLst>
            <pc:docMk/>
            <pc:sldMk cId="3885409845" sldId="263"/>
            <ac:spMk id="247" creationId="{4473695C-885B-41D5-8335-24DD7E16A548}"/>
          </ac:spMkLst>
        </pc:spChg>
        <pc:spChg chg="add del">
          <ac:chgData name="Simone C." userId="7045388030d0df92" providerId="LiveId" clId="{46AFDE5B-45EF-4024-A2D1-D9047B07C5AB}" dt="2022-01-31T20:18:01.997" v="439" actId="26606"/>
          <ac:spMkLst>
            <pc:docMk/>
            <pc:sldMk cId="3885409845" sldId="263"/>
            <ac:spMk id="248" creationId="{658AB540-A5F8-4F55-9B6E-A7CDB11952D9}"/>
          </ac:spMkLst>
        </pc:spChg>
        <pc:spChg chg="add del">
          <ac:chgData name="Simone C." userId="7045388030d0df92" providerId="LiveId" clId="{46AFDE5B-45EF-4024-A2D1-D9047B07C5AB}" dt="2022-02-01T15:09:29.077" v="612" actId="26606"/>
          <ac:spMkLst>
            <pc:docMk/>
            <pc:sldMk cId="3885409845" sldId="263"/>
            <ac:spMk id="258" creationId="{544D494A-E866-409D-B4E9-8C05E234C6D3}"/>
          </ac:spMkLst>
        </pc:spChg>
        <pc:spChg chg="add del">
          <ac:chgData name="Simone C." userId="7045388030d0df92" providerId="LiveId" clId="{46AFDE5B-45EF-4024-A2D1-D9047B07C5AB}" dt="2022-02-01T15:09:29.077" v="612" actId="26606"/>
          <ac:spMkLst>
            <pc:docMk/>
            <pc:sldMk cId="3885409845" sldId="263"/>
            <ac:spMk id="259" creationId="{3F51E776-BC18-487D-BE8F-AE4E45290E86}"/>
          </ac:spMkLst>
        </pc:spChg>
        <pc:spChg chg="add del">
          <ac:chgData name="Simone C." userId="7045388030d0df92" providerId="LiveId" clId="{46AFDE5B-45EF-4024-A2D1-D9047B07C5AB}" dt="2022-02-01T15:09:29.077" v="612" actId="26606"/>
          <ac:spMkLst>
            <pc:docMk/>
            <pc:sldMk cId="3885409845" sldId="263"/>
            <ac:spMk id="260" creationId="{572B13A8-C2D5-44B6-BA84-79DF1B7F3D3E}"/>
          </ac:spMkLst>
        </pc:spChg>
        <pc:spChg chg="add del">
          <ac:chgData name="Simone C." userId="7045388030d0df92" providerId="LiveId" clId="{46AFDE5B-45EF-4024-A2D1-D9047B07C5AB}" dt="2022-02-01T15:09:29.077" v="612" actId="26606"/>
          <ac:spMkLst>
            <pc:docMk/>
            <pc:sldMk cId="3885409845" sldId="263"/>
            <ac:spMk id="261" creationId="{3AD54E13-8EAD-4C4C-86E2-E2DD6DE6C7D0}"/>
          </ac:spMkLst>
        </pc:spChg>
        <pc:spChg chg="add del">
          <ac:chgData name="Simone C." userId="7045388030d0df92" providerId="LiveId" clId="{46AFDE5B-45EF-4024-A2D1-D9047B07C5AB}" dt="2022-02-01T15:09:29.077" v="612" actId="26606"/>
          <ac:spMkLst>
            <pc:docMk/>
            <pc:sldMk cId="3885409845" sldId="263"/>
            <ac:spMk id="262" creationId="{1013DDDD-5156-41D7-88E5-7BB2FBB8F29F}"/>
          </ac:spMkLst>
        </pc:spChg>
        <pc:spChg chg="add del">
          <ac:chgData name="Simone C." userId="7045388030d0df92" providerId="LiveId" clId="{46AFDE5B-45EF-4024-A2D1-D9047B07C5AB}" dt="2022-02-01T15:09:29.077" v="612" actId="26606"/>
          <ac:spMkLst>
            <pc:docMk/>
            <pc:sldMk cId="3885409845" sldId="263"/>
            <ac:spMk id="263" creationId="{93A6B987-7819-47B9-AD85-F68EA8CF7312}"/>
          </ac:spMkLst>
        </pc:spChg>
        <pc:spChg chg="add del">
          <ac:chgData name="Simone C." userId="7045388030d0df92" providerId="LiveId" clId="{46AFDE5B-45EF-4024-A2D1-D9047B07C5AB}" dt="2022-02-01T15:09:10.032" v="605" actId="26606"/>
          <ac:spMkLst>
            <pc:docMk/>
            <pc:sldMk cId="3885409845" sldId="263"/>
            <ac:spMk id="272" creationId="{5D587CCB-63FD-4E06-8864-DEFE9BE2D06B}"/>
          </ac:spMkLst>
        </pc:spChg>
        <pc:spChg chg="add del">
          <ac:chgData name="Simone C." userId="7045388030d0df92" providerId="LiveId" clId="{46AFDE5B-45EF-4024-A2D1-D9047B07C5AB}" dt="2022-02-01T15:09:10.032" v="605" actId="26606"/>
          <ac:spMkLst>
            <pc:docMk/>
            <pc:sldMk cId="3885409845" sldId="263"/>
            <ac:spMk id="273" creationId="{5F523D11-4E66-485E-80B6-CD33976DE0F9}"/>
          </ac:spMkLst>
        </pc:spChg>
        <pc:spChg chg="add del">
          <ac:chgData name="Simone C." userId="7045388030d0df92" providerId="LiveId" clId="{46AFDE5B-45EF-4024-A2D1-D9047B07C5AB}" dt="2022-02-01T15:09:10.032" v="605" actId="26606"/>
          <ac:spMkLst>
            <pc:docMk/>
            <pc:sldMk cId="3885409845" sldId="263"/>
            <ac:spMk id="274" creationId="{2C7F2EC5-FEC2-4569-B5BD-33675C30971B}"/>
          </ac:spMkLst>
        </pc:spChg>
        <pc:spChg chg="add del">
          <ac:chgData name="Simone C." userId="7045388030d0df92" providerId="LiveId" clId="{46AFDE5B-45EF-4024-A2D1-D9047B07C5AB}" dt="2022-02-01T15:09:10.032" v="605" actId="26606"/>
          <ac:spMkLst>
            <pc:docMk/>
            <pc:sldMk cId="3885409845" sldId="263"/>
            <ac:spMk id="275" creationId="{65872F6D-4F89-48E4-9A79-334C5ACFA86C}"/>
          </ac:spMkLst>
        </pc:spChg>
        <pc:spChg chg="add del">
          <ac:chgData name="Simone C." userId="7045388030d0df92" providerId="LiveId" clId="{46AFDE5B-45EF-4024-A2D1-D9047B07C5AB}" dt="2022-02-08T10:36:32.579" v="2036" actId="26606"/>
          <ac:spMkLst>
            <pc:docMk/>
            <pc:sldMk cId="3885409845" sldId="263"/>
            <ac:spMk id="281" creationId="{30A35A46-6A9C-469F-B927-BBDAC41FF47E}"/>
          </ac:spMkLst>
        </pc:spChg>
        <pc:spChg chg="add del">
          <ac:chgData name="Simone C." userId="7045388030d0df92" providerId="LiveId" clId="{46AFDE5B-45EF-4024-A2D1-D9047B07C5AB}" dt="2022-02-01T15:09:21.807" v="607" actId="26606"/>
          <ac:spMkLst>
            <pc:docMk/>
            <pc:sldMk cId="3885409845" sldId="263"/>
            <ac:spMk id="287" creationId="{FE0E7C8C-58A9-4A15-ADDC-9F75E02EC45E}"/>
          </ac:spMkLst>
        </pc:spChg>
        <pc:spChg chg="add del">
          <ac:chgData name="Simone C." userId="7045388030d0df92" providerId="LiveId" clId="{46AFDE5B-45EF-4024-A2D1-D9047B07C5AB}" dt="2022-02-01T15:09:21.807" v="607" actId="26606"/>
          <ac:spMkLst>
            <pc:docMk/>
            <pc:sldMk cId="3885409845" sldId="263"/>
            <ac:spMk id="288" creationId="{E4A84C5F-2334-4317-AD72-55D2501C0085}"/>
          </ac:spMkLst>
        </pc:spChg>
        <pc:spChg chg="add del">
          <ac:chgData name="Simone C." userId="7045388030d0df92" providerId="LiveId" clId="{46AFDE5B-45EF-4024-A2D1-D9047B07C5AB}" dt="2022-02-01T15:09:21.807" v="607" actId="26606"/>
          <ac:spMkLst>
            <pc:docMk/>
            <pc:sldMk cId="3885409845" sldId="263"/>
            <ac:spMk id="289" creationId="{F30F6F89-86DF-40C5-972E-F7BD1028C312}"/>
          </ac:spMkLst>
        </pc:spChg>
        <pc:spChg chg="add del">
          <ac:chgData name="Simone C." userId="7045388030d0df92" providerId="LiveId" clId="{46AFDE5B-45EF-4024-A2D1-D9047B07C5AB}" dt="2022-02-01T15:09:21.807" v="607" actId="26606"/>
          <ac:spMkLst>
            <pc:docMk/>
            <pc:sldMk cId="3885409845" sldId="263"/>
            <ac:spMk id="290" creationId="{47311314-A2E3-4566-A5B3-78FB0A94AB92}"/>
          </ac:spMkLst>
        </pc:spChg>
        <pc:spChg chg="add del">
          <ac:chgData name="Simone C." userId="7045388030d0df92" providerId="LiveId" clId="{46AFDE5B-45EF-4024-A2D1-D9047B07C5AB}" dt="2022-02-01T15:09:21.807" v="607" actId="26606"/>
          <ac:spMkLst>
            <pc:docMk/>
            <pc:sldMk cId="3885409845" sldId="263"/>
            <ac:spMk id="291" creationId="{A28EC581-725B-4F29-904D-1E44DFC788F5}"/>
          </ac:spMkLst>
        </pc:spChg>
        <pc:spChg chg="add del">
          <ac:chgData name="Simone C." userId="7045388030d0df92" providerId="LiveId" clId="{46AFDE5B-45EF-4024-A2D1-D9047B07C5AB}" dt="2022-02-08T10:36:32.579" v="2036" actId="26606"/>
          <ac:spMkLst>
            <pc:docMk/>
            <pc:sldMk cId="3885409845" sldId="263"/>
            <ac:spMk id="293" creationId="{D73B1942-7192-4F61-AE4E-758C52AEC0C7}"/>
          </ac:spMkLst>
        </pc:spChg>
        <pc:spChg chg="add del">
          <ac:chgData name="Simone C." userId="7045388030d0df92" providerId="LiveId" clId="{46AFDE5B-45EF-4024-A2D1-D9047B07C5AB}" dt="2022-02-08T10:36:32.579" v="2036" actId="26606"/>
          <ac:spMkLst>
            <pc:docMk/>
            <pc:sldMk cId="3885409845" sldId="263"/>
            <ac:spMk id="294" creationId="{058E5D54-C05D-412B-A108-5D005BAAD1C9}"/>
          </ac:spMkLst>
        </pc:spChg>
        <pc:spChg chg="add del">
          <ac:chgData name="Simone C." userId="7045388030d0df92" providerId="LiveId" clId="{46AFDE5B-45EF-4024-A2D1-D9047B07C5AB}" dt="2022-02-08T10:36:32.579" v="2036" actId="26606"/>
          <ac:spMkLst>
            <pc:docMk/>
            <pc:sldMk cId="3885409845" sldId="263"/>
            <ac:spMk id="295" creationId="{61A9885C-76F5-48A6-8E5E-B2FFCB906BB9}"/>
          </ac:spMkLst>
        </pc:spChg>
        <pc:spChg chg="add del">
          <ac:chgData name="Simone C." userId="7045388030d0df92" providerId="LiveId" clId="{46AFDE5B-45EF-4024-A2D1-D9047B07C5AB}" dt="2022-02-08T10:36:32.579" v="2036" actId="26606"/>
          <ac:spMkLst>
            <pc:docMk/>
            <pc:sldMk cId="3885409845" sldId="263"/>
            <ac:spMk id="296" creationId="{81F4569F-AD3A-4FF8-8E0A-9408C10A0278}"/>
          </ac:spMkLst>
        </pc:spChg>
        <pc:spChg chg="add del">
          <ac:chgData name="Simone C." userId="7045388030d0df92" providerId="LiveId" clId="{46AFDE5B-45EF-4024-A2D1-D9047B07C5AB}" dt="2022-02-08T10:36:31.053" v="2033" actId="26606"/>
          <ac:spMkLst>
            <pc:docMk/>
            <pc:sldMk cId="3885409845" sldId="263"/>
            <ac:spMk id="307" creationId="{645D211C-3EFD-48A5-8FA6-8F4866F601CA}"/>
          </ac:spMkLst>
        </pc:spChg>
        <pc:spChg chg="add del">
          <ac:chgData name="Simone C." userId="7045388030d0df92" providerId="LiveId" clId="{46AFDE5B-45EF-4024-A2D1-D9047B07C5AB}" dt="2022-02-08T10:36:31.053" v="2033" actId="26606"/>
          <ac:spMkLst>
            <pc:docMk/>
            <pc:sldMk cId="3885409845" sldId="263"/>
            <ac:spMk id="308" creationId="{71289AD6-978F-4CAC-AAC1-92863B478C87}"/>
          </ac:spMkLst>
        </pc:spChg>
        <pc:spChg chg="add del">
          <ac:chgData name="Simone C." userId="7045388030d0df92" providerId="LiveId" clId="{46AFDE5B-45EF-4024-A2D1-D9047B07C5AB}" dt="2022-02-08T10:36:32.557" v="2035" actId="26606"/>
          <ac:spMkLst>
            <pc:docMk/>
            <pc:sldMk cId="3885409845" sldId="263"/>
            <ac:spMk id="319" creationId="{710DE661-EDB4-40E9-8DC0-690B6A7820BF}"/>
          </ac:spMkLst>
        </pc:spChg>
        <pc:spChg chg="add del">
          <ac:chgData name="Simone C." userId="7045388030d0df92" providerId="LiveId" clId="{46AFDE5B-45EF-4024-A2D1-D9047B07C5AB}" dt="2022-02-08T10:36:32.557" v="2035" actId="26606"/>
          <ac:spMkLst>
            <pc:docMk/>
            <pc:sldMk cId="3885409845" sldId="263"/>
            <ac:spMk id="320" creationId="{66F2C63F-FEBF-4782-ABA7-E13CA58AAE61}"/>
          </ac:spMkLst>
        </pc:spChg>
        <pc:spChg chg="add">
          <ac:chgData name="Simone C." userId="7045388030d0df92" providerId="LiveId" clId="{46AFDE5B-45EF-4024-A2D1-D9047B07C5AB}" dt="2022-02-08T10:36:32.579" v="2036" actId="26606"/>
          <ac:spMkLst>
            <pc:docMk/>
            <pc:sldMk cId="3885409845" sldId="263"/>
            <ac:spMk id="331" creationId="{5B9D40AC-E6E4-47CD-8F0C-355E767A4F27}"/>
          </ac:spMkLst>
        </pc:spChg>
        <pc:spChg chg="add">
          <ac:chgData name="Simone C." userId="7045388030d0df92" providerId="LiveId" clId="{46AFDE5B-45EF-4024-A2D1-D9047B07C5AB}" dt="2022-02-08T10:36:32.579" v="2036" actId="26606"/>
          <ac:spMkLst>
            <pc:docMk/>
            <pc:sldMk cId="3885409845" sldId="263"/>
            <ac:spMk id="332" creationId="{2DC01DFF-78BF-4E0A-A01A-0EEC0F566CF1}"/>
          </ac:spMkLst>
        </pc:spChg>
        <pc:spChg chg="add">
          <ac:chgData name="Simone C." userId="7045388030d0df92" providerId="LiveId" clId="{46AFDE5B-45EF-4024-A2D1-D9047B07C5AB}" dt="2022-02-08T10:36:32.579" v="2036" actId="26606"/>
          <ac:spMkLst>
            <pc:docMk/>
            <pc:sldMk cId="3885409845" sldId="263"/>
            <ac:spMk id="333" creationId="{74499468-3FEE-41C7-A461-36330DFFB3DE}"/>
          </ac:spMkLst>
        </pc:spChg>
        <pc:spChg chg="add">
          <ac:chgData name="Simone C." userId="7045388030d0df92" providerId="LiveId" clId="{46AFDE5B-45EF-4024-A2D1-D9047B07C5AB}" dt="2022-02-08T10:36:32.579" v="2036" actId="26606"/>
          <ac:spMkLst>
            <pc:docMk/>
            <pc:sldMk cId="3885409845" sldId="263"/>
            <ac:spMk id="334" creationId="{8DA9CEDB-782C-404A-862B-051E3B90966D}"/>
          </ac:spMkLst>
        </pc:spChg>
        <pc:spChg chg="add">
          <ac:chgData name="Simone C." userId="7045388030d0df92" providerId="LiveId" clId="{46AFDE5B-45EF-4024-A2D1-D9047B07C5AB}" dt="2022-02-08T10:36:32.579" v="2036" actId="26606"/>
          <ac:spMkLst>
            <pc:docMk/>
            <pc:sldMk cId="3885409845" sldId="263"/>
            <ac:spMk id="335" creationId="{22007525-D42A-4BAE-BE38-94FBCD201665}"/>
          </ac:spMkLst>
        </pc:spChg>
        <pc:grpChg chg="add del">
          <ac:chgData name="Simone C." userId="7045388030d0df92" providerId="LiveId" clId="{46AFDE5B-45EF-4024-A2D1-D9047B07C5AB}" dt="2022-01-31T20:13:48.439" v="386" actId="26606"/>
          <ac:grpSpMkLst>
            <pc:docMk/>
            <pc:sldMk cId="3885409845" sldId="263"/>
            <ac:grpSpMk id="30" creationId="{B517B168-94BE-4E60-845E-81F1567D2CB9}"/>
          </ac:grpSpMkLst>
        </pc:grpChg>
        <pc:grpChg chg="add del">
          <ac:chgData name="Simone C." userId="7045388030d0df92" providerId="LiveId" clId="{46AFDE5B-45EF-4024-A2D1-D9047B07C5AB}" dt="2022-01-31T20:14:21.561" v="388" actId="26606"/>
          <ac:grpSpMkLst>
            <pc:docMk/>
            <pc:sldMk cId="3885409845" sldId="263"/>
            <ac:grpSpMk id="43" creationId="{7E722CEB-BB8A-4EAE-BCAB-2026DDD880BD}"/>
          </ac:grpSpMkLst>
        </pc:grpChg>
        <pc:grpChg chg="add del">
          <ac:chgData name="Simone C." userId="7045388030d0df92" providerId="LiveId" clId="{46AFDE5B-45EF-4024-A2D1-D9047B07C5AB}" dt="2022-01-31T20:15:37.052" v="395" actId="26606"/>
          <ac:grpSpMkLst>
            <pc:docMk/>
            <pc:sldMk cId="3885409845" sldId="263"/>
            <ac:grpSpMk id="61" creationId="{BD53E0BD-82D5-43A3-918F-EF02B2F8A245}"/>
          </ac:grpSpMkLst>
        </pc:grpChg>
        <pc:grpChg chg="add del">
          <ac:chgData name="Simone C." userId="7045388030d0df92" providerId="LiveId" clId="{46AFDE5B-45EF-4024-A2D1-D9047B07C5AB}" dt="2022-01-31T20:15:39.902" v="397" actId="26606"/>
          <ac:grpSpMkLst>
            <pc:docMk/>
            <pc:sldMk cId="3885409845" sldId="263"/>
            <ac:grpSpMk id="63" creationId="{2715F588-721C-4B4A-82BA-385210987726}"/>
          </ac:grpSpMkLst>
        </pc:grpChg>
        <pc:grpChg chg="add del">
          <ac:chgData name="Simone C." userId="7045388030d0df92" providerId="LiveId" clId="{46AFDE5B-45EF-4024-A2D1-D9047B07C5AB}" dt="2022-01-31T20:16:36.216" v="422" actId="26606"/>
          <ac:grpSpMkLst>
            <pc:docMk/>
            <pc:sldMk cId="3885409845" sldId="263"/>
            <ac:grpSpMk id="91" creationId="{BD53E0BD-82D5-43A3-918F-EF02B2F8A245}"/>
          </ac:grpSpMkLst>
        </pc:grpChg>
        <pc:grpChg chg="add del">
          <ac:chgData name="Simone C." userId="7045388030d0df92" providerId="LiveId" clId="{46AFDE5B-45EF-4024-A2D1-D9047B07C5AB}" dt="2022-01-31T20:16:12.071" v="410" actId="26606"/>
          <ac:grpSpMkLst>
            <pc:docMk/>
            <pc:sldMk cId="3885409845" sldId="263"/>
            <ac:grpSpMk id="117" creationId="{B3563A1E-57F9-4ABA-87DD-5E8C11ED2FE6}"/>
          </ac:grpSpMkLst>
        </pc:grpChg>
        <pc:grpChg chg="add del">
          <ac:chgData name="Simone C." userId="7045388030d0df92" providerId="LiveId" clId="{46AFDE5B-45EF-4024-A2D1-D9047B07C5AB}" dt="2022-01-31T20:16:20.150" v="412" actId="26606"/>
          <ac:grpSpMkLst>
            <pc:docMk/>
            <pc:sldMk cId="3885409845" sldId="263"/>
            <ac:grpSpMk id="119" creationId="{F2AF6780-6C40-4D2E-8D1C-EC06F1AB7312}"/>
          </ac:grpSpMkLst>
        </pc:grpChg>
        <pc:grpChg chg="add del">
          <ac:chgData name="Simone C." userId="7045388030d0df92" providerId="LiveId" clId="{46AFDE5B-45EF-4024-A2D1-D9047B07C5AB}" dt="2022-01-31T20:16:25.759" v="414" actId="26606"/>
          <ac:grpSpMkLst>
            <pc:docMk/>
            <pc:sldMk cId="3885409845" sldId="263"/>
            <ac:grpSpMk id="148" creationId="{2715F588-721C-4B4A-82BA-385210987726}"/>
          </ac:grpSpMkLst>
        </pc:grpChg>
        <pc:grpChg chg="add del">
          <ac:chgData name="Simone C." userId="7045388030d0df92" providerId="LiveId" clId="{46AFDE5B-45EF-4024-A2D1-D9047B07C5AB}" dt="2022-01-31T20:16:31.603" v="416" actId="26606"/>
          <ac:grpSpMkLst>
            <pc:docMk/>
            <pc:sldMk cId="3885409845" sldId="263"/>
            <ac:grpSpMk id="159" creationId="{9FAED961-5211-4E16-B628-4B04801CD81E}"/>
          </ac:grpSpMkLst>
        </pc:grpChg>
        <pc:grpChg chg="add del">
          <ac:chgData name="Simone C." userId="7045388030d0df92" providerId="LiveId" clId="{46AFDE5B-45EF-4024-A2D1-D9047B07C5AB}" dt="2022-02-01T15:09:10.032" v="605" actId="26606"/>
          <ac:grpSpMkLst>
            <pc:docMk/>
            <pc:sldMk cId="3885409845" sldId="263"/>
            <ac:grpSpMk id="162" creationId="{C2EFAF6A-F67C-40BF-9258-F59B85D49299}"/>
          </ac:grpSpMkLst>
        </pc:grpChg>
        <pc:grpChg chg="add del">
          <ac:chgData name="Simone C." userId="7045388030d0df92" providerId="LiveId" clId="{46AFDE5B-45EF-4024-A2D1-D9047B07C5AB}" dt="2022-01-31T20:16:33.216" v="418" actId="26606"/>
          <ac:grpSpMkLst>
            <pc:docMk/>
            <pc:sldMk cId="3885409845" sldId="263"/>
            <ac:grpSpMk id="173" creationId="{84338DC2-4A4C-4C60-9713-D7C9A15C97C1}"/>
          </ac:grpSpMkLst>
        </pc:grpChg>
        <pc:grpChg chg="add del">
          <ac:chgData name="Simone C." userId="7045388030d0df92" providerId="LiveId" clId="{46AFDE5B-45EF-4024-A2D1-D9047B07C5AB}" dt="2022-01-31T20:16:36.187" v="421" actId="26606"/>
          <ac:grpSpMkLst>
            <pc:docMk/>
            <pc:sldMk cId="3885409845" sldId="263"/>
            <ac:grpSpMk id="186" creationId="{35824068-11FA-437E-8E91-D92A19324696}"/>
          </ac:grpSpMkLst>
        </pc:grpChg>
        <pc:grpChg chg="add del">
          <ac:chgData name="Simone C." userId="7045388030d0df92" providerId="LiveId" clId="{46AFDE5B-45EF-4024-A2D1-D9047B07C5AB}" dt="2022-01-31T20:18:02.026" v="440" actId="26606"/>
          <ac:grpSpMkLst>
            <pc:docMk/>
            <pc:sldMk cId="3885409845" sldId="263"/>
            <ac:grpSpMk id="199" creationId="{BD53E0BD-82D5-43A3-918F-EF02B2F8A245}"/>
          </ac:grpSpMkLst>
        </pc:grpChg>
        <pc:grpChg chg="add del">
          <ac:chgData name="Simone C." userId="7045388030d0df92" providerId="LiveId" clId="{46AFDE5B-45EF-4024-A2D1-D9047B07C5AB}" dt="2022-01-31T20:17:56.808" v="434" actId="26606"/>
          <ac:grpSpMkLst>
            <pc:docMk/>
            <pc:sldMk cId="3885409845" sldId="263"/>
            <ac:grpSpMk id="223" creationId="{9FAED961-5211-4E16-B628-4B04801CD81E}"/>
          </ac:grpSpMkLst>
        </pc:grpChg>
        <pc:grpChg chg="add del">
          <ac:chgData name="Simone C." userId="7045388030d0df92" providerId="LiveId" clId="{46AFDE5B-45EF-4024-A2D1-D9047B07C5AB}" dt="2022-01-31T20:17:58.127" v="436" actId="26606"/>
          <ac:grpSpMkLst>
            <pc:docMk/>
            <pc:sldMk cId="3885409845" sldId="263"/>
            <ac:grpSpMk id="225" creationId="{BD53E0BD-82D5-43A3-918F-EF02B2F8A245}"/>
          </ac:grpSpMkLst>
        </pc:grpChg>
        <pc:grpChg chg="add del">
          <ac:chgData name="Simone C." userId="7045388030d0df92" providerId="LiveId" clId="{46AFDE5B-45EF-4024-A2D1-D9047B07C5AB}" dt="2022-02-01T15:09:29.077" v="612" actId="26606"/>
          <ac:grpSpMkLst>
            <pc:docMk/>
            <pc:sldMk cId="3885409845" sldId="263"/>
            <ac:grpSpMk id="227" creationId="{F2AF6780-6C40-4D2E-8D1C-EC06F1AB7312}"/>
          </ac:grpSpMkLst>
        </pc:grpChg>
        <pc:grpChg chg="add del">
          <ac:chgData name="Simone C." userId="7045388030d0df92" providerId="LiveId" clId="{46AFDE5B-45EF-4024-A2D1-D9047B07C5AB}" dt="2022-01-31T20:18:01.997" v="439" actId="26606"/>
          <ac:grpSpMkLst>
            <pc:docMk/>
            <pc:sldMk cId="3885409845" sldId="263"/>
            <ac:grpSpMk id="249" creationId="{AB8E3EA9-B427-4330-BFE7-922A2A1D509A}"/>
          </ac:grpSpMkLst>
        </pc:grpChg>
        <pc:grpChg chg="add del">
          <ac:chgData name="Simone C." userId="7045388030d0df92" providerId="LiveId" clId="{46AFDE5B-45EF-4024-A2D1-D9047B07C5AB}" dt="2022-02-01T15:09:21.807" v="607" actId="26606"/>
          <ac:grpSpMkLst>
            <pc:docMk/>
            <pc:sldMk cId="3885409845" sldId="263"/>
            <ac:grpSpMk id="292" creationId="{BD53E0BD-82D5-43A3-918F-EF02B2F8A245}"/>
          </ac:grpSpMkLst>
        </pc:grpChg>
        <pc:grpChg chg="add del">
          <ac:chgData name="Simone C." userId="7045388030d0df92" providerId="LiveId" clId="{46AFDE5B-45EF-4024-A2D1-D9047B07C5AB}" dt="2022-02-08T10:36:32.579" v="2036" actId="26606"/>
          <ac:grpSpMkLst>
            <pc:docMk/>
            <pc:sldMk cId="3885409845" sldId="263"/>
            <ac:grpSpMk id="297" creationId="{B3563A1E-57F9-4ABA-87DD-5E8C11ED2FE6}"/>
          </ac:grpSpMkLst>
        </pc:grpChg>
        <pc:grpChg chg="add del">
          <ac:chgData name="Simone C." userId="7045388030d0df92" providerId="LiveId" clId="{46AFDE5B-45EF-4024-A2D1-D9047B07C5AB}" dt="2022-02-08T10:36:31.053" v="2033" actId="26606"/>
          <ac:grpSpMkLst>
            <pc:docMk/>
            <pc:sldMk cId="3885409845" sldId="263"/>
            <ac:grpSpMk id="304" creationId="{DB0FF969-0E18-448F-A105-BED59508ABDD}"/>
          </ac:grpSpMkLst>
        </pc:grpChg>
        <pc:grpChg chg="add del">
          <ac:chgData name="Simone C." userId="7045388030d0df92" providerId="LiveId" clId="{46AFDE5B-45EF-4024-A2D1-D9047B07C5AB}" dt="2022-02-08T10:36:31.053" v="2033" actId="26606"/>
          <ac:grpSpMkLst>
            <pc:docMk/>
            <pc:sldMk cId="3885409845" sldId="263"/>
            <ac:grpSpMk id="309" creationId="{22B414E9-1A4B-4789-8A8C-AD2E97950E92}"/>
          </ac:grpSpMkLst>
        </pc:grpChg>
        <pc:grpChg chg="add del">
          <ac:chgData name="Simone C." userId="7045388030d0df92" providerId="LiveId" clId="{46AFDE5B-45EF-4024-A2D1-D9047B07C5AB}" dt="2022-02-08T10:36:32.557" v="2035" actId="26606"/>
          <ac:grpSpMkLst>
            <pc:docMk/>
            <pc:sldMk cId="3885409845" sldId="263"/>
            <ac:grpSpMk id="316" creationId="{61B2C50E-0FCB-4BC5-95C6-42A3EA5B9FEA}"/>
          </ac:grpSpMkLst>
        </pc:grpChg>
        <pc:grpChg chg="add del">
          <ac:chgData name="Simone C." userId="7045388030d0df92" providerId="LiveId" clId="{46AFDE5B-45EF-4024-A2D1-D9047B07C5AB}" dt="2022-02-08T10:36:32.557" v="2035" actId="26606"/>
          <ac:grpSpMkLst>
            <pc:docMk/>
            <pc:sldMk cId="3885409845" sldId="263"/>
            <ac:grpSpMk id="321" creationId="{E8211C72-DA09-47FD-A990-E3220A0363DF}"/>
          </ac:grpSpMkLst>
        </pc:grpChg>
        <pc:grpChg chg="add">
          <ac:chgData name="Simone C." userId="7045388030d0df92" providerId="LiveId" clId="{46AFDE5B-45EF-4024-A2D1-D9047B07C5AB}" dt="2022-02-08T10:36:32.579" v="2036" actId="26606"/>
          <ac:grpSpMkLst>
            <pc:docMk/>
            <pc:sldMk cId="3885409845" sldId="263"/>
            <ac:grpSpMk id="328" creationId="{DB0FF969-0E18-448F-A105-BED59508ABDD}"/>
          </ac:grpSpMkLst>
        </pc:grpChg>
        <pc:grpChg chg="add">
          <ac:chgData name="Simone C." userId="7045388030d0df92" providerId="LiveId" clId="{46AFDE5B-45EF-4024-A2D1-D9047B07C5AB}" dt="2022-02-08T10:36:32.579" v="2036" actId="26606"/>
          <ac:grpSpMkLst>
            <pc:docMk/>
            <pc:sldMk cId="3885409845" sldId="263"/>
            <ac:grpSpMk id="336" creationId="{3A7B32C2-712F-4724-8A7F-B99CAE4FABB1}"/>
          </ac:grpSpMkLst>
        </pc:grpChg>
        <pc:picChg chg="add del mod">
          <ac:chgData name="Simone C." userId="7045388030d0df92" providerId="LiveId" clId="{46AFDE5B-45EF-4024-A2D1-D9047B07C5AB}" dt="2022-02-08T10:36:25.762" v="2030" actId="21"/>
          <ac:picMkLst>
            <pc:docMk/>
            <pc:sldMk cId="3885409845" sldId="263"/>
            <ac:picMk id="4" creationId="{C43CC359-BA3B-4275-B1B9-D3C6F51360C5}"/>
          </ac:picMkLst>
        </pc:picChg>
        <pc:picChg chg="add del mod ord">
          <ac:chgData name="Simone C." userId="7045388030d0df92" providerId="LiveId" clId="{46AFDE5B-45EF-4024-A2D1-D9047B07C5AB}" dt="2022-02-01T15:08:46.291" v="598" actId="478"/>
          <ac:picMkLst>
            <pc:docMk/>
            <pc:sldMk cId="3885409845" sldId="263"/>
            <ac:picMk id="4" creationId="{D31C7A39-A152-46BE-ABC4-98FF4E29C4BB}"/>
          </ac:picMkLst>
        </pc:picChg>
        <pc:picChg chg="add del mod">
          <ac:chgData name="Simone C." userId="7045388030d0df92" providerId="LiveId" clId="{46AFDE5B-45EF-4024-A2D1-D9047B07C5AB}" dt="2022-02-01T15:09:26.562" v="609" actId="478"/>
          <ac:picMkLst>
            <pc:docMk/>
            <pc:sldMk cId="3885409845" sldId="263"/>
            <ac:picMk id="5" creationId="{BB866E79-45BE-4F3E-8B42-A2D140EC0D3A}"/>
          </ac:picMkLst>
        </pc:picChg>
        <pc:picChg chg="del">
          <ac:chgData name="Simone C." userId="7045388030d0df92" providerId="LiveId" clId="{46AFDE5B-45EF-4024-A2D1-D9047B07C5AB}" dt="2022-01-31T20:13:04.698" v="374" actId="478"/>
          <ac:picMkLst>
            <pc:docMk/>
            <pc:sldMk cId="3885409845" sldId="263"/>
            <ac:picMk id="6" creationId="{F31B890F-9503-46AF-ADC7-158315D5F56F}"/>
          </ac:picMkLst>
        </pc:picChg>
        <pc:picChg chg="add mod">
          <ac:chgData name="Simone C." userId="7045388030d0df92" providerId="LiveId" clId="{46AFDE5B-45EF-4024-A2D1-D9047B07C5AB}" dt="2022-02-08T10:37:06.435" v="2039" actId="1076"/>
          <ac:picMkLst>
            <pc:docMk/>
            <pc:sldMk cId="3885409845" sldId="263"/>
            <ac:picMk id="6" creationId="{FABA1903-F400-4F3C-9647-ECD3738FF449}"/>
          </ac:picMkLst>
        </pc:picChg>
        <pc:picChg chg="add mod ord">
          <ac:chgData name="Simone C." userId="7045388030d0df92" providerId="LiveId" clId="{46AFDE5B-45EF-4024-A2D1-D9047B07C5AB}" dt="2022-02-08T10:37:01.475" v="2037" actId="1076"/>
          <ac:picMkLst>
            <pc:docMk/>
            <pc:sldMk cId="3885409845" sldId="263"/>
            <ac:picMk id="7" creationId="{FD1FA180-214C-41A5-AC69-FA7DD2D82383}"/>
          </ac:picMkLst>
        </pc:picChg>
        <pc:picChg chg="add del mod">
          <ac:chgData name="Simone C." userId="7045388030d0df92" providerId="LiveId" clId="{46AFDE5B-45EF-4024-A2D1-D9047B07C5AB}" dt="2022-02-08T10:35:52.660" v="2024" actId="478"/>
          <ac:picMkLst>
            <pc:docMk/>
            <pc:sldMk cId="3885409845" sldId="263"/>
            <ac:picMk id="8" creationId="{BB2E670A-4BCA-4FDB-A1CE-0B3137C0B87E}"/>
          </ac:picMkLst>
        </pc:picChg>
        <pc:picChg chg="del">
          <ac:chgData name="Simone C." userId="7045388030d0df92" providerId="LiveId" clId="{46AFDE5B-45EF-4024-A2D1-D9047B07C5AB}" dt="2022-01-31T20:13:17.537" v="379" actId="478"/>
          <ac:picMkLst>
            <pc:docMk/>
            <pc:sldMk cId="3885409845" sldId="263"/>
            <ac:picMk id="8" creationId="{C433D4B7-C61F-46A4-9A76-5CF3E0AADA86}"/>
          </ac:picMkLst>
        </pc:picChg>
        <pc:picChg chg="del">
          <ac:chgData name="Simone C." userId="7045388030d0df92" providerId="LiveId" clId="{46AFDE5B-45EF-4024-A2D1-D9047B07C5AB}" dt="2022-01-31T20:13:30.473" v="382" actId="478"/>
          <ac:picMkLst>
            <pc:docMk/>
            <pc:sldMk cId="3885409845" sldId="263"/>
            <ac:picMk id="9" creationId="{F58B9473-F95A-4D97-8B38-AF1CF7F6B7AC}"/>
          </ac:picMkLst>
        </pc:picChg>
        <pc:picChg chg="del">
          <ac:chgData name="Simone C." userId="7045388030d0df92" providerId="LiveId" clId="{46AFDE5B-45EF-4024-A2D1-D9047B07C5AB}" dt="2022-01-31T20:13:30.018" v="381" actId="478"/>
          <ac:picMkLst>
            <pc:docMk/>
            <pc:sldMk cId="3885409845" sldId="263"/>
            <ac:picMk id="10" creationId="{70D9ED67-8E4A-43BD-A5C2-D95516C6D086}"/>
          </ac:picMkLst>
        </pc:picChg>
        <pc:picChg chg="add del mod ord">
          <ac:chgData name="Simone C." userId="7045388030d0df92" providerId="LiveId" clId="{46AFDE5B-45EF-4024-A2D1-D9047B07C5AB}" dt="2022-02-01T15:08:35.508" v="595" actId="478"/>
          <ac:picMkLst>
            <pc:docMk/>
            <pc:sldMk cId="3885409845" sldId="263"/>
            <ac:picMk id="11" creationId="{B5356EE7-70CD-40B7-B10E-5F152D531036}"/>
          </ac:picMkLst>
        </pc:picChg>
        <pc:picChg chg="del">
          <ac:chgData name="Simone C." userId="7045388030d0df92" providerId="LiveId" clId="{46AFDE5B-45EF-4024-A2D1-D9047B07C5AB}" dt="2022-01-31T20:13:17.177" v="378" actId="478"/>
          <ac:picMkLst>
            <pc:docMk/>
            <pc:sldMk cId="3885409845" sldId="263"/>
            <ac:picMk id="12" creationId="{7385C6FC-C648-4B4F-B009-C94677799FA3}"/>
          </ac:picMkLst>
        </pc:picChg>
        <pc:picChg chg="add del mod">
          <ac:chgData name="Simone C." userId="7045388030d0df92" providerId="LiveId" clId="{46AFDE5B-45EF-4024-A2D1-D9047B07C5AB}" dt="2022-02-08T10:36:23.935" v="2029" actId="478"/>
          <ac:picMkLst>
            <pc:docMk/>
            <pc:sldMk cId="3885409845" sldId="263"/>
            <ac:picMk id="24" creationId="{6DCC65C2-8848-4D65-BB29-1991C8AB90FD}"/>
          </ac:picMkLst>
        </pc:picChg>
        <pc:picChg chg="add mod">
          <ac:chgData name="Simone C." userId="7045388030d0df92" providerId="LiveId" clId="{46AFDE5B-45EF-4024-A2D1-D9047B07C5AB}" dt="2022-02-08T10:36:32.579" v="2036" actId="26606"/>
          <ac:picMkLst>
            <pc:docMk/>
            <pc:sldMk cId="3885409845" sldId="263"/>
            <ac:picMk id="26" creationId="{7B1707C6-8915-4128-820F-71DB4DCD0D5F}"/>
          </ac:picMkLst>
        </pc:picChg>
        <pc:picChg chg="add mod ord">
          <ac:chgData name="Simone C." userId="7045388030d0df92" providerId="LiveId" clId="{46AFDE5B-45EF-4024-A2D1-D9047B07C5AB}" dt="2022-02-08T10:36:32.579" v="2036" actId="26606"/>
          <ac:picMkLst>
            <pc:docMk/>
            <pc:sldMk cId="3885409845" sldId="263"/>
            <ac:picMk id="36" creationId="{C8FCF4B9-F6D1-4F13-ACB4-55EF5F84B9A6}"/>
          </ac:picMkLst>
        </pc:picChg>
        <pc:cxnChg chg="add del">
          <ac:chgData name="Simone C." userId="7045388030d0df92" providerId="LiveId" clId="{46AFDE5B-45EF-4024-A2D1-D9047B07C5AB}" dt="2022-01-31T20:13:48.439" v="386" actId="26606"/>
          <ac:cxnSpMkLst>
            <pc:docMk/>
            <pc:sldMk cId="3885409845" sldId="263"/>
            <ac:cxnSpMk id="16" creationId="{82AD43B9-92F4-4057-97D6-F188241F6985}"/>
          </ac:cxnSpMkLst>
        </pc:cxnChg>
        <pc:cxnChg chg="add del">
          <ac:chgData name="Simone C." userId="7045388030d0df92" providerId="LiveId" clId="{46AFDE5B-45EF-4024-A2D1-D9047B07C5AB}" dt="2022-01-31T20:13:48.439" v="386" actId="26606"/>
          <ac:cxnSpMkLst>
            <pc:docMk/>
            <pc:sldMk cId="3885409845" sldId="263"/>
            <ac:cxnSpMk id="18" creationId="{499F7BC0-39F9-4848-B2DB-1297BEEE7ECD}"/>
          </ac:cxnSpMkLst>
        </pc:cxnChg>
        <pc:cxnChg chg="add del">
          <ac:chgData name="Simone C." userId="7045388030d0df92" providerId="LiveId" clId="{46AFDE5B-45EF-4024-A2D1-D9047B07C5AB}" dt="2022-01-31T20:13:48.439" v="386" actId="26606"/>
          <ac:cxnSpMkLst>
            <pc:docMk/>
            <pc:sldMk cId="3885409845" sldId="263"/>
            <ac:cxnSpMk id="20" creationId="{1EC4E0BA-D384-4F53-8BD5-CAB037144B13}"/>
          </ac:cxnSpMkLst>
        </pc:cxnChg>
        <pc:cxnChg chg="add del">
          <ac:chgData name="Simone C." userId="7045388030d0df92" providerId="LiveId" clId="{46AFDE5B-45EF-4024-A2D1-D9047B07C5AB}" dt="2022-01-31T20:13:48.439" v="386" actId="26606"/>
          <ac:cxnSpMkLst>
            <pc:docMk/>
            <pc:sldMk cId="3885409845" sldId="263"/>
            <ac:cxnSpMk id="22" creationId="{4BAD49F1-0BE0-46AB-BEAB-E785B3436A46}"/>
          </ac:cxnSpMkLst>
        </pc:cxnChg>
        <pc:cxnChg chg="add del">
          <ac:chgData name="Simone C." userId="7045388030d0df92" providerId="LiveId" clId="{46AFDE5B-45EF-4024-A2D1-D9047B07C5AB}" dt="2022-01-31T20:13:48.439" v="386" actId="26606"/>
          <ac:cxnSpMkLst>
            <pc:docMk/>
            <pc:sldMk cId="3885409845" sldId="263"/>
            <ac:cxnSpMk id="24" creationId="{C1F9CF94-8EDB-4EEA-86F1-601DF60EC2FB}"/>
          </ac:cxnSpMkLst>
        </pc:cxnChg>
        <pc:cxnChg chg="add del">
          <ac:chgData name="Simone C." userId="7045388030d0df92" providerId="LiveId" clId="{46AFDE5B-45EF-4024-A2D1-D9047B07C5AB}" dt="2022-01-31T20:14:21.561" v="388" actId="26606"/>
          <ac:cxnSpMkLst>
            <pc:docMk/>
            <pc:sldMk cId="3885409845" sldId="263"/>
            <ac:cxnSpMk id="37" creationId="{82AD43B9-92F4-4057-97D6-F188241F6985}"/>
          </ac:cxnSpMkLst>
        </pc:cxnChg>
        <pc:cxnChg chg="add del">
          <ac:chgData name="Simone C." userId="7045388030d0df92" providerId="LiveId" clId="{46AFDE5B-45EF-4024-A2D1-D9047B07C5AB}" dt="2022-01-31T20:14:21.561" v="388" actId="26606"/>
          <ac:cxnSpMkLst>
            <pc:docMk/>
            <pc:sldMk cId="3885409845" sldId="263"/>
            <ac:cxnSpMk id="38" creationId="{499F7BC0-39F9-4848-B2DB-1297BEEE7ECD}"/>
          </ac:cxnSpMkLst>
        </pc:cxnChg>
        <pc:cxnChg chg="add del">
          <ac:chgData name="Simone C." userId="7045388030d0df92" providerId="LiveId" clId="{46AFDE5B-45EF-4024-A2D1-D9047B07C5AB}" dt="2022-01-31T20:14:21.561" v="388" actId="26606"/>
          <ac:cxnSpMkLst>
            <pc:docMk/>
            <pc:sldMk cId="3885409845" sldId="263"/>
            <ac:cxnSpMk id="39" creationId="{1EC4E0BA-D384-4F53-8BD5-CAB037144B13}"/>
          </ac:cxnSpMkLst>
        </pc:cxnChg>
        <pc:cxnChg chg="add del">
          <ac:chgData name="Simone C." userId="7045388030d0df92" providerId="LiveId" clId="{46AFDE5B-45EF-4024-A2D1-D9047B07C5AB}" dt="2022-01-31T20:14:21.561" v="388" actId="26606"/>
          <ac:cxnSpMkLst>
            <pc:docMk/>
            <pc:sldMk cId="3885409845" sldId="263"/>
            <ac:cxnSpMk id="40" creationId="{4BAD49F1-0BE0-46AB-BEAB-E785B3436A46}"/>
          </ac:cxnSpMkLst>
        </pc:cxnChg>
        <pc:cxnChg chg="add del">
          <ac:chgData name="Simone C." userId="7045388030d0df92" providerId="LiveId" clId="{46AFDE5B-45EF-4024-A2D1-D9047B07C5AB}" dt="2022-01-31T20:14:21.561" v="388" actId="26606"/>
          <ac:cxnSpMkLst>
            <pc:docMk/>
            <pc:sldMk cId="3885409845" sldId="263"/>
            <ac:cxnSpMk id="41" creationId="{C1F9CF94-8EDB-4EEA-86F1-601DF60EC2FB}"/>
          </ac:cxnSpMkLst>
        </pc:cxnChg>
        <pc:cxnChg chg="add del">
          <ac:chgData name="Simone C." userId="7045388030d0df92" providerId="LiveId" clId="{46AFDE5B-45EF-4024-A2D1-D9047B07C5AB}" dt="2022-01-31T20:15:37.052" v="395" actId="26606"/>
          <ac:cxnSpMkLst>
            <pc:docMk/>
            <pc:sldMk cId="3885409845" sldId="263"/>
            <ac:cxnSpMk id="44" creationId="{B396B4F7-21D4-453A-AEA2-A38758451ECC}"/>
          </ac:cxnSpMkLst>
        </pc:cxnChg>
        <pc:cxnChg chg="add del">
          <ac:chgData name="Simone C." userId="7045388030d0df92" providerId="LiveId" clId="{46AFDE5B-45EF-4024-A2D1-D9047B07C5AB}" dt="2022-01-31T20:15:37.052" v="395" actId="26606"/>
          <ac:cxnSpMkLst>
            <pc:docMk/>
            <pc:sldMk cId="3885409845" sldId="263"/>
            <ac:cxnSpMk id="45" creationId="{505D8CD0-45FE-43C2-BE59-A467B5B2702C}"/>
          </ac:cxnSpMkLst>
        </pc:cxnChg>
        <pc:cxnChg chg="add del">
          <ac:chgData name="Simone C." userId="7045388030d0df92" providerId="LiveId" clId="{46AFDE5B-45EF-4024-A2D1-D9047B07C5AB}" dt="2022-01-31T20:15:37.052" v="395" actId="26606"/>
          <ac:cxnSpMkLst>
            <pc:docMk/>
            <pc:sldMk cId="3885409845" sldId="263"/>
            <ac:cxnSpMk id="46" creationId="{3B237557-CEC4-473A-8B41-C4C11514E7A5}"/>
          </ac:cxnSpMkLst>
        </pc:cxnChg>
        <pc:cxnChg chg="add del">
          <ac:chgData name="Simone C." userId="7045388030d0df92" providerId="LiveId" clId="{46AFDE5B-45EF-4024-A2D1-D9047B07C5AB}" dt="2022-01-31T20:15:37.052" v="395" actId="26606"/>
          <ac:cxnSpMkLst>
            <pc:docMk/>
            <pc:sldMk cId="3885409845" sldId="263"/>
            <ac:cxnSpMk id="47" creationId="{DC5D3365-035A-49EA-A6F8-F92EDB74E18A}"/>
          </ac:cxnSpMkLst>
        </pc:cxnChg>
        <pc:cxnChg chg="add del">
          <ac:chgData name="Simone C." userId="7045388030d0df92" providerId="LiveId" clId="{46AFDE5B-45EF-4024-A2D1-D9047B07C5AB}" dt="2022-01-31T20:15:37.052" v="395" actId="26606"/>
          <ac:cxnSpMkLst>
            <pc:docMk/>
            <pc:sldMk cId="3885409845" sldId="263"/>
            <ac:cxnSpMk id="49" creationId="{17564943-BEC8-4EA8-BF44-704D3E826904}"/>
          </ac:cxnSpMkLst>
        </pc:cxnChg>
        <pc:cxnChg chg="add del">
          <ac:chgData name="Simone C." userId="7045388030d0df92" providerId="LiveId" clId="{46AFDE5B-45EF-4024-A2D1-D9047B07C5AB}" dt="2022-01-31T20:15:39.902" v="397" actId="26606"/>
          <ac:cxnSpMkLst>
            <pc:docMk/>
            <pc:sldMk cId="3885409845" sldId="263"/>
            <ac:cxnSpMk id="69" creationId="{B396B4F7-21D4-453A-AEA2-A38758451ECC}"/>
          </ac:cxnSpMkLst>
        </pc:cxnChg>
        <pc:cxnChg chg="add del">
          <ac:chgData name="Simone C." userId="7045388030d0df92" providerId="LiveId" clId="{46AFDE5B-45EF-4024-A2D1-D9047B07C5AB}" dt="2022-01-31T20:15:39.902" v="397" actId="26606"/>
          <ac:cxnSpMkLst>
            <pc:docMk/>
            <pc:sldMk cId="3885409845" sldId="263"/>
            <ac:cxnSpMk id="70" creationId="{3B237557-CEC4-473A-8B41-C4C11514E7A5}"/>
          </ac:cxnSpMkLst>
        </pc:cxnChg>
        <pc:cxnChg chg="add del">
          <ac:chgData name="Simone C." userId="7045388030d0df92" providerId="LiveId" clId="{46AFDE5B-45EF-4024-A2D1-D9047B07C5AB}" dt="2022-01-31T20:15:39.902" v="397" actId="26606"/>
          <ac:cxnSpMkLst>
            <pc:docMk/>
            <pc:sldMk cId="3885409845" sldId="263"/>
            <ac:cxnSpMk id="71" creationId="{505D8CD0-45FE-43C2-BE59-A467B5B2702C}"/>
          </ac:cxnSpMkLst>
        </pc:cxnChg>
        <pc:cxnChg chg="add del">
          <ac:chgData name="Simone C." userId="7045388030d0df92" providerId="LiveId" clId="{46AFDE5B-45EF-4024-A2D1-D9047B07C5AB}" dt="2022-01-31T20:15:39.902" v="397" actId="26606"/>
          <ac:cxnSpMkLst>
            <pc:docMk/>
            <pc:sldMk cId="3885409845" sldId="263"/>
            <ac:cxnSpMk id="72" creationId="{DC5D3365-035A-49EA-A6F8-F92EDB74E18A}"/>
          </ac:cxnSpMkLst>
        </pc:cxnChg>
        <pc:cxnChg chg="add del">
          <ac:chgData name="Simone C." userId="7045388030d0df92" providerId="LiveId" clId="{46AFDE5B-45EF-4024-A2D1-D9047B07C5AB}" dt="2022-01-31T20:15:39.902" v="397" actId="26606"/>
          <ac:cxnSpMkLst>
            <pc:docMk/>
            <pc:sldMk cId="3885409845" sldId="263"/>
            <ac:cxnSpMk id="73" creationId="{17564943-BEC8-4EA8-BF44-704D3E826904}"/>
          </ac:cxnSpMkLst>
        </pc:cxnChg>
        <pc:cxnChg chg="add del">
          <ac:chgData name="Simone C." userId="7045388030d0df92" providerId="LiveId" clId="{46AFDE5B-45EF-4024-A2D1-D9047B07C5AB}" dt="2022-01-31T20:16:36.216" v="422" actId="26606"/>
          <ac:cxnSpMkLst>
            <pc:docMk/>
            <pc:sldMk cId="3885409845" sldId="263"/>
            <ac:cxnSpMk id="81" creationId="{B396B4F7-21D4-453A-AEA2-A38758451ECC}"/>
          </ac:cxnSpMkLst>
        </pc:cxnChg>
        <pc:cxnChg chg="add del">
          <ac:chgData name="Simone C." userId="7045388030d0df92" providerId="LiveId" clId="{46AFDE5B-45EF-4024-A2D1-D9047B07C5AB}" dt="2022-01-31T20:16:36.216" v="422" actId="26606"/>
          <ac:cxnSpMkLst>
            <pc:docMk/>
            <pc:sldMk cId="3885409845" sldId="263"/>
            <ac:cxnSpMk id="82" creationId="{3B237557-CEC4-473A-8B41-C4C11514E7A5}"/>
          </ac:cxnSpMkLst>
        </pc:cxnChg>
        <pc:cxnChg chg="add del">
          <ac:chgData name="Simone C." userId="7045388030d0df92" providerId="LiveId" clId="{46AFDE5B-45EF-4024-A2D1-D9047B07C5AB}" dt="2022-01-31T20:16:36.216" v="422" actId="26606"/>
          <ac:cxnSpMkLst>
            <pc:docMk/>
            <pc:sldMk cId="3885409845" sldId="263"/>
            <ac:cxnSpMk id="83" creationId="{505D8CD0-45FE-43C2-BE59-A467B5B2702C}"/>
          </ac:cxnSpMkLst>
        </pc:cxnChg>
        <pc:cxnChg chg="add del">
          <ac:chgData name="Simone C." userId="7045388030d0df92" providerId="LiveId" clId="{46AFDE5B-45EF-4024-A2D1-D9047B07C5AB}" dt="2022-01-31T20:16:36.216" v="422" actId="26606"/>
          <ac:cxnSpMkLst>
            <pc:docMk/>
            <pc:sldMk cId="3885409845" sldId="263"/>
            <ac:cxnSpMk id="84" creationId="{DC5D3365-035A-49EA-A6F8-F92EDB74E18A}"/>
          </ac:cxnSpMkLst>
        </pc:cxnChg>
        <pc:cxnChg chg="add del">
          <ac:chgData name="Simone C." userId="7045388030d0df92" providerId="LiveId" clId="{46AFDE5B-45EF-4024-A2D1-D9047B07C5AB}" dt="2022-01-31T20:16:36.216" v="422" actId="26606"/>
          <ac:cxnSpMkLst>
            <pc:docMk/>
            <pc:sldMk cId="3885409845" sldId="263"/>
            <ac:cxnSpMk id="85" creationId="{17564943-BEC8-4EA8-BF44-704D3E826904}"/>
          </ac:cxnSpMkLst>
        </pc:cxnChg>
        <pc:cxnChg chg="add del">
          <ac:chgData name="Simone C." userId="7045388030d0df92" providerId="LiveId" clId="{46AFDE5B-45EF-4024-A2D1-D9047B07C5AB}" dt="2022-01-31T20:16:12.071" v="410" actId="26606"/>
          <ac:cxnSpMkLst>
            <pc:docMk/>
            <pc:sldMk cId="3885409845" sldId="263"/>
            <ac:cxnSpMk id="97" creationId="{B396B4F7-21D4-453A-AEA2-A38758451ECC}"/>
          </ac:cxnSpMkLst>
        </pc:cxnChg>
        <pc:cxnChg chg="add del">
          <ac:chgData name="Simone C." userId="7045388030d0df92" providerId="LiveId" clId="{46AFDE5B-45EF-4024-A2D1-D9047B07C5AB}" dt="2022-01-31T20:16:12.071" v="410" actId="26606"/>
          <ac:cxnSpMkLst>
            <pc:docMk/>
            <pc:sldMk cId="3885409845" sldId="263"/>
            <ac:cxnSpMk id="99" creationId="{3B237557-CEC4-473A-8B41-C4C11514E7A5}"/>
          </ac:cxnSpMkLst>
        </pc:cxnChg>
        <pc:cxnChg chg="add del">
          <ac:chgData name="Simone C." userId="7045388030d0df92" providerId="LiveId" clId="{46AFDE5B-45EF-4024-A2D1-D9047B07C5AB}" dt="2022-01-31T20:16:12.071" v="410" actId="26606"/>
          <ac:cxnSpMkLst>
            <pc:docMk/>
            <pc:sldMk cId="3885409845" sldId="263"/>
            <ac:cxnSpMk id="101" creationId="{505D8CD0-45FE-43C2-BE59-A467B5B2702C}"/>
          </ac:cxnSpMkLst>
        </pc:cxnChg>
        <pc:cxnChg chg="add del">
          <ac:chgData name="Simone C." userId="7045388030d0df92" providerId="LiveId" clId="{46AFDE5B-45EF-4024-A2D1-D9047B07C5AB}" dt="2022-01-31T20:16:12.071" v="410" actId="26606"/>
          <ac:cxnSpMkLst>
            <pc:docMk/>
            <pc:sldMk cId="3885409845" sldId="263"/>
            <ac:cxnSpMk id="103" creationId="{DC5D3365-035A-49EA-A6F8-F92EDB74E18A}"/>
          </ac:cxnSpMkLst>
        </pc:cxnChg>
        <pc:cxnChg chg="add del">
          <ac:chgData name="Simone C." userId="7045388030d0df92" providerId="LiveId" clId="{46AFDE5B-45EF-4024-A2D1-D9047B07C5AB}" dt="2022-01-31T20:16:12.071" v="410" actId="26606"/>
          <ac:cxnSpMkLst>
            <pc:docMk/>
            <pc:sldMk cId="3885409845" sldId="263"/>
            <ac:cxnSpMk id="105" creationId="{17564943-BEC8-4EA8-BF44-704D3E826904}"/>
          </ac:cxnSpMkLst>
        </pc:cxnChg>
        <pc:cxnChg chg="add del">
          <ac:chgData name="Simone C." userId="7045388030d0df92" providerId="LiveId" clId="{46AFDE5B-45EF-4024-A2D1-D9047B07C5AB}" dt="2022-01-31T20:16:20.150" v="412" actId="26606"/>
          <ac:cxnSpMkLst>
            <pc:docMk/>
            <pc:sldMk cId="3885409845" sldId="263"/>
            <ac:cxnSpMk id="125" creationId="{B396B4F7-21D4-453A-AEA2-A38758451ECC}"/>
          </ac:cxnSpMkLst>
        </pc:cxnChg>
        <pc:cxnChg chg="add del">
          <ac:chgData name="Simone C." userId="7045388030d0df92" providerId="LiveId" clId="{46AFDE5B-45EF-4024-A2D1-D9047B07C5AB}" dt="2022-01-31T20:16:20.150" v="412" actId="26606"/>
          <ac:cxnSpMkLst>
            <pc:docMk/>
            <pc:sldMk cId="3885409845" sldId="263"/>
            <ac:cxnSpMk id="126" creationId="{3B237557-CEC4-473A-8B41-C4C11514E7A5}"/>
          </ac:cxnSpMkLst>
        </pc:cxnChg>
        <pc:cxnChg chg="add del">
          <ac:chgData name="Simone C." userId="7045388030d0df92" providerId="LiveId" clId="{46AFDE5B-45EF-4024-A2D1-D9047B07C5AB}" dt="2022-01-31T20:16:20.150" v="412" actId="26606"/>
          <ac:cxnSpMkLst>
            <pc:docMk/>
            <pc:sldMk cId="3885409845" sldId="263"/>
            <ac:cxnSpMk id="127" creationId="{505D8CD0-45FE-43C2-BE59-A467B5B2702C}"/>
          </ac:cxnSpMkLst>
        </pc:cxnChg>
        <pc:cxnChg chg="add del">
          <ac:chgData name="Simone C." userId="7045388030d0df92" providerId="LiveId" clId="{46AFDE5B-45EF-4024-A2D1-D9047B07C5AB}" dt="2022-01-31T20:16:20.150" v="412" actId="26606"/>
          <ac:cxnSpMkLst>
            <pc:docMk/>
            <pc:sldMk cId="3885409845" sldId="263"/>
            <ac:cxnSpMk id="128" creationId="{DC5D3365-035A-49EA-A6F8-F92EDB74E18A}"/>
          </ac:cxnSpMkLst>
        </pc:cxnChg>
        <pc:cxnChg chg="add del">
          <ac:chgData name="Simone C." userId="7045388030d0df92" providerId="LiveId" clId="{46AFDE5B-45EF-4024-A2D1-D9047B07C5AB}" dt="2022-01-31T20:16:20.150" v="412" actId="26606"/>
          <ac:cxnSpMkLst>
            <pc:docMk/>
            <pc:sldMk cId="3885409845" sldId="263"/>
            <ac:cxnSpMk id="129" creationId="{17564943-BEC8-4EA8-BF44-704D3E826904}"/>
          </ac:cxnSpMkLst>
        </pc:cxnChg>
        <pc:cxnChg chg="add del">
          <ac:chgData name="Simone C." userId="7045388030d0df92" providerId="LiveId" clId="{46AFDE5B-45EF-4024-A2D1-D9047B07C5AB}" dt="2022-01-31T20:16:25.759" v="414" actId="26606"/>
          <ac:cxnSpMkLst>
            <pc:docMk/>
            <pc:sldMk cId="3885409845" sldId="263"/>
            <ac:cxnSpMk id="137" creationId="{B396B4F7-21D4-453A-AEA2-A38758451ECC}"/>
          </ac:cxnSpMkLst>
        </pc:cxnChg>
        <pc:cxnChg chg="add del">
          <ac:chgData name="Simone C." userId="7045388030d0df92" providerId="LiveId" clId="{46AFDE5B-45EF-4024-A2D1-D9047B07C5AB}" dt="2022-01-31T20:16:25.759" v="414" actId="26606"/>
          <ac:cxnSpMkLst>
            <pc:docMk/>
            <pc:sldMk cId="3885409845" sldId="263"/>
            <ac:cxnSpMk id="138" creationId="{3B237557-CEC4-473A-8B41-C4C11514E7A5}"/>
          </ac:cxnSpMkLst>
        </pc:cxnChg>
        <pc:cxnChg chg="add del">
          <ac:chgData name="Simone C." userId="7045388030d0df92" providerId="LiveId" clId="{46AFDE5B-45EF-4024-A2D1-D9047B07C5AB}" dt="2022-01-31T20:16:25.759" v="414" actId="26606"/>
          <ac:cxnSpMkLst>
            <pc:docMk/>
            <pc:sldMk cId="3885409845" sldId="263"/>
            <ac:cxnSpMk id="139" creationId="{505D8CD0-45FE-43C2-BE59-A467B5B2702C}"/>
          </ac:cxnSpMkLst>
        </pc:cxnChg>
        <pc:cxnChg chg="add del">
          <ac:chgData name="Simone C." userId="7045388030d0df92" providerId="LiveId" clId="{46AFDE5B-45EF-4024-A2D1-D9047B07C5AB}" dt="2022-01-31T20:16:25.759" v="414" actId="26606"/>
          <ac:cxnSpMkLst>
            <pc:docMk/>
            <pc:sldMk cId="3885409845" sldId="263"/>
            <ac:cxnSpMk id="140" creationId="{DC5D3365-035A-49EA-A6F8-F92EDB74E18A}"/>
          </ac:cxnSpMkLst>
        </pc:cxnChg>
        <pc:cxnChg chg="add del">
          <ac:chgData name="Simone C." userId="7045388030d0df92" providerId="LiveId" clId="{46AFDE5B-45EF-4024-A2D1-D9047B07C5AB}" dt="2022-01-31T20:16:25.759" v="414" actId="26606"/>
          <ac:cxnSpMkLst>
            <pc:docMk/>
            <pc:sldMk cId="3885409845" sldId="263"/>
            <ac:cxnSpMk id="141" creationId="{17564943-BEC8-4EA8-BF44-704D3E826904}"/>
          </ac:cxnSpMkLst>
        </pc:cxnChg>
        <pc:cxnChg chg="add del">
          <ac:chgData name="Simone C." userId="7045388030d0df92" providerId="LiveId" clId="{46AFDE5B-45EF-4024-A2D1-D9047B07C5AB}" dt="2022-01-31T20:16:31.603" v="416" actId="26606"/>
          <ac:cxnSpMkLst>
            <pc:docMk/>
            <pc:sldMk cId="3885409845" sldId="263"/>
            <ac:cxnSpMk id="150" creationId="{B396B4F7-21D4-453A-AEA2-A38758451ECC}"/>
          </ac:cxnSpMkLst>
        </pc:cxnChg>
        <pc:cxnChg chg="add del">
          <ac:chgData name="Simone C." userId="7045388030d0df92" providerId="LiveId" clId="{46AFDE5B-45EF-4024-A2D1-D9047B07C5AB}" dt="2022-01-31T20:16:31.603" v="416" actId="26606"/>
          <ac:cxnSpMkLst>
            <pc:docMk/>
            <pc:sldMk cId="3885409845" sldId="263"/>
            <ac:cxnSpMk id="151" creationId="{3B237557-CEC4-473A-8B41-C4C11514E7A5}"/>
          </ac:cxnSpMkLst>
        </pc:cxnChg>
        <pc:cxnChg chg="add del">
          <ac:chgData name="Simone C." userId="7045388030d0df92" providerId="LiveId" clId="{46AFDE5B-45EF-4024-A2D1-D9047B07C5AB}" dt="2022-01-31T20:16:31.603" v="416" actId="26606"/>
          <ac:cxnSpMkLst>
            <pc:docMk/>
            <pc:sldMk cId="3885409845" sldId="263"/>
            <ac:cxnSpMk id="152" creationId="{505D8CD0-45FE-43C2-BE59-A467B5B2702C}"/>
          </ac:cxnSpMkLst>
        </pc:cxnChg>
        <pc:cxnChg chg="add del">
          <ac:chgData name="Simone C." userId="7045388030d0df92" providerId="LiveId" clId="{46AFDE5B-45EF-4024-A2D1-D9047B07C5AB}" dt="2022-01-31T20:16:31.603" v="416" actId="26606"/>
          <ac:cxnSpMkLst>
            <pc:docMk/>
            <pc:sldMk cId="3885409845" sldId="263"/>
            <ac:cxnSpMk id="153" creationId="{DC5D3365-035A-49EA-A6F8-F92EDB74E18A}"/>
          </ac:cxnSpMkLst>
        </pc:cxnChg>
        <pc:cxnChg chg="add del">
          <ac:chgData name="Simone C." userId="7045388030d0df92" providerId="LiveId" clId="{46AFDE5B-45EF-4024-A2D1-D9047B07C5AB}" dt="2022-01-31T20:16:31.603" v="416" actId="26606"/>
          <ac:cxnSpMkLst>
            <pc:docMk/>
            <pc:sldMk cId="3885409845" sldId="263"/>
            <ac:cxnSpMk id="154" creationId="{17564943-BEC8-4EA8-BF44-704D3E826904}"/>
          </ac:cxnSpMkLst>
        </pc:cxnChg>
        <pc:cxnChg chg="add del">
          <ac:chgData name="Simone C." userId="7045388030d0df92" providerId="LiveId" clId="{46AFDE5B-45EF-4024-A2D1-D9047B07C5AB}" dt="2022-01-31T20:16:33.216" v="418" actId="26606"/>
          <ac:cxnSpMkLst>
            <pc:docMk/>
            <pc:sldMk cId="3885409845" sldId="263"/>
            <ac:cxnSpMk id="163" creationId="{B396B4F7-21D4-453A-AEA2-A38758451ECC}"/>
          </ac:cxnSpMkLst>
        </pc:cxnChg>
        <pc:cxnChg chg="add del">
          <ac:chgData name="Simone C." userId="7045388030d0df92" providerId="LiveId" clId="{46AFDE5B-45EF-4024-A2D1-D9047B07C5AB}" dt="2022-01-31T20:16:33.216" v="418" actId="26606"/>
          <ac:cxnSpMkLst>
            <pc:docMk/>
            <pc:sldMk cId="3885409845" sldId="263"/>
            <ac:cxnSpMk id="164" creationId="{3B237557-CEC4-473A-8B41-C4C11514E7A5}"/>
          </ac:cxnSpMkLst>
        </pc:cxnChg>
        <pc:cxnChg chg="add del">
          <ac:chgData name="Simone C." userId="7045388030d0df92" providerId="LiveId" clId="{46AFDE5B-45EF-4024-A2D1-D9047B07C5AB}" dt="2022-01-31T20:16:33.216" v="418" actId="26606"/>
          <ac:cxnSpMkLst>
            <pc:docMk/>
            <pc:sldMk cId="3885409845" sldId="263"/>
            <ac:cxnSpMk id="165" creationId="{505D8CD0-45FE-43C2-BE59-A467B5B2702C}"/>
          </ac:cxnSpMkLst>
        </pc:cxnChg>
        <pc:cxnChg chg="add del">
          <ac:chgData name="Simone C." userId="7045388030d0df92" providerId="LiveId" clId="{46AFDE5B-45EF-4024-A2D1-D9047B07C5AB}" dt="2022-01-31T20:16:33.216" v="418" actId="26606"/>
          <ac:cxnSpMkLst>
            <pc:docMk/>
            <pc:sldMk cId="3885409845" sldId="263"/>
            <ac:cxnSpMk id="166" creationId="{DC5D3365-035A-49EA-A6F8-F92EDB74E18A}"/>
          </ac:cxnSpMkLst>
        </pc:cxnChg>
        <pc:cxnChg chg="add del">
          <ac:chgData name="Simone C." userId="7045388030d0df92" providerId="LiveId" clId="{46AFDE5B-45EF-4024-A2D1-D9047B07C5AB}" dt="2022-01-31T20:16:33.216" v="418" actId="26606"/>
          <ac:cxnSpMkLst>
            <pc:docMk/>
            <pc:sldMk cId="3885409845" sldId="263"/>
            <ac:cxnSpMk id="167" creationId="{17564943-BEC8-4EA8-BF44-704D3E826904}"/>
          </ac:cxnSpMkLst>
        </pc:cxnChg>
        <pc:cxnChg chg="add del">
          <ac:chgData name="Simone C." userId="7045388030d0df92" providerId="LiveId" clId="{46AFDE5B-45EF-4024-A2D1-D9047B07C5AB}" dt="2022-01-31T20:16:36.187" v="421" actId="26606"/>
          <ac:cxnSpMkLst>
            <pc:docMk/>
            <pc:sldMk cId="3885409845" sldId="263"/>
            <ac:cxnSpMk id="176" creationId="{56218B67-7DB7-40EA-B03A-3D8035B74DFD}"/>
          </ac:cxnSpMkLst>
        </pc:cxnChg>
        <pc:cxnChg chg="add del">
          <ac:chgData name="Simone C." userId="7045388030d0df92" providerId="LiveId" clId="{46AFDE5B-45EF-4024-A2D1-D9047B07C5AB}" dt="2022-01-31T20:16:36.187" v="421" actId="26606"/>
          <ac:cxnSpMkLst>
            <pc:docMk/>
            <pc:sldMk cId="3885409845" sldId="263"/>
            <ac:cxnSpMk id="177" creationId="{06914C9A-4959-4EB4-81A0-B38AEA12ED67}"/>
          </ac:cxnSpMkLst>
        </pc:cxnChg>
        <pc:cxnChg chg="add del">
          <ac:chgData name="Simone C." userId="7045388030d0df92" providerId="LiveId" clId="{46AFDE5B-45EF-4024-A2D1-D9047B07C5AB}" dt="2022-01-31T20:16:36.187" v="421" actId="26606"/>
          <ac:cxnSpMkLst>
            <pc:docMk/>
            <pc:sldMk cId="3885409845" sldId="263"/>
            <ac:cxnSpMk id="178" creationId="{775352FC-1AEC-44D1-938D-C6ACDD108599}"/>
          </ac:cxnSpMkLst>
        </pc:cxnChg>
        <pc:cxnChg chg="add del">
          <ac:chgData name="Simone C." userId="7045388030d0df92" providerId="LiveId" clId="{46AFDE5B-45EF-4024-A2D1-D9047B07C5AB}" dt="2022-01-31T20:16:36.187" v="421" actId="26606"/>
          <ac:cxnSpMkLst>
            <pc:docMk/>
            <pc:sldMk cId="3885409845" sldId="263"/>
            <ac:cxnSpMk id="179" creationId="{424ABBB6-0781-4944-90C5-2D924006D12A}"/>
          </ac:cxnSpMkLst>
        </pc:cxnChg>
        <pc:cxnChg chg="add del">
          <ac:chgData name="Simone C." userId="7045388030d0df92" providerId="LiveId" clId="{46AFDE5B-45EF-4024-A2D1-D9047B07C5AB}" dt="2022-01-31T20:16:36.187" v="421" actId="26606"/>
          <ac:cxnSpMkLst>
            <pc:docMk/>
            <pc:sldMk cId="3885409845" sldId="263"/>
            <ac:cxnSpMk id="180" creationId="{F0D5E8DC-C337-42A6-9DAC-3746E21B3DD3}"/>
          </ac:cxnSpMkLst>
        </pc:cxnChg>
        <pc:cxnChg chg="add del">
          <ac:chgData name="Simone C." userId="7045388030d0df92" providerId="LiveId" clId="{46AFDE5B-45EF-4024-A2D1-D9047B07C5AB}" dt="2022-01-31T20:16:36.187" v="421" actId="26606"/>
          <ac:cxnSpMkLst>
            <pc:docMk/>
            <pc:sldMk cId="3885409845" sldId="263"/>
            <ac:cxnSpMk id="183" creationId="{C9BE5704-3474-4EE4-9E4B-82C78C8174CF}"/>
          </ac:cxnSpMkLst>
        </pc:cxnChg>
        <pc:cxnChg chg="add del">
          <ac:chgData name="Simone C." userId="7045388030d0df92" providerId="LiveId" clId="{46AFDE5B-45EF-4024-A2D1-D9047B07C5AB}" dt="2022-01-31T20:16:36.187" v="421" actId="26606"/>
          <ac:cxnSpMkLst>
            <pc:docMk/>
            <pc:sldMk cId="3885409845" sldId="263"/>
            <ac:cxnSpMk id="184" creationId="{C7ACBA2C-6BD8-41F6-825D-C1E2B905AB8B}"/>
          </ac:cxnSpMkLst>
        </pc:cxnChg>
        <pc:cxnChg chg="add del">
          <ac:chgData name="Simone C." userId="7045388030d0df92" providerId="LiveId" clId="{46AFDE5B-45EF-4024-A2D1-D9047B07C5AB}" dt="2022-01-31T20:16:36.187" v="421" actId="26606"/>
          <ac:cxnSpMkLst>
            <pc:docMk/>
            <pc:sldMk cId="3885409845" sldId="263"/>
            <ac:cxnSpMk id="185" creationId="{867226A3-34EF-4780-823E-DFEC0A22E4AF}"/>
          </ac:cxnSpMkLst>
        </pc:cxnChg>
        <pc:cxnChg chg="add del">
          <ac:chgData name="Simone C." userId="7045388030d0df92" providerId="LiveId" clId="{46AFDE5B-45EF-4024-A2D1-D9047B07C5AB}" dt="2022-01-31T20:18:02.026" v="440" actId="26606"/>
          <ac:cxnSpMkLst>
            <pc:docMk/>
            <pc:sldMk cId="3885409845" sldId="263"/>
            <ac:cxnSpMk id="189" creationId="{B396B4F7-21D4-453A-AEA2-A38758451ECC}"/>
          </ac:cxnSpMkLst>
        </pc:cxnChg>
        <pc:cxnChg chg="add del">
          <ac:chgData name="Simone C." userId="7045388030d0df92" providerId="LiveId" clId="{46AFDE5B-45EF-4024-A2D1-D9047B07C5AB}" dt="2022-01-31T20:18:02.026" v="440" actId="26606"/>
          <ac:cxnSpMkLst>
            <pc:docMk/>
            <pc:sldMk cId="3885409845" sldId="263"/>
            <ac:cxnSpMk id="190" creationId="{3B237557-CEC4-473A-8B41-C4C11514E7A5}"/>
          </ac:cxnSpMkLst>
        </pc:cxnChg>
        <pc:cxnChg chg="add del">
          <ac:chgData name="Simone C." userId="7045388030d0df92" providerId="LiveId" clId="{46AFDE5B-45EF-4024-A2D1-D9047B07C5AB}" dt="2022-01-31T20:18:02.026" v="440" actId="26606"/>
          <ac:cxnSpMkLst>
            <pc:docMk/>
            <pc:sldMk cId="3885409845" sldId="263"/>
            <ac:cxnSpMk id="191" creationId="{505D8CD0-45FE-43C2-BE59-A467B5B2702C}"/>
          </ac:cxnSpMkLst>
        </pc:cxnChg>
        <pc:cxnChg chg="add del">
          <ac:chgData name="Simone C." userId="7045388030d0df92" providerId="LiveId" clId="{46AFDE5B-45EF-4024-A2D1-D9047B07C5AB}" dt="2022-01-31T20:18:02.026" v="440" actId="26606"/>
          <ac:cxnSpMkLst>
            <pc:docMk/>
            <pc:sldMk cId="3885409845" sldId="263"/>
            <ac:cxnSpMk id="192" creationId="{DC5D3365-035A-49EA-A6F8-F92EDB74E18A}"/>
          </ac:cxnSpMkLst>
        </pc:cxnChg>
        <pc:cxnChg chg="add del">
          <ac:chgData name="Simone C." userId="7045388030d0df92" providerId="LiveId" clId="{46AFDE5B-45EF-4024-A2D1-D9047B07C5AB}" dt="2022-01-31T20:18:02.026" v="440" actId="26606"/>
          <ac:cxnSpMkLst>
            <pc:docMk/>
            <pc:sldMk cId="3885409845" sldId="263"/>
            <ac:cxnSpMk id="193" creationId="{17564943-BEC8-4EA8-BF44-704D3E826904}"/>
          </ac:cxnSpMkLst>
        </pc:cxnChg>
        <pc:cxnChg chg="add del">
          <ac:chgData name="Simone C." userId="7045388030d0df92" providerId="LiveId" clId="{46AFDE5B-45EF-4024-A2D1-D9047B07C5AB}" dt="2022-01-31T20:17:56.808" v="434" actId="26606"/>
          <ac:cxnSpMkLst>
            <pc:docMk/>
            <pc:sldMk cId="3885409845" sldId="263"/>
            <ac:cxnSpMk id="205" creationId="{B396B4F7-21D4-453A-AEA2-A38758451ECC}"/>
          </ac:cxnSpMkLst>
        </pc:cxnChg>
        <pc:cxnChg chg="add del">
          <ac:chgData name="Simone C." userId="7045388030d0df92" providerId="LiveId" clId="{46AFDE5B-45EF-4024-A2D1-D9047B07C5AB}" dt="2022-01-31T20:17:56.808" v="434" actId="26606"/>
          <ac:cxnSpMkLst>
            <pc:docMk/>
            <pc:sldMk cId="3885409845" sldId="263"/>
            <ac:cxnSpMk id="207" creationId="{3B237557-CEC4-473A-8B41-C4C11514E7A5}"/>
          </ac:cxnSpMkLst>
        </pc:cxnChg>
        <pc:cxnChg chg="add del">
          <ac:chgData name="Simone C." userId="7045388030d0df92" providerId="LiveId" clId="{46AFDE5B-45EF-4024-A2D1-D9047B07C5AB}" dt="2022-01-31T20:17:56.808" v="434" actId="26606"/>
          <ac:cxnSpMkLst>
            <pc:docMk/>
            <pc:sldMk cId="3885409845" sldId="263"/>
            <ac:cxnSpMk id="209" creationId="{505D8CD0-45FE-43C2-BE59-A467B5B2702C}"/>
          </ac:cxnSpMkLst>
        </pc:cxnChg>
        <pc:cxnChg chg="add del">
          <ac:chgData name="Simone C." userId="7045388030d0df92" providerId="LiveId" clId="{46AFDE5B-45EF-4024-A2D1-D9047B07C5AB}" dt="2022-01-31T20:17:56.808" v="434" actId="26606"/>
          <ac:cxnSpMkLst>
            <pc:docMk/>
            <pc:sldMk cId="3885409845" sldId="263"/>
            <ac:cxnSpMk id="211" creationId="{DC5D3365-035A-49EA-A6F8-F92EDB74E18A}"/>
          </ac:cxnSpMkLst>
        </pc:cxnChg>
        <pc:cxnChg chg="add del">
          <ac:chgData name="Simone C." userId="7045388030d0df92" providerId="LiveId" clId="{46AFDE5B-45EF-4024-A2D1-D9047B07C5AB}" dt="2022-01-31T20:17:56.808" v="434" actId="26606"/>
          <ac:cxnSpMkLst>
            <pc:docMk/>
            <pc:sldMk cId="3885409845" sldId="263"/>
            <ac:cxnSpMk id="213" creationId="{17564943-BEC8-4EA8-BF44-704D3E826904}"/>
          </ac:cxnSpMkLst>
        </pc:cxnChg>
        <pc:cxnChg chg="add del">
          <ac:chgData name="Simone C." userId="7045388030d0df92" providerId="LiveId" clId="{46AFDE5B-45EF-4024-A2D1-D9047B07C5AB}" dt="2022-01-31T20:17:58.127" v="436" actId="26606"/>
          <ac:cxnSpMkLst>
            <pc:docMk/>
            <pc:sldMk cId="3885409845" sldId="263"/>
            <ac:cxnSpMk id="231" creationId="{B396B4F7-21D4-453A-AEA2-A38758451ECC}"/>
          </ac:cxnSpMkLst>
        </pc:cxnChg>
        <pc:cxnChg chg="add del">
          <ac:chgData name="Simone C." userId="7045388030d0df92" providerId="LiveId" clId="{46AFDE5B-45EF-4024-A2D1-D9047B07C5AB}" dt="2022-01-31T20:17:58.127" v="436" actId="26606"/>
          <ac:cxnSpMkLst>
            <pc:docMk/>
            <pc:sldMk cId="3885409845" sldId="263"/>
            <ac:cxnSpMk id="232" creationId="{3B237557-CEC4-473A-8B41-C4C11514E7A5}"/>
          </ac:cxnSpMkLst>
        </pc:cxnChg>
        <pc:cxnChg chg="add del">
          <ac:chgData name="Simone C." userId="7045388030d0df92" providerId="LiveId" clId="{46AFDE5B-45EF-4024-A2D1-D9047B07C5AB}" dt="2022-01-31T20:17:58.127" v="436" actId="26606"/>
          <ac:cxnSpMkLst>
            <pc:docMk/>
            <pc:sldMk cId="3885409845" sldId="263"/>
            <ac:cxnSpMk id="233" creationId="{505D8CD0-45FE-43C2-BE59-A467B5B2702C}"/>
          </ac:cxnSpMkLst>
        </pc:cxnChg>
        <pc:cxnChg chg="add del">
          <ac:chgData name="Simone C." userId="7045388030d0df92" providerId="LiveId" clId="{46AFDE5B-45EF-4024-A2D1-D9047B07C5AB}" dt="2022-01-31T20:17:58.127" v="436" actId="26606"/>
          <ac:cxnSpMkLst>
            <pc:docMk/>
            <pc:sldMk cId="3885409845" sldId="263"/>
            <ac:cxnSpMk id="234" creationId="{DC5D3365-035A-49EA-A6F8-F92EDB74E18A}"/>
          </ac:cxnSpMkLst>
        </pc:cxnChg>
        <pc:cxnChg chg="add del">
          <ac:chgData name="Simone C." userId="7045388030d0df92" providerId="LiveId" clId="{46AFDE5B-45EF-4024-A2D1-D9047B07C5AB}" dt="2022-01-31T20:17:58.127" v="436" actId="26606"/>
          <ac:cxnSpMkLst>
            <pc:docMk/>
            <pc:sldMk cId="3885409845" sldId="263"/>
            <ac:cxnSpMk id="235" creationId="{17564943-BEC8-4EA8-BF44-704D3E826904}"/>
          </ac:cxnSpMkLst>
        </pc:cxnChg>
        <pc:cxnChg chg="add del">
          <ac:chgData name="Simone C." userId="7045388030d0df92" providerId="LiveId" clId="{46AFDE5B-45EF-4024-A2D1-D9047B07C5AB}" dt="2022-01-31T20:18:01.997" v="439" actId="26606"/>
          <ac:cxnSpMkLst>
            <pc:docMk/>
            <pc:sldMk cId="3885409845" sldId="263"/>
            <ac:cxnSpMk id="242" creationId="{56218B67-7DB7-40EA-B03A-3D8035B74DFD}"/>
          </ac:cxnSpMkLst>
        </pc:cxnChg>
        <pc:cxnChg chg="add del">
          <ac:chgData name="Simone C." userId="7045388030d0df92" providerId="LiveId" clId="{46AFDE5B-45EF-4024-A2D1-D9047B07C5AB}" dt="2022-01-31T20:18:01.997" v="439" actId="26606"/>
          <ac:cxnSpMkLst>
            <pc:docMk/>
            <pc:sldMk cId="3885409845" sldId="263"/>
            <ac:cxnSpMk id="243" creationId="{06914C9A-4959-4EB4-81A0-B38AEA12ED67}"/>
          </ac:cxnSpMkLst>
        </pc:cxnChg>
        <pc:cxnChg chg="add del">
          <ac:chgData name="Simone C." userId="7045388030d0df92" providerId="LiveId" clId="{46AFDE5B-45EF-4024-A2D1-D9047B07C5AB}" dt="2022-01-31T20:18:01.997" v="439" actId="26606"/>
          <ac:cxnSpMkLst>
            <pc:docMk/>
            <pc:sldMk cId="3885409845" sldId="263"/>
            <ac:cxnSpMk id="244" creationId="{775352FC-1AEC-44D1-938D-C6ACDD108599}"/>
          </ac:cxnSpMkLst>
        </pc:cxnChg>
        <pc:cxnChg chg="add del">
          <ac:chgData name="Simone C." userId="7045388030d0df92" providerId="LiveId" clId="{46AFDE5B-45EF-4024-A2D1-D9047B07C5AB}" dt="2022-01-31T20:18:01.997" v="439" actId="26606"/>
          <ac:cxnSpMkLst>
            <pc:docMk/>
            <pc:sldMk cId="3885409845" sldId="263"/>
            <ac:cxnSpMk id="245" creationId="{424ABBB6-0781-4944-90C5-2D924006D12A}"/>
          </ac:cxnSpMkLst>
        </pc:cxnChg>
        <pc:cxnChg chg="add del">
          <ac:chgData name="Simone C." userId="7045388030d0df92" providerId="LiveId" clId="{46AFDE5B-45EF-4024-A2D1-D9047B07C5AB}" dt="2022-01-31T20:18:01.997" v="439" actId="26606"/>
          <ac:cxnSpMkLst>
            <pc:docMk/>
            <pc:sldMk cId="3885409845" sldId="263"/>
            <ac:cxnSpMk id="246" creationId="{F0D5E8DC-C337-42A6-9DAC-3746E21B3DD3}"/>
          </ac:cxnSpMkLst>
        </pc:cxnChg>
        <pc:cxnChg chg="add del">
          <ac:chgData name="Simone C." userId="7045388030d0df92" providerId="LiveId" clId="{46AFDE5B-45EF-4024-A2D1-D9047B07C5AB}" dt="2022-02-01T15:09:29.077" v="612" actId="26606"/>
          <ac:cxnSpMkLst>
            <pc:docMk/>
            <pc:sldMk cId="3885409845" sldId="263"/>
            <ac:cxnSpMk id="253" creationId="{B396B4F7-21D4-453A-AEA2-A38758451ECC}"/>
          </ac:cxnSpMkLst>
        </pc:cxnChg>
        <pc:cxnChg chg="add del">
          <ac:chgData name="Simone C." userId="7045388030d0df92" providerId="LiveId" clId="{46AFDE5B-45EF-4024-A2D1-D9047B07C5AB}" dt="2022-02-01T15:09:29.077" v="612" actId="26606"/>
          <ac:cxnSpMkLst>
            <pc:docMk/>
            <pc:sldMk cId="3885409845" sldId="263"/>
            <ac:cxnSpMk id="254" creationId="{3B237557-CEC4-473A-8B41-C4C11514E7A5}"/>
          </ac:cxnSpMkLst>
        </pc:cxnChg>
        <pc:cxnChg chg="add del">
          <ac:chgData name="Simone C." userId="7045388030d0df92" providerId="LiveId" clId="{46AFDE5B-45EF-4024-A2D1-D9047B07C5AB}" dt="2022-02-01T15:09:29.077" v="612" actId="26606"/>
          <ac:cxnSpMkLst>
            <pc:docMk/>
            <pc:sldMk cId="3885409845" sldId="263"/>
            <ac:cxnSpMk id="255" creationId="{505D8CD0-45FE-43C2-BE59-A467B5B2702C}"/>
          </ac:cxnSpMkLst>
        </pc:cxnChg>
        <pc:cxnChg chg="add del">
          <ac:chgData name="Simone C." userId="7045388030d0df92" providerId="LiveId" clId="{46AFDE5B-45EF-4024-A2D1-D9047B07C5AB}" dt="2022-02-01T15:09:29.077" v="612" actId="26606"/>
          <ac:cxnSpMkLst>
            <pc:docMk/>
            <pc:sldMk cId="3885409845" sldId="263"/>
            <ac:cxnSpMk id="256" creationId="{DC5D3365-035A-49EA-A6F8-F92EDB74E18A}"/>
          </ac:cxnSpMkLst>
        </pc:cxnChg>
        <pc:cxnChg chg="add del">
          <ac:chgData name="Simone C." userId="7045388030d0df92" providerId="LiveId" clId="{46AFDE5B-45EF-4024-A2D1-D9047B07C5AB}" dt="2022-02-01T15:09:29.077" v="612" actId="26606"/>
          <ac:cxnSpMkLst>
            <pc:docMk/>
            <pc:sldMk cId="3885409845" sldId="263"/>
            <ac:cxnSpMk id="257" creationId="{17564943-BEC8-4EA8-BF44-704D3E826904}"/>
          </ac:cxnSpMkLst>
        </pc:cxnChg>
        <pc:cxnChg chg="add del">
          <ac:chgData name="Simone C." userId="7045388030d0df92" providerId="LiveId" clId="{46AFDE5B-45EF-4024-A2D1-D9047B07C5AB}" dt="2022-02-01T15:09:10.032" v="605" actId="26606"/>
          <ac:cxnSpMkLst>
            <pc:docMk/>
            <pc:sldMk cId="3885409845" sldId="263"/>
            <ac:cxnSpMk id="267" creationId="{B396B4F7-21D4-453A-AEA2-A38758451ECC}"/>
          </ac:cxnSpMkLst>
        </pc:cxnChg>
        <pc:cxnChg chg="add del">
          <ac:chgData name="Simone C." userId="7045388030d0df92" providerId="LiveId" clId="{46AFDE5B-45EF-4024-A2D1-D9047B07C5AB}" dt="2022-02-01T15:09:10.032" v="605" actId="26606"/>
          <ac:cxnSpMkLst>
            <pc:docMk/>
            <pc:sldMk cId="3885409845" sldId="263"/>
            <ac:cxnSpMk id="268" creationId="{3B237557-CEC4-473A-8B41-C4C11514E7A5}"/>
          </ac:cxnSpMkLst>
        </pc:cxnChg>
        <pc:cxnChg chg="add del">
          <ac:chgData name="Simone C." userId="7045388030d0df92" providerId="LiveId" clId="{46AFDE5B-45EF-4024-A2D1-D9047B07C5AB}" dt="2022-02-01T15:09:10.032" v="605" actId="26606"/>
          <ac:cxnSpMkLst>
            <pc:docMk/>
            <pc:sldMk cId="3885409845" sldId="263"/>
            <ac:cxnSpMk id="269" creationId="{505D8CD0-45FE-43C2-BE59-A467B5B2702C}"/>
          </ac:cxnSpMkLst>
        </pc:cxnChg>
        <pc:cxnChg chg="add del">
          <ac:chgData name="Simone C." userId="7045388030d0df92" providerId="LiveId" clId="{46AFDE5B-45EF-4024-A2D1-D9047B07C5AB}" dt="2022-02-01T15:09:10.032" v="605" actId="26606"/>
          <ac:cxnSpMkLst>
            <pc:docMk/>
            <pc:sldMk cId="3885409845" sldId="263"/>
            <ac:cxnSpMk id="270" creationId="{DC5D3365-035A-49EA-A6F8-F92EDB74E18A}"/>
          </ac:cxnSpMkLst>
        </pc:cxnChg>
        <pc:cxnChg chg="add del">
          <ac:chgData name="Simone C." userId="7045388030d0df92" providerId="LiveId" clId="{46AFDE5B-45EF-4024-A2D1-D9047B07C5AB}" dt="2022-02-01T15:09:10.032" v="605" actId="26606"/>
          <ac:cxnSpMkLst>
            <pc:docMk/>
            <pc:sldMk cId="3885409845" sldId="263"/>
            <ac:cxnSpMk id="271" creationId="{17564943-BEC8-4EA8-BF44-704D3E826904}"/>
          </ac:cxnSpMkLst>
        </pc:cxnChg>
        <pc:cxnChg chg="add del">
          <ac:chgData name="Simone C." userId="7045388030d0df92" providerId="LiveId" clId="{46AFDE5B-45EF-4024-A2D1-D9047B07C5AB}" dt="2022-02-08T10:36:32.579" v="2036" actId="26606"/>
          <ac:cxnSpMkLst>
            <pc:docMk/>
            <pc:sldMk cId="3885409845" sldId="263"/>
            <ac:cxnSpMk id="276" creationId="{B396B4F7-21D4-453A-AEA2-A38758451ECC}"/>
          </ac:cxnSpMkLst>
        </pc:cxnChg>
        <pc:cxnChg chg="add del">
          <ac:chgData name="Simone C." userId="7045388030d0df92" providerId="LiveId" clId="{46AFDE5B-45EF-4024-A2D1-D9047B07C5AB}" dt="2022-02-08T10:36:32.579" v="2036" actId="26606"/>
          <ac:cxnSpMkLst>
            <pc:docMk/>
            <pc:sldMk cId="3885409845" sldId="263"/>
            <ac:cxnSpMk id="277" creationId="{3B237557-CEC4-473A-8B41-C4C11514E7A5}"/>
          </ac:cxnSpMkLst>
        </pc:cxnChg>
        <pc:cxnChg chg="add del">
          <ac:chgData name="Simone C." userId="7045388030d0df92" providerId="LiveId" clId="{46AFDE5B-45EF-4024-A2D1-D9047B07C5AB}" dt="2022-02-08T10:36:32.579" v="2036" actId="26606"/>
          <ac:cxnSpMkLst>
            <pc:docMk/>
            <pc:sldMk cId="3885409845" sldId="263"/>
            <ac:cxnSpMk id="278" creationId="{505D8CD0-45FE-43C2-BE59-A467B5B2702C}"/>
          </ac:cxnSpMkLst>
        </pc:cxnChg>
        <pc:cxnChg chg="add del">
          <ac:chgData name="Simone C." userId="7045388030d0df92" providerId="LiveId" clId="{46AFDE5B-45EF-4024-A2D1-D9047B07C5AB}" dt="2022-02-08T10:36:32.579" v="2036" actId="26606"/>
          <ac:cxnSpMkLst>
            <pc:docMk/>
            <pc:sldMk cId="3885409845" sldId="263"/>
            <ac:cxnSpMk id="279" creationId="{DC5D3365-035A-49EA-A6F8-F92EDB74E18A}"/>
          </ac:cxnSpMkLst>
        </pc:cxnChg>
        <pc:cxnChg chg="add del">
          <ac:chgData name="Simone C." userId="7045388030d0df92" providerId="LiveId" clId="{46AFDE5B-45EF-4024-A2D1-D9047B07C5AB}" dt="2022-02-08T10:36:32.579" v="2036" actId="26606"/>
          <ac:cxnSpMkLst>
            <pc:docMk/>
            <pc:sldMk cId="3885409845" sldId="263"/>
            <ac:cxnSpMk id="280" creationId="{17564943-BEC8-4EA8-BF44-704D3E826904}"/>
          </ac:cxnSpMkLst>
        </pc:cxnChg>
        <pc:cxnChg chg="add del">
          <ac:chgData name="Simone C." userId="7045388030d0df92" providerId="LiveId" clId="{46AFDE5B-45EF-4024-A2D1-D9047B07C5AB}" dt="2022-02-01T15:09:21.807" v="607" actId="26606"/>
          <ac:cxnSpMkLst>
            <pc:docMk/>
            <pc:sldMk cId="3885409845" sldId="263"/>
            <ac:cxnSpMk id="282" creationId="{B396B4F7-21D4-453A-AEA2-A38758451ECC}"/>
          </ac:cxnSpMkLst>
        </pc:cxnChg>
        <pc:cxnChg chg="add del">
          <ac:chgData name="Simone C." userId="7045388030d0df92" providerId="LiveId" clId="{46AFDE5B-45EF-4024-A2D1-D9047B07C5AB}" dt="2022-02-01T15:09:21.807" v="607" actId="26606"/>
          <ac:cxnSpMkLst>
            <pc:docMk/>
            <pc:sldMk cId="3885409845" sldId="263"/>
            <ac:cxnSpMk id="283" creationId="{3B237557-CEC4-473A-8B41-C4C11514E7A5}"/>
          </ac:cxnSpMkLst>
        </pc:cxnChg>
        <pc:cxnChg chg="add del">
          <ac:chgData name="Simone C." userId="7045388030d0df92" providerId="LiveId" clId="{46AFDE5B-45EF-4024-A2D1-D9047B07C5AB}" dt="2022-02-01T15:09:21.807" v="607" actId="26606"/>
          <ac:cxnSpMkLst>
            <pc:docMk/>
            <pc:sldMk cId="3885409845" sldId="263"/>
            <ac:cxnSpMk id="284" creationId="{505D8CD0-45FE-43C2-BE59-A467B5B2702C}"/>
          </ac:cxnSpMkLst>
        </pc:cxnChg>
        <pc:cxnChg chg="add del">
          <ac:chgData name="Simone C." userId="7045388030d0df92" providerId="LiveId" clId="{46AFDE5B-45EF-4024-A2D1-D9047B07C5AB}" dt="2022-02-01T15:09:21.807" v="607" actId="26606"/>
          <ac:cxnSpMkLst>
            <pc:docMk/>
            <pc:sldMk cId="3885409845" sldId="263"/>
            <ac:cxnSpMk id="285" creationId="{DC5D3365-035A-49EA-A6F8-F92EDB74E18A}"/>
          </ac:cxnSpMkLst>
        </pc:cxnChg>
        <pc:cxnChg chg="add del">
          <ac:chgData name="Simone C." userId="7045388030d0df92" providerId="LiveId" clId="{46AFDE5B-45EF-4024-A2D1-D9047B07C5AB}" dt="2022-02-01T15:09:21.807" v="607" actId="26606"/>
          <ac:cxnSpMkLst>
            <pc:docMk/>
            <pc:sldMk cId="3885409845" sldId="263"/>
            <ac:cxnSpMk id="286" creationId="{17564943-BEC8-4EA8-BF44-704D3E826904}"/>
          </ac:cxnSpMkLst>
        </pc:cxnChg>
      </pc:sldChg>
      <pc:sldChg chg="addSp delSp modSp new mod setBg">
        <pc:chgData name="Simone C." userId="7045388030d0df92" providerId="LiveId" clId="{46AFDE5B-45EF-4024-A2D1-D9047B07C5AB}" dt="2022-02-08T10:40:42.696" v="2066" actId="20577"/>
        <pc:sldMkLst>
          <pc:docMk/>
          <pc:sldMk cId="2535531244" sldId="264"/>
        </pc:sldMkLst>
        <pc:spChg chg="mod">
          <ac:chgData name="Simone C." userId="7045388030d0df92" providerId="LiveId" clId="{46AFDE5B-45EF-4024-A2D1-D9047B07C5AB}" dt="2022-02-01T15:39:18.309" v="1138" actId="20577"/>
          <ac:spMkLst>
            <pc:docMk/>
            <pc:sldMk cId="2535531244" sldId="264"/>
            <ac:spMk id="2" creationId="{9D433E22-FF62-48C3-8228-63BD6FFB52C4}"/>
          </ac:spMkLst>
        </pc:spChg>
        <pc:spChg chg="del">
          <ac:chgData name="Simone C." userId="7045388030d0df92" providerId="LiveId" clId="{46AFDE5B-45EF-4024-A2D1-D9047B07C5AB}" dt="2022-02-01T15:27:12.988" v="904" actId="22"/>
          <ac:spMkLst>
            <pc:docMk/>
            <pc:sldMk cId="2535531244" sldId="264"/>
            <ac:spMk id="3" creationId="{EFFAC1CA-6AC1-4A66-8A96-0B011478538C}"/>
          </ac:spMkLst>
        </pc:spChg>
        <pc:spChg chg="del">
          <ac:chgData name="Simone C." userId="7045388030d0df92" providerId="LiveId" clId="{46AFDE5B-45EF-4024-A2D1-D9047B07C5AB}" dt="2022-02-01T15:27:02.865" v="903" actId="478"/>
          <ac:spMkLst>
            <pc:docMk/>
            <pc:sldMk cId="2535531244" sldId="264"/>
            <ac:spMk id="4" creationId="{0FC06231-5146-49F4-B3AA-00F1C92E991E}"/>
          </ac:spMkLst>
        </pc:spChg>
        <pc:spChg chg="add del mod">
          <ac:chgData name="Simone C." userId="7045388030d0df92" providerId="LiveId" clId="{46AFDE5B-45EF-4024-A2D1-D9047B07C5AB}" dt="2022-02-01T15:27:16.595" v="906" actId="478"/>
          <ac:spMkLst>
            <pc:docMk/>
            <pc:sldMk cId="2535531244" sldId="264"/>
            <ac:spMk id="8" creationId="{38380946-FE93-445E-9FC2-50D870731AB9}"/>
          </ac:spMkLst>
        </pc:spChg>
        <pc:spChg chg="add mod ord">
          <ac:chgData name="Simone C." userId="7045388030d0df92" providerId="LiveId" clId="{46AFDE5B-45EF-4024-A2D1-D9047B07C5AB}" dt="2022-02-08T10:40:42.696" v="2066" actId="20577"/>
          <ac:spMkLst>
            <pc:docMk/>
            <pc:sldMk cId="2535531244" sldId="264"/>
            <ac:spMk id="11" creationId="{71A472B0-789E-458E-B4F9-981DEB7AB1B9}"/>
          </ac:spMkLst>
        </pc:spChg>
        <pc:spChg chg="add del">
          <ac:chgData name="Simone C." userId="7045388030d0df92" providerId="LiveId" clId="{46AFDE5B-45EF-4024-A2D1-D9047B07C5AB}" dt="2022-02-01T15:28:41.666" v="963" actId="26606"/>
          <ac:spMkLst>
            <pc:docMk/>
            <pc:sldMk cId="2535531244" sldId="264"/>
            <ac:spMk id="24" creationId="{E1F9602E-0F41-4EB5-9F55-26591CBE33C2}"/>
          </ac:spMkLst>
        </pc:spChg>
        <pc:spChg chg="add del">
          <ac:chgData name="Simone C." userId="7045388030d0df92" providerId="LiveId" clId="{46AFDE5B-45EF-4024-A2D1-D9047B07C5AB}" dt="2022-02-01T15:28:41.666" v="963" actId="26606"/>
          <ac:spMkLst>
            <pc:docMk/>
            <pc:sldMk cId="2535531244" sldId="264"/>
            <ac:spMk id="26" creationId="{F912F8CE-C418-49F0-84E6-43D4544659F5}"/>
          </ac:spMkLst>
        </pc:spChg>
        <pc:spChg chg="add del">
          <ac:chgData name="Simone C." userId="7045388030d0df92" providerId="LiveId" clId="{46AFDE5B-45EF-4024-A2D1-D9047B07C5AB}" dt="2022-02-01T15:28:42.794" v="965" actId="26606"/>
          <ac:spMkLst>
            <pc:docMk/>
            <pc:sldMk cId="2535531244" sldId="264"/>
            <ac:spMk id="36" creationId="{434E5E5E-DB94-4CBF-8085-902395B4F942}"/>
          </ac:spMkLst>
        </pc:spChg>
        <pc:spChg chg="add del">
          <ac:chgData name="Simone C." userId="7045388030d0df92" providerId="LiveId" clId="{46AFDE5B-45EF-4024-A2D1-D9047B07C5AB}" dt="2022-02-01T15:28:42.794" v="965" actId="26606"/>
          <ac:spMkLst>
            <pc:docMk/>
            <pc:sldMk cId="2535531244" sldId="264"/>
            <ac:spMk id="37" creationId="{10DBDEAA-A78F-46AE-9FBC-55A32049A6C8}"/>
          </ac:spMkLst>
        </pc:spChg>
        <pc:spChg chg="add del">
          <ac:chgData name="Simone C." userId="7045388030d0df92" providerId="LiveId" clId="{46AFDE5B-45EF-4024-A2D1-D9047B07C5AB}" dt="2022-02-01T15:28:48.234" v="969" actId="26606"/>
          <ac:spMkLst>
            <pc:docMk/>
            <pc:sldMk cId="2535531244" sldId="264"/>
            <ac:spMk id="43" creationId="{8F4E830A-06F9-4EAA-9E65-110CF2421798}"/>
          </ac:spMkLst>
        </pc:spChg>
        <pc:spChg chg="add del">
          <ac:chgData name="Simone C." userId="7045388030d0df92" providerId="LiveId" clId="{46AFDE5B-45EF-4024-A2D1-D9047B07C5AB}" dt="2022-02-01T15:28:51.184" v="973" actId="26606"/>
          <ac:spMkLst>
            <pc:docMk/>
            <pc:sldMk cId="2535531244" sldId="264"/>
            <ac:spMk id="48" creationId="{F9C21099-40C4-4E3B-A73A-F6B2A03992B3}"/>
          </ac:spMkLst>
        </pc:spChg>
        <pc:spChg chg="add del">
          <ac:chgData name="Simone C." userId="7045388030d0df92" providerId="LiveId" clId="{46AFDE5B-45EF-4024-A2D1-D9047B07C5AB}" dt="2022-02-01T15:28:51.184" v="973" actId="26606"/>
          <ac:spMkLst>
            <pc:docMk/>
            <pc:sldMk cId="2535531244" sldId="264"/>
            <ac:spMk id="49" creationId="{2E126889-F647-4008-860F-4AA6B2083520}"/>
          </ac:spMkLst>
        </pc:spChg>
        <pc:spChg chg="add del">
          <ac:chgData name="Simone C." userId="7045388030d0df92" providerId="LiveId" clId="{46AFDE5B-45EF-4024-A2D1-D9047B07C5AB}" dt="2022-02-01T15:28:59.234" v="977" actId="26606"/>
          <ac:spMkLst>
            <pc:docMk/>
            <pc:sldMk cId="2535531244" sldId="264"/>
            <ac:spMk id="55" creationId="{BF0322F0-012F-48C5-A9E3-87031E56DAC5}"/>
          </ac:spMkLst>
        </pc:spChg>
        <pc:spChg chg="add del">
          <ac:chgData name="Simone C." userId="7045388030d0df92" providerId="LiveId" clId="{46AFDE5B-45EF-4024-A2D1-D9047B07C5AB}" dt="2022-02-01T15:29:00.746" v="979" actId="26606"/>
          <ac:spMkLst>
            <pc:docMk/>
            <pc:sldMk cId="2535531244" sldId="264"/>
            <ac:spMk id="60" creationId="{E2E7B81B-F66E-469F-B9D3-9F7FCAE7C9BE}"/>
          </ac:spMkLst>
        </pc:spChg>
        <pc:spChg chg="add del">
          <ac:chgData name="Simone C." userId="7045388030d0df92" providerId="LiveId" clId="{46AFDE5B-45EF-4024-A2D1-D9047B07C5AB}" dt="2022-02-01T15:29:00.746" v="979" actId="26606"/>
          <ac:spMkLst>
            <pc:docMk/>
            <pc:sldMk cId="2535531244" sldId="264"/>
            <ac:spMk id="61" creationId="{BB7CE10E-D497-44D9-96F7-9A46C8056AB7}"/>
          </ac:spMkLst>
        </pc:spChg>
        <pc:spChg chg="add del">
          <ac:chgData name="Simone C." userId="7045388030d0df92" providerId="LiveId" clId="{46AFDE5B-45EF-4024-A2D1-D9047B07C5AB}" dt="2022-02-01T15:29:01.195" v="981" actId="26606"/>
          <ac:spMkLst>
            <pc:docMk/>
            <pc:sldMk cId="2535531244" sldId="264"/>
            <ac:spMk id="65" creationId="{7C17212C-B383-4B5D-A531-B511C41C7466}"/>
          </ac:spMkLst>
        </pc:spChg>
        <pc:spChg chg="add del">
          <ac:chgData name="Simone C." userId="7045388030d0df92" providerId="LiveId" clId="{46AFDE5B-45EF-4024-A2D1-D9047B07C5AB}" dt="2022-02-01T15:29:01.195" v="981" actId="26606"/>
          <ac:spMkLst>
            <pc:docMk/>
            <pc:sldMk cId="2535531244" sldId="264"/>
            <ac:spMk id="66" creationId="{64DA0576-AAD2-4D1F-9C86-6FE30E86C965}"/>
          </ac:spMkLst>
        </pc:spChg>
        <pc:spChg chg="add del">
          <ac:chgData name="Simone C." userId="7045388030d0df92" providerId="LiveId" clId="{46AFDE5B-45EF-4024-A2D1-D9047B07C5AB}" dt="2022-02-01T15:29:04.830" v="983" actId="26606"/>
          <ac:spMkLst>
            <pc:docMk/>
            <pc:sldMk cId="2535531244" sldId="264"/>
            <ac:spMk id="70" creationId="{664C37AD-AECB-4BE2-A90B-D0E5EC7890F5}"/>
          </ac:spMkLst>
        </pc:spChg>
        <pc:spChg chg="add del">
          <ac:chgData name="Simone C." userId="7045388030d0df92" providerId="LiveId" clId="{46AFDE5B-45EF-4024-A2D1-D9047B07C5AB}" dt="2022-02-01T15:29:34.569" v="987" actId="26606"/>
          <ac:spMkLst>
            <pc:docMk/>
            <pc:sldMk cId="2535531244" sldId="264"/>
            <ac:spMk id="80" creationId="{434E5E5E-DB94-4CBF-8085-902395B4F942}"/>
          </ac:spMkLst>
        </pc:spChg>
        <pc:spChg chg="add del">
          <ac:chgData name="Simone C." userId="7045388030d0df92" providerId="LiveId" clId="{46AFDE5B-45EF-4024-A2D1-D9047B07C5AB}" dt="2022-02-01T15:29:34.569" v="987" actId="26606"/>
          <ac:spMkLst>
            <pc:docMk/>
            <pc:sldMk cId="2535531244" sldId="264"/>
            <ac:spMk id="81" creationId="{10DBDEAA-A78F-46AE-9FBC-55A32049A6C8}"/>
          </ac:spMkLst>
        </pc:spChg>
        <pc:spChg chg="add del">
          <ac:chgData name="Simone C." userId="7045388030d0df92" providerId="LiveId" clId="{46AFDE5B-45EF-4024-A2D1-D9047B07C5AB}" dt="2022-02-01T15:29:41.363" v="991" actId="26606"/>
          <ac:spMkLst>
            <pc:docMk/>
            <pc:sldMk cId="2535531244" sldId="264"/>
            <ac:spMk id="87" creationId="{F3E2CEFD-DAD8-4E42-85AE-A2348F0ED9FA}"/>
          </ac:spMkLst>
        </pc:spChg>
        <pc:spChg chg="add del">
          <ac:chgData name="Simone C." userId="7045388030d0df92" providerId="LiveId" clId="{46AFDE5B-45EF-4024-A2D1-D9047B07C5AB}" dt="2022-02-01T15:29:41.363" v="991" actId="26606"/>
          <ac:spMkLst>
            <pc:docMk/>
            <pc:sldMk cId="2535531244" sldId="264"/>
            <ac:spMk id="88" creationId="{575456DB-773E-47C0-8793-03BB417BF814}"/>
          </ac:spMkLst>
        </pc:spChg>
        <pc:spChg chg="add del">
          <ac:chgData name="Simone C." userId="7045388030d0df92" providerId="LiveId" clId="{46AFDE5B-45EF-4024-A2D1-D9047B07C5AB}" dt="2022-02-01T15:29:50.604" v="993" actId="26606"/>
          <ac:spMkLst>
            <pc:docMk/>
            <pc:sldMk cId="2535531244" sldId="264"/>
            <ac:spMk id="92" creationId="{8F4E830A-06F9-4EAA-9E65-110CF2421798}"/>
          </ac:spMkLst>
        </pc:spChg>
        <pc:spChg chg="add del">
          <ac:chgData name="Simone C." userId="7045388030d0df92" providerId="LiveId" clId="{46AFDE5B-45EF-4024-A2D1-D9047B07C5AB}" dt="2022-02-01T15:29:52.876" v="997" actId="26606"/>
          <ac:spMkLst>
            <pc:docMk/>
            <pc:sldMk cId="2535531244" sldId="264"/>
            <ac:spMk id="97" creationId="{F9C21099-40C4-4E3B-A73A-F6B2A03992B3}"/>
          </ac:spMkLst>
        </pc:spChg>
        <pc:spChg chg="add del">
          <ac:chgData name="Simone C." userId="7045388030d0df92" providerId="LiveId" clId="{46AFDE5B-45EF-4024-A2D1-D9047B07C5AB}" dt="2022-02-01T15:29:52.876" v="997" actId="26606"/>
          <ac:spMkLst>
            <pc:docMk/>
            <pc:sldMk cId="2535531244" sldId="264"/>
            <ac:spMk id="98" creationId="{2E126889-F647-4008-860F-4AA6B2083520}"/>
          </ac:spMkLst>
        </pc:spChg>
        <pc:spChg chg="add">
          <ac:chgData name="Simone C." userId="7045388030d0df92" providerId="LiveId" clId="{46AFDE5B-45EF-4024-A2D1-D9047B07C5AB}" dt="2022-02-01T15:29:56.271" v="1000" actId="26606"/>
          <ac:spMkLst>
            <pc:docMk/>
            <pc:sldMk cId="2535531244" sldId="264"/>
            <ac:spMk id="104" creationId="{BF0322F0-012F-48C5-A9E3-87031E56DAC5}"/>
          </ac:spMkLst>
        </pc:spChg>
        <pc:grpChg chg="add del">
          <ac:chgData name="Simone C." userId="7045388030d0df92" providerId="LiveId" clId="{46AFDE5B-45EF-4024-A2D1-D9047B07C5AB}" dt="2022-02-01T15:28:41.666" v="963" actId="26606"/>
          <ac:grpSpMkLst>
            <pc:docMk/>
            <pc:sldMk cId="2535531244" sldId="264"/>
            <ac:grpSpMk id="17" creationId="{DBBFBB23-9099-4EED-A21E-63DB81DD9BB5}"/>
          </ac:grpSpMkLst>
        </pc:grpChg>
        <pc:grpChg chg="add del">
          <ac:chgData name="Simone C." userId="7045388030d0df92" providerId="LiveId" clId="{46AFDE5B-45EF-4024-A2D1-D9047B07C5AB}" dt="2022-02-01T15:28:41.666" v="963" actId="26606"/>
          <ac:grpSpMkLst>
            <pc:docMk/>
            <pc:sldMk cId="2535531244" sldId="264"/>
            <ac:grpSpMk id="28" creationId="{036C92E5-6825-45D3-A815-D268C8543731}"/>
          </ac:grpSpMkLst>
        </pc:grpChg>
        <pc:grpChg chg="add del">
          <ac:chgData name="Simone C." userId="7045388030d0df92" providerId="LiveId" clId="{46AFDE5B-45EF-4024-A2D1-D9047B07C5AB}" dt="2022-02-01T15:28:42.794" v="965" actId="26606"/>
          <ac:grpSpMkLst>
            <pc:docMk/>
            <pc:sldMk cId="2535531244" sldId="264"/>
            <ac:grpSpMk id="35" creationId="{AB8513C6-A4AA-404D-806C-E3CC9BCE2BEC}"/>
          </ac:grpSpMkLst>
        </pc:grpChg>
        <pc:grpChg chg="add del">
          <ac:chgData name="Simone C." userId="7045388030d0df92" providerId="LiveId" clId="{46AFDE5B-45EF-4024-A2D1-D9047B07C5AB}" dt="2022-02-01T15:28:42.794" v="965" actId="26606"/>
          <ac:grpSpMkLst>
            <pc:docMk/>
            <pc:sldMk cId="2535531244" sldId="264"/>
            <ac:grpSpMk id="38" creationId="{C2BCF48E-8F80-43E2-BA8A-7750CE782C18}"/>
          </ac:grpSpMkLst>
        </pc:grpChg>
        <pc:grpChg chg="add del">
          <ac:chgData name="Simone C." userId="7045388030d0df92" providerId="LiveId" clId="{46AFDE5B-45EF-4024-A2D1-D9047B07C5AB}" dt="2022-02-01T15:28:46.258" v="967" actId="26606"/>
          <ac:grpSpMkLst>
            <pc:docMk/>
            <pc:sldMk cId="2535531244" sldId="264"/>
            <ac:grpSpMk id="40" creationId="{AB8513C6-A4AA-404D-806C-E3CC9BCE2BEC}"/>
          </ac:grpSpMkLst>
        </pc:grpChg>
        <pc:grpChg chg="add del">
          <ac:chgData name="Simone C." userId="7045388030d0df92" providerId="LiveId" clId="{46AFDE5B-45EF-4024-A2D1-D9047B07C5AB}" dt="2022-02-01T15:28:48.234" v="969" actId="26606"/>
          <ac:grpSpMkLst>
            <pc:docMk/>
            <pc:sldMk cId="2535531244" sldId="264"/>
            <ac:grpSpMk id="42" creationId="{DBBFBB23-9099-4EED-A21E-63DB81DD9BB5}"/>
          </ac:grpSpMkLst>
        </pc:grpChg>
        <pc:grpChg chg="add del">
          <ac:chgData name="Simone C." userId="7045388030d0df92" providerId="LiveId" clId="{46AFDE5B-45EF-4024-A2D1-D9047B07C5AB}" dt="2022-02-01T15:28:50.288" v="971" actId="26606"/>
          <ac:grpSpMkLst>
            <pc:docMk/>
            <pc:sldMk cId="2535531244" sldId="264"/>
            <ac:grpSpMk id="45" creationId="{AB8513C6-A4AA-404D-806C-E3CC9BCE2BEC}"/>
          </ac:grpSpMkLst>
        </pc:grpChg>
        <pc:grpChg chg="add del">
          <ac:chgData name="Simone C." userId="7045388030d0df92" providerId="LiveId" clId="{46AFDE5B-45EF-4024-A2D1-D9047B07C5AB}" dt="2022-02-01T15:28:51.184" v="973" actId="26606"/>
          <ac:grpSpMkLst>
            <pc:docMk/>
            <pc:sldMk cId="2535531244" sldId="264"/>
            <ac:grpSpMk id="47" creationId="{AB8513C6-A4AA-404D-806C-E3CC9BCE2BEC}"/>
          </ac:grpSpMkLst>
        </pc:grpChg>
        <pc:grpChg chg="add del">
          <ac:chgData name="Simone C." userId="7045388030d0df92" providerId="LiveId" clId="{46AFDE5B-45EF-4024-A2D1-D9047B07C5AB}" dt="2022-02-01T15:28:51.184" v="973" actId="26606"/>
          <ac:grpSpMkLst>
            <pc:docMk/>
            <pc:sldMk cId="2535531244" sldId="264"/>
            <ac:grpSpMk id="50" creationId="{2F1BBC0A-916A-47F6-B8BF-8A95BADC1A22}"/>
          </ac:grpSpMkLst>
        </pc:grpChg>
        <pc:grpChg chg="add del">
          <ac:chgData name="Simone C." userId="7045388030d0df92" providerId="LiveId" clId="{46AFDE5B-45EF-4024-A2D1-D9047B07C5AB}" dt="2022-02-01T15:28:57.453" v="975" actId="26606"/>
          <ac:grpSpMkLst>
            <pc:docMk/>
            <pc:sldMk cId="2535531244" sldId="264"/>
            <ac:grpSpMk id="52" creationId="{DBBFBB23-9099-4EED-A21E-63DB81DD9BB5}"/>
          </ac:grpSpMkLst>
        </pc:grpChg>
        <pc:grpChg chg="add del">
          <ac:chgData name="Simone C." userId="7045388030d0df92" providerId="LiveId" clId="{46AFDE5B-45EF-4024-A2D1-D9047B07C5AB}" dt="2022-02-01T15:28:59.234" v="977" actId="26606"/>
          <ac:grpSpMkLst>
            <pc:docMk/>
            <pc:sldMk cId="2535531244" sldId="264"/>
            <ac:grpSpMk id="54" creationId="{AB8513C6-A4AA-404D-806C-E3CC9BCE2BEC}"/>
          </ac:grpSpMkLst>
        </pc:grpChg>
        <pc:grpChg chg="add del">
          <ac:chgData name="Simone C." userId="7045388030d0df92" providerId="LiveId" clId="{46AFDE5B-45EF-4024-A2D1-D9047B07C5AB}" dt="2022-02-01T15:28:59.234" v="977" actId="26606"/>
          <ac:grpSpMkLst>
            <pc:docMk/>
            <pc:sldMk cId="2535531244" sldId="264"/>
            <ac:grpSpMk id="56" creationId="{BB21ECC8-D59E-4EC3-AB86-BB8287D36BB4}"/>
          </ac:grpSpMkLst>
        </pc:grpChg>
        <pc:grpChg chg="add del">
          <ac:chgData name="Simone C." userId="7045388030d0df92" providerId="LiveId" clId="{46AFDE5B-45EF-4024-A2D1-D9047B07C5AB}" dt="2022-02-01T15:29:00.746" v="979" actId="26606"/>
          <ac:grpSpMkLst>
            <pc:docMk/>
            <pc:sldMk cId="2535531244" sldId="264"/>
            <ac:grpSpMk id="59" creationId="{DBBFBB23-9099-4EED-A21E-63DB81DD9BB5}"/>
          </ac:grpSpMkLst>
        </pc:grpChg>
        <pc:grpChg chg="add del">
          <ac:chgData name="Simone C." userId="7045388030d0df92" providerId="LiveId" clId="{46AFDE5B-45EF-4024-A2D1-D9047B07C5AB}" dt="2022-02-01T15:29:00.746" v="979" actId="26606"/>
          <ac:grpSpMkLst>
            <pc:docMk/>
            <pc:sldMk cId="2535531244" sldId="264"/>
            <ac:grpSpMk id="62" creationId="{76241829-9111-4F93-A13C-39E17C645125}"/>
          </ac:grpSpMkLst>
        </pc:grpChg>
        <pc:grpChg chg="add del">
          <ac:chgData name="Simone C." userId="7045388030d0df92" providerId="LiveId" clId="{46AFDE5B-45EF-4024-A2D1-D9047B07C5AB}" dt="2022-02-01T15:29:01.195" v="981" actId="26606"/>
          <ac:grpSpMkLst>
            <pc:docMk/>
            <pc:sldMk cId="2535531244" sldId="264"/>
            <ac:grpSpMk id="64" creationId="{DBBFBB23-9099-4EED-A21E-63DB81DD9BB5}"/>
          </ac:grpSpMkLst>
        </pc:grpChg>
        <pc:grpChg chg="add del">
          <ac:chgData name="Simone C." userId="7045388030d0df92" providerId="LiveId" clId="{46AFDE5B-45EF-4024-A2D1-D9047B07C5AB}" dt="2022-02-01T15:29:01.195" v="981" actId="26606"/>
          <ac:grpSpMkLst>
            <pc:docMk/>
            <pc:sldMk cId="2535531244" sldId="264"/>
            <ac:grpSpMk id="67" creationId="{AAAB99C7-994F-4C49-964A-F3BA9A4BA64B}"/>
          </ac:grpSpMkLst>
        </pc:grpChg>
        <pc:grpChg chg="add del">
          <ac:chgData name="Simone C." userId="7045388030d0df92" providerId="LiveId" clId="{46AFDE5B-45EF-4024-A2D1-D9047B07C5AB}" dt="2022-02-01T15:29:04.830" v="983" actId="26606"/>
          <ac:grpSpMkLst>
            <pc:docMk/>
            <pc:sldMk cId="2535531244" sldId="264"/>
            <ac:grpSpMk id="69" creationId="{DBBFBB23-9099-4EED-A21E-63DB81DD9BB5}"/>
          </ac:grpSpMkLst>
        </pc:grpChg>
        <pc:grpChg chg="add del">
          <ac:chgData name="Simone C." userId="7045388030d0df92" providerId="LiveId" clId="{46AFDE5B-45EF-4024-A2D1-D9047B07C5AB}" dt="2022-02-01T15:29:04.830" v="983" actId="26606"/>
          <ac:grpSpMkLst>
            <pc:docMk/>
            <pc:sldMk cId="2535531244" sldId="264"/>
            <ac:grpSpMk id="71" creationId="{34E40056-4B05-4A2C-8908-10FF073A8229}"/>
          </ac:grpSpMkLst>
        </pc:grpChg>
        <pc:grpChg chg="add del">
          <ac:chgData name="Simone C." userId="7045388030d0df92" providerId="LiveId" clId="{46AFDE5B-45EF-4024-A2D1-D9047B07C5AB}" dt="2022-02-01T15:29:18.593" v="985" actId="26606"/>
          <ac:grpSpMkLst>
            <pc:docMk/>
            <pc:sldMk cId="2535531244" sldId="264"/>
            <ac:grpSpMk id="74" creationId="{DBBFBB23-9099-4EED-A21E-63DB81DD9BB5}"/>
          </ac:grpSpMkLst>
        </pc:grpChg>
        <pc:grpChg chg="add del">
          <ac:chgData name="Simone C." userId="7045388030d0df92" providerId="LiveId" clId="{46AFDE5B-45EF-4024-A2D1-D9047B07C5AB}" dt="2022-02-01T15:29:18.593" v="985" actId="26606"/>
          <ac:grpSpMkLst>
            <pc:docMk/>
            <pc:sldMk cId="2535531244" sldId="264"/>
            <ac:grpSpMk id="75" creationId="{88D52698-F66A-49DE-9BA8-9B6D022F157F}"/>
          </ac:grpSpMkLst>
        </pc:grpChg>
        <pc:grpChg chg="add del">
          <ac:chgData name="Simone C." userId="7045388030d0df92" providerId="LiveId" clId="{46AFDE5B-45EF-4024-A2D1-D9047B07C5AB}" dt="2022-02-01T15:29:34.569" v="987" actId="26606"/>
          <ac:grpSpMkLst>
            <pc:docMk/>
            <pc:sldMk cId="2535531244" sldId="264"/>
            <ac:grpSpMk id="79" creationId="{AB8513C6-A4AA-404D-806C-E3CC9BCE2BEC}"/>
          </ac:grpSpMkLst>
        </pc:grpChg>
        <pc:grpChg chg="add del">
          <ac:chgData name="Simone C." userId="7045388030d0df92" providerId="LiveId" clId="{46AFDE5B-45EF-4024-A2D1-D9047B07C5AB}" dt="2022-02-01T15:29:34.569" v="987" actId="26606"/>
          <ac:grpSpMkLst>
            <pc:docMk/>
            <pc:sldMk cId="2535531244" sldId="264"/>
            <ac:grpSpMk id="82" creationId="{C2BCF48E-8F80-43E2-BA8A-7750CE782C18}"/>
          </ac:grpSpMkLst>
        </pc:grpChg>
        <pc:grpChg chg="add del">
          <ac:chgData name="Simone C." userId="7045388030d0df92" providerId="LiveId" clId="{46AFDE5B-45EF-4024-A2D1-D9047B07C5AB}" dt="2022-02-01T15:29:40.242" v="989" actId="26606"/>
          <ac:grpSpMkLst>
            <pc:docMk/>
            <pc:sldMk cId="2535531244" sldId="264"/>
            <ac:grpSpMk id="84" creationId="{AB8513C6-A4AA-404D-806C-E3CC9BCE2BEC}"/>
          </ac:grpSpMkLst>
        </pc:grpChg>
        <pc:grpChg chg="add del">
          <ac:chgData name="Simone C." userId="7045388030d0df92" providerId="LiveId" clId="{46AFDE5B-45EF-4024-A2D1-D9047B07C5AB}" dt="2022-02-01T15:29:41.363" v="991" actId="26606"/>
          <ac:grpSpMkLst>
            <pc:docMk/>
            <pc:sldMk cId="2535531244" sldId="264"/>
            <ac:grpSpMk id="86" creationId="{AB8513C6-A4AA-404D-806C-E3CC9BCE2BEC}"/>
          </ac:grpSpMkLst>
        </pc:grpChg>
        <pc:grpChg chg="add del">
          <ac:chgData name="Simone C." userId="7045388030d0df92" providerId="LiveId" clId="{46AFDE5B-45EF-4024-A2D1-D9047B07C5AB}" dt="2022-02-01T15:29:41.363" v="991" actId="26606"/>
          <ac:grpSpMkLst>
            <pc:docMk/>
            <pc:sldMk cId="2535531244" sldId="264"/>
            <ac:grpSpMk id="89" creationId="{CABA5D76-C74D-47C8-9688-B877C915D749}"/>
          </ac:grpSpMkLst>
        </pc:grpChg>
        <pc:grpChg chg="add del">
          <ac:chgData name="Simone C." userId="7045388030d0df92" providerId="LiveId" clId="{46AFDE5B-45EF-4024-A2D1-D9047B07C5AB}" dt="2022-02-01T15:29:50.604" v="993" actId="26606"/>
          <ac:grpSpMkLst>
            <pc:docMk/>
            <pc:sldMk cId="2535531244" sldId="264"/>
            <ac:grpSpMk id="91" creationId="{DBBFBB23-9099-4EED-A21E-63DB81DD9BB5}"/>
          </ac:grpSpMkLst>
        </pc:grpChg>
        <pc:grpChg chg="add del">
          <ac:chgData name="Simone C." userId="7045388030d0df92" providerId="LiveId" clId="{46AFDE5B-45EF-4024-A2D1-D9047B07C5AB}" dt="2022-02-01T15:29:52.064" v="995" actId="26606"/>
          <ac:grpSpMkLst>
            <pc:docMk/>
            <pc:sldMk cId="2535531244" sldId="264"/>
            <ac:grpSpMk id="94" creationId="{AB8513C6-A4AA-404D-806C-E3CC9BCE2BEC}"/>
          </ac:grpSpMkLst>
        </pc:grpChg>
        <pc:grpChg chg="add del">
          <ac:chgData name="Simone C." userId="7045388030d0df92" providerId="LiveId" clId="{46AFDE5B-45EF-4024-A2D1-D9047B07C5AB}" dt="2022-02-01T15:29:52.876" v="997" actId="26606"/>
          <ac:grpSpMkLst>
            <pc:docMk/>
            <pc:sldMk cId="2535531244" sldId="264"/>
            <ac:grpSpMk id="96" creationId="{AB8513C6-A4AA-404D-806C-E3CC9BCE2BEC}"/>
          </ac:grpSpMkLst>
        </pc:grpChg>
        <pc:grpChg chg="add del">
          <ac:chgData name="Simone C." userId="7045388030d0df92" providerId="LiveId" clId="{46AFDE5B-45EF-4024-A2D1-D9047B07C5AB}" dt="2022-02-01T15:29:52.876" v="997" actId="26606"/>
          <ac:grpSpMkLst>
            <pc:docMk/>
            <pc:sldMk cId="2535531244" sldId="264"/>
            <ac:grpSpMk id="99" creationId="{2F1BBC0A-916A-47F6-B8BF-8A95BADC1A22}"/>
          </ac:grpSpMkLst>
        </pc:grpChg>
        <pc:grpChg chg="add del">
          <ac:chgData name="Simone C." userId="7045388030d0df92" providerId="LiveId" clId="{46AFDE5B-45EF-4024-A2D1-D9047B07C5AB}" dt="2022-02-01T15:29:56.252" v="999" actId="26606"/>
          <ac:grpSpMkLst>
            <pc:docMk/>
            <pc:sldMk cId="2535531244" sldId="264"/>
            <ac:grpSpMk id="101" creationId="{DBBFBB23-9099-4EED-A21E-63DB81DD9BB5}"/>
          </ac:grpSpMkLst>
        </pc:grpChg>
        <pc:grpChg chg="add">
          <ac:chgData name="Simone C." userId="7045388030d0df92" providerId="LiveId" clId="{46AFDE5B-45EF-4024-A2D1-D9047B07C5AB}" dt="2022-02-01T15:29:56.271" v="1000" actId="26606"/>
          <ac:grpSpMkLst>
            <pc:docMk/>
            <pc:sldMk cId="2535531244" sldId="264"/>
            <ac:grpSpMk id="103" creationId="{AB8513C6-A4AA-404D-806C-E3CC9BCE2BEC}"/>
          </ac:grpSpMkLst>
        </pc:grpChg>
        <pc:grpChg chg="add">
          <ac:chgData name="Simone C." userId="7045388030d0df92" providerId="LiveId" clId="{46AFDE5B-45EF-4024-A2D1-D9047B07C5AB}" dt="2022-02-01T15:29:56.271" v="1000" actId="26606"/>
          <ac:grpSpMkLst>
            <pc:docMk/>
            <pc:sldMk cId="2535531244" sldId="264"/>
            <ac:grpSpMk id="105" creationId="{BB21ECC8-D59E-4EC3-AB86-BB8287D36BB4}"/>
          </ac:grpSpMkLst>
        </pc:grpChg>
        <pc:picChg chg="add del mod ord modCrop">
          <ac:chgData name="Simone C." userId="7045388030d0df92" providerId="LiveId" clId="{46AFDE5B-45EF-4024-A2D1-D9047B07C5AB}" dt="2022-02-01T15:27:15.596" v="905" actId="478"/>
          <ac:picMkLst>
            <pc:docMk/>
            <pc:sldMk cId="2535531244" sldId="264"/>
            <ac:picMk id="6" creationId="{7DFCD430-B30F-4CBD-9B1E-393DDA5E2BC4}"/>
          </ac:picMkLst>
        </pc:picChg>
        <pc:picChg chg="add del mod">
          <ac:chgData name="Simone C." userId="7045388030d0df92" providerId="LiveId" clId="{46AFDE5B-45EF-4024-A2D1-D9047B07C5AB}" dt="2022-02-01T15:28:35.110" v="960" actId="21"/>
          <ac:picMkLst>
            <pc:docMk/>
            <pc:sldMk cId="2535531244" sldId="264"/>
            <ac:picMk id="10" creationId="{E68A2F68-396D-44CD-9141-BC364F85890B}"/>
          </ac:picMkLst>
        </pc:picChg>
        <pc:picChg chg="add mod ord">
          <ac:chgData name="Simone C." userId="7045388030d0df92" providerId="LiveId" clId="{46AFDE5B-45EF-4024-A2D1-D9047B07C5AB}" dt="2022-02-01T15:29:56.271" v="1000" actId="26606"/>
          <ac:picMkLst>
            <pc:docMk/>
            <pc:sldMk cId="2535531244" sldId="264"/>
            <ac:picMk id="12" creationId="{A0024B84-5276-4679-A884-067574448AD2}"/>
          </ac:picMkLst>
        </pc:picChg>
      </pc:sldChg>
      <pc:sldChg chg="addSp delSp modSp new mod setBg">
        <pc:chgData name="Simone C." userId="7045388030d0df92" providerId="LiveId" clId="{46AFDE5B-45EF-4024-A2D1-D9047B07C5AB}" dt="2022-02-08T10:58:01.505" v="2331" actId="207"/>
        <pc:sldMkLst>
          <pc:docMk/>
          <pc:sldMk cId="2741479228" sldId="265"/>
        </pc:sldMkLst>
        <pc:spChg chg="mod">
          <ac:chgData name="Simone C." userId="7045388030d0df92" providerId="LiveId" clId="{46AFDE5B-45EF-4024-A2D1-D9047B07C5AB}" dt="2022-02-08T10:58:01.505" v="2331" actId="207"/>
          <ac:spMkLst>
            <pc:docMk/>
            <pc:sldMk cId="2741479228" sldId="265"/>
            <ac:spMk id="2" creationId="{3A877ACF-CAC2-40C6-A2AC-EA7EB72F6CC5}"/>
          </ac:spMkLst>
        </pc:spChg>
        <pc:spChg chg="del">
          <ac:chgData name="Simone C." userId="7045388030d0df92" providerId="LiveId" clId="{46AFDE5B-45EF-4024-A2D1-D9047B07C5AB}" dt="2022-02-01T15:36:01.870" v="1032" actId="478"/>
          <ac:spMkLst>
            <pc:docMk/>
            <pc:sldMk cId="2741479228" sldId="265"/>
            <ac:spMk id="3" creationId="{3C5AAE89-4D68-494A-9D58-98C96AF3B55E}"/>
          </ac:spMkLst>
        </pc:spChg>
        <pc:spChg chg="del mod">
          <ac:chgData name="Simone C." userId="7045388030d0df92" providerId="LiveId" clId="{46AFDE5B-45EF-4024-A2D1-D9047B07C5AB}" dt="2022-02-01T15:36:18.229" v="1042" actId="478"/>
          <ac:spMkLst>
            <pc:docMk/>
            <pc:sldMk cId="2741479228" sldId="265"/>
            <ac:spMk id="4" creationId="{CBBF6C8F-8E32-4AF6-85D7-99A48E01EF1E}"/>
          </ac:spMkLst>
        </pc:spChg>
        <pc:spChg chg="add del">
          <ac:chgData name="Simone C." userId="7045388030d0df92" providerId="LiveId" clId="{46AFDE5B-45EF-4024-A2D1-D9047B07C5AB}" dt="2022-02-01T15:36:13.425" v="1038" actId="26606"/>
          <ac:spMkLst>
            <pc:docMk/>
            <pc:sldMk cId="2741479228" sldId="265"/>
            <ac:spMk id="21" creationId="{7A675F33-98AF-4B83-A3BB-0780A23145E6}"/>
          </ac:spMkLst>
        </pc:spChg>
        <pc:spChg chg="add del">
          <ac:chgData name="Simone C." userId="7045388030d0df92" providerId="LiveId" clId="{46AFDE5B-45EF-4024-A2D1-D9047B07C5AB}" dt="2022-02-01T15:36:15.270" v="1040" actId="26606"/>
          <ac:spMkLst>
            <pc:docMk/>
            <pc:sldMk cId="2741479228" sldId="265"/>
            <ac:spMk id="30" creationId="{064A9068-5E56-45C7-94DF-51D98A4DCACA}"/>
          </ac:spMkLst>
        </pc:spChg>
        <pc:spChg chg="add">
          <ac:chgData name="Simone C." userId="7045388030d0df92" providerId="LiveId" clId="{46AFDE5B-45EF-4024-A2D1-D9047B07C5AB}" dt="2022-02-01T15:36:15.311" v="1041" actId="26606"/>
          <ac:spMkLst>
            <pc:docMk/>
            <pc:sldMk cId="2741479228" sldId="265"/>
            <ac:spMk id="39" creationId="{7A675F33-98AF-4B83-A3BB-0780A23145E6}"/>
          </ac:spMkLst>
        </pc:spChg>
        <pc:grpChg chg="add del">
          <ac:chgData name="Simone C." userId="7045388030d0df92" providerId="LiveId" clId="{46AFDE5B-45EF-4024-A2D1-D9047B07C5AB}" dt="2022-02-01T15:36:06.703" v="1036" actId="26606"/>
          <ac:grpSpMkLst>
            <pc:docMk/>
            <pc:sldMk cId="2741479228" sldId="265"/>
            <ac:grpSpMk id="11" creationId="{DBBFBB23-9099-4EED-A21E-63DB81DD9BB5}"/>
          </ac:grpSpMkLst>
        </pc:grpChg>
        <pc:grpChg chg="add del">
          <ac:chgData name="Simone C." userId="7045388030d0df92" providerId="LiveId" clId="{46AFDE5B-45EF-4024-A2D1-D9047B07C5AB}" dt="2022-02-01T15:36:06.703" v="1036" actId="26606"/>
          <ac:grpSpMkLst>
            <pc:docMk/>
            <pc:sldMk cId="2741479228" sldId="265"/>
            <ac:grpSpMk id="18" creationId="{88D52698-F66A-49DE-9BA8-9B6D022F157F}"/>
          </ac:grpSpMkLst>
        </pc:grpChg>
        <pc:grpChg chg="add del">
          <ac:chgData name="Simone C." userId="7045388030d0df92" providerId="LiveId" clId="{46AFDE5B-45EF-4024-A2D1-D9047B07C5AB}" dt="2022-02-01T15:36:15.270" v="1040" actId="26606"/>
          <ac:grpSpMkLst>
            <pc:docMk/>
            <pc:sldMk cId="2741479228" sldId="265"/>
            <ac:grpSpMk id="20" creationId="{4C426A88-3DF8-4B68-B9A2-D4FA08743EC0}"/>
          </ac:grpSpMkLst>
        </pc:grpChg>
        <pc:grpChg chg="add del">
          <ac:chgData name="Simone C." userId="7045388030d0df92" providerId="LiveId" clId="{46AFDE5B-45EF-4024-A2D1-D9047B07C5AB}" dt="2022-02-01T15:36:15.270" v="1040" actId="26606"/>
          <ac:grpSpMkLst>
            <pc:docMk/>
            <pc:sldMk cId="2741479228" sldId="265"/>
            <ac:grpSpMk id="27" creationId="{DBBFBB23-9099-4EED-A21E-63DB81DD9BB5}"/>
          </ac:grpSpMkLst>
        </pc:grpChg>
        <pc:picChg chg="add mod ord">
          <ac:chgData name="Simone C." userId="7045388030d0df92" providerId="LiveId" clId="{46AFDE5B-45EF-4024-A2D1-D9047B07C5AB}" dt="2022-02-01T15:38:19.728" v="1061" actId="14100"/>
          <ac:picMkLst>
            <pc:docMk/>
            <pc:sldMk cId="2741479228" sldId="265"/>
            <ac:picMk id="6" creationId="{87AA8D74-D644-4912-8EAA-A2A468883364}"/>
          </ac:picMkLst>
        </pc:picChg>
        <pc:cxnChg chg="add del">
          <ac:chgData name="Simone C." userId="7045388030d0df92" providerId="LiveId" clId="{46AFDE5B-45EF-4024-A2D1-D9047B07C5AB}" dt="2022-02-01T15:36:13.425" v="1038" actId="26606"/>
          <ac:cxnSpMkLst>
            <pc:docMk/>
            <pc:sldMk cId="2741479228" sldId="265"/>
            <ac:cxnSpMk id="13" creationId="{7CF19F98-A730-4A8F-B853-ABD5DEACF74B}"/>
          </ac:cxnSpMkLst>
        </pc:cxnChg>
        <pc:cxnChg chg="add del">
          <ac:chgData name="Simone C." userId="7045388030d0df92" providerId="LiveId" clId="{46AFDE5B-45EF-4024-A2D1-D9047B07C5AB}" dt="2022-02-01T15:36:13.425" v="1038" actId="26606"/>
          <ac:cxnSpMkLst>
            <pc:docMk/>
            <pc:sldMk cId="2741479228" sldId="265"/>
            <ac:cxnSpMk id="15" creationId="{914B8A5A-BB9B-428C-BE2B-376606AE4ED8}"/>
          </ac:cxnSpMkLst>
        </pc:cxnChg>
        <pc:cxnChg chg="add del">
          <ac:chgData name="Simone C." userId="7045388030d0df92" providerId="LiveId" clId="{46AFDE5B-45EF-4024-A2D1-D9047B07C5AB}" dt="2022-02-01T15:36:13.425" v="1038" actId="26606"/>
          <ac:cxnSpMkLst>
            <pc:docMk/>
            <pc:sldMk cId="2741479228" sldId="265"/>
            <ac:cxnSpMk id="17" creationId="{D1F22D18-49A2-4B82-AD2E-4AB0247B6CA5}"/>
          </ac:cxnSpMkLst>
        </pc:cxnChg>
        <pc:cxnChg chg="add del">
          <ac:chgData name="Simone C." userId="7045388030d0df92" providerId="LiveId" clId="{46AFDE5B-45EF-4024-A2D1-D9047B07C5AB}" dt="2022-02-01T15:36:13.425" v="1038" actId="26606"/>
          <ac:cxnSpMkLst>
            <pc:docMk/>
            <pc:sldMk cId="2741479228" sldId="265"/>
            <ac:cxnSpMk id="19" creationId="{BC290DE6-E708-4BF5-BD63-6D2C686532BB}"/>
          </ac:cxnSpMkLst>
        </pc:cxnChg>
        <pc:cxnChg chg="add del">
          <ac:chgData name="Simone C." userId="7045388030d0df92" providerId="LiveId" clId="{46AFDE5B-45EF-4024-A2D1-D9047B07C5AB}" dt="2022-02-01T15:36:13.425" v="1038" actId="26606"/>
          <ac:cxnSpMkLst>
            <pc:docMk/>
            <pc:sldMk cId="2741479228" sldId="265"/>
            <ac:cxnSpMk id="25" creationId="{5272D67B-8643-40E8-A492-9F088D7B26A6}"/>
          </ac:cxnSpMkLst>
        </pc:cxnChg>
        <pc:cxnChg chg="add">
          <ac:chgData name="Simone C." userId="7045388030d0df92" providerId="LiveId" clId="{46AFDE5B-45EF-4024-A2D1-D9047B07C5AB}" dt="2022-02-01T15:36:15.311" v="1041" actId="26606"/>
          <ac:cxnSpMkLst>
            <pc:docMk/>
            <pc:sldMk cId="2741479228" sldId="265"/>
            <ac:cxnSpMk id="34" creationId="{5272D67B-8643-40E8-A492-9F088D7B26A6}"/>
          </ac:cxnSpMkLst>
        </pc:cxnChg>
        <pc:cxnChg chg="add">
          <ac:chgData name="Simone C." userId="7045388030d0df92" providerId="LiveId" clId="{46AFDE5B-45EF-4024-A2D1-D9047B07C5AB}" dt="2022-02-01T15:36:15.311" v="1041" actId="26606"/>
          <ac:cxnSpMkLst>
            <pc:docMk/>
            <pc:sldMk cId="2741479228" sldId="265"/>
            <ac:cxnSpMk id="35" creationId="{7CF19F98-A730-4A8F-B853-ABD5DEACF74B}"/>
          </ac:cxnSpMkLst>
        </pc:cxnChg>
        <pc:cxnChg chg="add">
          <ac:chgData name="Simone C." userId="7045388030d0df92" providerId="LiveId" clId="{46AFDE5B-45EF-4024-A2D1-D9047B07C5AB}" dt="2022-02-01T15:36:15.311" v="1041" actId="26606"/>
          <ac:cxnSpMkLst>
            <pc:docMk/>
            <pc:sldMk cId="2741479228" sldId="265"/>
            <ac:cxnSpMk id="36" creationId="{914B8A5A-BB9B-428C-BE2B-376606AE4ED8}"/>
          </ac:cxnSpMkLst>
        </pc:cxnChg>
        <pc:cxnChg chg="add">
          <ac:chgData name="Simone C." userId="7045388030d0df92" providerId="LiveId" clId="{46AFDE5B-45EF-4024-A2D1-D9047B07C5AB}" dt="2022-02-01T15:36:15.311" v="1041" actId="26606"/>
          <ac:cxnSpMkLst>
            <pc:docMk/>
            <pc:sldMk cId="2741479228" sldId="265"/>
            <ac:cxnSpMk id="37" creationId="{D1F22D18-49A2-4B82-AD2E-4AB0247B6CA5}"/>
          </ac:cxnSpMkLst>
        </pc:cxnChg>
        <pc:cxnChg chg="add">
          <ac:chgData name="Simone C." userId="7045388030d0df92" providerId="LiveId" clId="{46AFDE5B-45EF-4024-A2D1-D9047B07C5AB}" dt="2022-02-01T15:36:15.311" v="1041" actId="26606"/>
          <ac:cxnSpMkLst>
            <pc:docMk/>
            <pc:sldMk cId="2741479228" sldId="265"/>
            <ac:cxnSpMk id="38" creationId="{BC290DE6-E708-4BF5-BD63-6D2C686532BB}"/>
          </ac:cxnSpMkLst>
        </pc:cxnChg>
      </pc:sldChg>
      <pc:sldChg chg="addSp delSp modSp new mod">
        <pc:chgData name="Simone C." userId="7045388030d0df92" providerId="LiveId" clId="{46AFDE5B-45EF-4024-A2D1-D9047B07C5AB}" dt="2022-02-08T13:44:08.391" v="2335" actId="20577"/>
        <pc:sldMkLst>
          <pc:docMk/>
          <pc:sldMk cId="2555776315" sldId="266"/>
        </pc:sldMkLst>
        <pc:spChg chg="mod">
          <ac:chgData name="Simone C." userId="7045388030d0df92" providerId="LiveId" clId="{46AFDE5B-45EF-4024-A2D1-D9047B07C5AB}" dt="2022-02-07T16:03:37.337" v="1813" actId="1076"/>
          <ac:spMkLst>
            <pc:docMk/>
            <pc:sldMk cId="2555776315" sldId="266"/>
            <ac:spMk id="2" creationId="{06AE7A01-A4AE-4197-9FD2-9F8EFD2A76AC}"/>
          </ac:spMkLst>
        </pc:spChg>
        <pc:spChg chg="del">
          <ac:chgData name="Simone C." userId="7045388030d0df92" providerId="LiveId" clId="{46AFDE5B-45EF-4024-A2D1-D9047B07C5AB}" dt="2022-02-01T15:39:31.102" v="1174" actId="478"/>
          <ac:spMkLst>
            <pc:docMk/>
            <pc:sldMk cId="2555776315" sldId="266"/>
            <ac:spMk id="3" creationId="{F0634459-FFED-4D5B-B8CA-DD1BF84B3778}"/>
          </ac:spMkLst>
        </pc:spChg>
        <pc:spChg chg="del">
          <ac:chgData name="Simone C." userId="7045388030d0df92" providerId="LiveId" clId="{46AFDE5B-45EF-4024-A2D1-D9047B07C5AB}" dt="2022-02-01T15:39:31.719" v="1175" actId="478"/>
          <ac:spMkLst>
            <pc:docMk/>
            <pc:sldMk cId="2555776315" sldId="266"/>
            <ac:spMk id="4" creationId="{09F0C06F-962D-48CC-9944-1865E3B01B3C}"/>
          </ac:spMkLst>
        </pc:spChg>
        <pc:spChg chg="add mod">
          <ac:chgData name="Simone C." userId="7045388030d0df92" providerId="LiveId" clId="{46AFDE5B-45EF-4024-A2D1-D9047B07C5AB}" dt="2022-02-08T13:44:08.391" v="2335" actId="20577"/>
          <ac:spMkLst>
            <pc:docMk/>
            <pc:sldMk cId="2555776315" sldId="266"/>
            <ac:spMk id="5" creationId="{81AE691B-F2CE-467C-B968-637F6BB5FC0B}"/>
          </ac:spMkLst>
        </pc:spChg>
        <pc:picChg chg="add del mod">
          <ac:chgData name="Simone C." userId="7045388030d0df92" providerId="LiveId" clId="{46AFDE5B-45EF-4024-A2D1-D9047B07C5AB}" dt="2022-02-01T15:40:36.854" v="1208" actId="1076"/>
          <ac:picMkLst>
            <pc:docMk/>
            <pc:sldMk cId="2555776315" sldId="266"/>
            <ac:picMk id="6" creationId="{5351EAAD-628D-42CB-9C38-31107D98F72C}"/>
          </ac:picMkLst>
        </pc:picChg>
        <pc:picChg chg="add del mod">
          <ac:chgData name="Simone C." userId="7045388030d0df92" providerId="LiveId" clId="{46AFDE5B-45EF-4024-A2D1-D9047B07C5AB}" dt="2022-02-01T15:39:59.386" v="1183" actId="21"/>
          <ac:picMkLst>
            <pc:docMk/>
            <pc:sldMk cId="2555776315" sldId="266"/>
            <ac:picMk id="8" creationId="{11B81770-9BF1-41F5-A9EF-C2FEF1DEF7E0}"/>
          </ac:picMkLst>
        </pc:picChg>
        <pc:picChg chg="add del mod">
          <ac:chgData name="Simone C." userId="7045388030d0df92" providerId="LiveId" clId="{46AFDE5B-45EF-4024-A2D1-D9047B07C5AB}" dt="2022-02-01T15:40:03.910" v="1188" actId="478"/>
          <ac:picMkLst>
            <pc:docMk/>
            <pc:sldMk cId="2555776315" sldId="266"/>
            <ac:picMk id="9" creationId="{C582D552-AD84-4B87-88A8-3BB22E968EFB}"/>
          </ac:picMkLst>
        </pc:picChg>
        <pc:picChg chg="add del mod">
          <ac:chgData name="Simone C." userId="7045388030d0df92" providerId="LiveId" clId="{46AFDE5B-45EF-4024-A2D1-D9047B07C5AB}" dt="2022-02-01T15:40:13.575" v="1198" actId="21"/>
          <ac:picMkLst>
            <pc:docMk/>
            <pc:sldMk cId="2555776315" sldId="266"/>
            <ac:picMk id="10" creationId="{BDA485C7-0E74-4E29-B44B-D85DA560FDFD}"/>
          </ac:picMkLst>
        </pc:picChg>
        <pc:picChg chg="add del mod">
          <ac:chgData name="Simone C." userId="7045388030d0df92" providerId="LiveId" clId="{46AFDE5B-45EF-4024-A2D1-D9047B07C5AB}" dt="2022-02-01T15:40:09.942" v="1194"/>
          <ac:picMkLst>
            <pc:docMk/>
            <pc:sldMk cId="2555776315" sldId="266"/>
            <ac:picMk id="11" creationId="{87F12FA7-969B-4C47-9B0F-9654F062E335}"/>
          </ac:picMkLst>
        </pc:picChg>
        <pc:picChg chg="add mod">
          <ac:chgData name="Simone C." userId="7045388030d0df92" providerId="LiveId" clId="{46AFDE5B-45EF-4024-A2D1-D9047B07C5AB}" dt="2022-02-01T15:40:31.496" v="1207" actId="1076"/>
          <ac:picMkLst>
            <pc:docMk/>
            <pc:sldMk cId="2555776315" sldId="266"/>
            <ac:picMk id="12" creationId="{6FDE7E18-524D-4D33-B035-43EEB1B6563A}"/>
          </ac:picMkLst>
        </pc:picChg>
      </pc:sldChg>
      <pc:sldChg chg="addSp delSp modSp new add del mod setBg addAnim delAnim">
        <pc:chgData name="Simone C." userId="7045388030d0df92" providerId="LiveId" clId="{46AFDE5B-45EF-4024-A2D1-D9047B07C5AB}" dt="2022-02-08T10:51:44.545" v="2258" actId="20577"/>
        <pc:sldMkLst>
          <pc:docMk/>
          <pc:sldMk cId="406056131" sldId="267"/>
        </pc:sldMkLst>
        <pc:spChg chg="mod ord">
          <ac:chgData name="Simone C." userId="7045388030d0df92" providerId="LiveId" clId="{46AFDE5B-45EF-4024-A2D1-D9047B07C5AB}" dt="2022-02-01T15:51:03.129" v="1341" actId="26606"/>
          <ac:spMkLst>
            <pc:docMk/>
            <pc:sldMk cId="406056131" sldId="267"/>
            <ac:spMk id="2" creationId="{B17115BC-AEB9-4620-A03E-778EC5C4650C}"/>
          </ac:spMkLst>
        </pc:spChg>
        <pc:spChg chg="add del">
          <ac:chgData name="Simone C." userId="7045388030d0df92" providerId="LiveId" clId="{46AFDE5B-45EF-4024-A2D1-D9047B07C5AB}" dt="2022-02-08T10:49:55.356" v="2075"/>
          <ac:spMkLst>
            <pc:docMk/>
            <pc:sldMk cId="406056131" sldId="267"/>
            <ac:spMk id="3" creationId="{BE06CF42-9232-4F2D-AF87-0E4F7F07BCD2}"/>
          </ac:spMkLst>
        </pc:spChg>
        <pc:spChg chg="add del">
          <ac:chgData name="Simone C." userId="7045388030d0df92" providerId="LiveId" clId="{46AFDE5B-45EF-4024-A2D1-D9047B07C5AB}" dt="2022-02-01T15:49:19.158" v="1250" actId="478"/>
          <ac:spMkLst>
            <pc:docMk/>
            <pc:sldMk cId="406056131" sldId="267"/>
            <ac:spMk id="3" creationId="{F3160747-696F-43AA-BAE2-C455D715AD8A}"/>
          </ac:spMkLst>
        </pc:spChg>
        <pc:spChg chg="add del">
          <ac:chgData name="Simone C." userId="7045388030d0df92" providerId="LiveId" clId="{46AFDE5B-45EF-4024-A2D1-D9047B07C5AB}" dt="2022-02-01T15:49:19.526" v="1251" actId="478"/>
          <ac:spMkLst>
            <pc:docMk/>
            <pc:sldMk cId="406056131" sldId="267"/>
            <ac:spMk id="4" creationId="{68660FFF-B491-412F-933C-5C4E5E7F950D}"/>
          </ac:spMkLst>
        </pc:spChg>
        <pc:spChg chg="add del">
          <ac:chgData name="Simone C." userId="7045388030d0df92" providerId="LiveId" clId="{46AFDE5B-45EF-4024-A2D1-D9047B07C5AB}" dt="2022-02-08T10:50:00.963" v="2081"/>
          <ac:spMkLst>
            <pc:docMk/>
            <pc:sldMk cId="406056131" sldId="267"/>
            <ac:spMk id="4" creationId="{F02ED51F-1045-4BAA-849E-00DD2B733F48}"/>
          </ac:spMkLst>
        </pc:spChg>
        <pc:spChg chg="add del">
          <ac:chgData name="Simone C." userId="7045388030d0df92" providerId="LiveId" clId="{46AFDE5B-45EF-4024-A2D1-D9047B07C5AB}" dt="2022-02-08T10:50:03.035" v="2086"/>
          <ac:spMkLst>
            <pc:docMk/>
            <pc:sldMk cId="406056131" sldId="267"/>
            <ac:spMk id="5" creationId="{8BB89910-B6B3-4615-AEC1-228D668AF5D8}"/>
          </ac:spMkLst>
        </pc:spChg>
        <pc:spChg chg="add del">
          <ac:chgData name="Simone C." userId="7045388030d0df92" providerId="LiveId" clId="{46AFDE5B-45EF-4024-A2D1-D9047B07C5AB}" dt="2022-02-08T10:50:13.379" v="2088"/>
          <ac:spMkLst>
            <pc:docMk/>
            <pc:sldMk cId="406056131" sldId="267"/>
            <ac:spMk id="6" creationId="{71A3DC5E-96BD-4592-9024-62E9B5565A31}"/>
          </ac:spMkLst>
        </pc:spChg>
        <pc:spChg chg="add del mod">
          <ac:chgData name="Simone C." userId="7045388030d0df92" providerId="LiveId" clId="{46AFDE5B-45EF-4024-A2D1-D9047B07C5AB}" dt="2022-02-01T15:49:16.473" v="1241" actId="767"/>
          <ac:spMkLst>
            <pc:docMk/>
            <pc:sldMk cId="406056131" sldId="267"/>
            <ac:spMk id="7" creationId="{6E233337-F953-41A1-B8D5-9F010F61CDB0}"/>
          </ac:spMkLst>
        </pc:spChg>
        <pc:spChg chg="add del">
          <ac:chgData name="Simone C." userId="7045388030d0df92" providerId="LiveId" clId="{46AFDE5B-45EF-4024-A2D1-D9047B07C5AB}" dt="2022-02-01T15:44:05.585" v="1219" actId="26606"/>
          <ac:spMkLst>
            <pc:docMk/>
            <pc:sldMk cId="406056131" sldId="267"/>
            <ac:spMk id="21" creationId="{9A6AC0FC-762D-4AAC-A1AB-74B69D850729}"/>
          </ac:spMkLst>
        </pc:spChg>
        <pc:spChg chg="add del">
          <ac:chgData name="Simone C." userId="7045388030d0df92" providerId="LiveId" clId="{46AFDE5B-45EF-4024-A2D1-D9047B07C5AB}" dt="2022-02-01T15:44:05.585" v="1219" actId="26606"/>
          <ac:spMkLst>
            <pc:docMk/>
            <pc:sldMk cId="406056131" sldId="267"/>
            <ac:spMk id="23" creationId="{676FC733-EAF1-4C6D-AC29-579C41D2027E}"/>
          </ac:spMkLst>
        </pc:spChg>
        <pc:spChg chg="add del">
          <ac:chgData name="Simone C." userId="7045388030d0df92" providerId="LiveId" clId="{46AFDE5B-45EF-4024-A2D1-D9047B07C5AB}" dt="2022-02-01T15:44:07.784" v="1221" actId="26606"/>
          <ac:spMkLst>
            <pc:docMk/>
            <pc:sldMk cId="406056131" sldId="267"/>
            <ac:spMk id="37" creationId="{540016E3-A13A-442B-B6FE-929E38F220BC}"/>
          </ac:spMkLst>
        </pc:spChg>
        <pc:spChg chg="add del">
          <ac:chgData name="Simone C." userId="7045388030d0df92" providerId="LiveId" clId="{46AFDE5B-45EF-4024-A2D1-D9047B07C5AB}" dt="2022-02-01T15:44:07.784" v="1221" actId="26606"/>
          <ac:spMkLst>
            <pc:docMk/>
            <pc:sldMk cId="406056131" sldId="267"/>
            <ac:spMk id="38" creationId="{6A7178B1-2086-4948-8E5D-7FCCDB85B848}"/>
          </ac:spMkLst>
        </pc:spChg>
        <pc:spChg chg="add del">
          <ac:chgData name="Simone C." userId="7045388030d0df92" providerId="LiveId" clId="{46AFDE5B-45EF-4024-A2D1-D9047B07C5AB}" dt="2022-02-01T15:44:08.636" v="1224" actId="26606"/>
          <ac:spMkLst>
            <pc:docMk/>
            <pc:sldMk cId="406056131" sldId="267"/>
            <ac:spMk id="46" creationId="{11A0FDAF-9EE4-41A9-9A0C-F79EB1B77CED}"/>
          </ac:spMkLst>
        </pc:spChg>
        <pc:spChg chg="add del">
          <ac:chgData name="Simone C." userId="7045388030d0df92" providerId="LiveId" clId="{46AFDE5B-45EF-4024-A2D1-D9047B07C5AB}" dt="2022-02-01T15:44:08.636" v="1224" actId="26606"/>
          <ac:spMkLst>
            <pc:docMk/>
            <pc:sldMk cId="406056131" sldId="267"/>
            <ac:spMk id="47" creationId="{120675BC-60E1-4448-833D-BA9E68100D80}"/>
          </ac:spMkLst>
        </pc:spChg>
        <pc:spChg chg="add del">
          <ac:chgData name="Simone C." userId="7045388030d0df92" providerId="LiveId" clId="{46AFDE5B-45EF-4024-A2D1-D9047B07C5AB}" dt="2022-02-01T15:44:12.735" v="1226" actId="26606"/>
          <ac:spMkLst>
            <pc:docMk/>
            <pc:sldMk cId="406056131" sldId="267"/>
            <ac:spMk id="55" creationId="{7A675F33-98AF-4B83-A3BB-0780A23145E6}"/>
          </ac:spMkLst>
        </pc:spChg>
        <pc:spChg chg="add del">
          <ac:chgData name="Simone C." userId="7045388030d0df92" providerId="LiveId" clId="{46AFDE5B-45EF-4024-A2D1-D9047B07C5AB}" dt="2022-02-01T15:44:14.497" v="1228" actId="26606"/>
          <ac:spMkLst>
            <pc:docMk/>
            <pc:sldMk cId="406056131" sldId="267"/>
            <ac:spMk id="62" creationId="{D9939677-F4B8-4AB6-AABF-62501A63A3A0}"/>
          </ac:spMkLst>
        </pc:spChg>
        <pc:spChg chg="add del">
          <ac:chgData name="Simone C." userId="7045388030d0df92" providerId="LiveId" clId="{46AFDE5B-45EF-4024-A2D1-D9047B07C5AB}" dt="2022-02-01T15:44:16.309" v="1230" actId="26606"/>
          <ac:spMkLst>
            <pc:docMk/>
            <pc:sldMk cId="406056131" sldId="267"/>
            <ac:spMk id="71" creationId="{D1B9DAF8-E006-40BE-B18F-7BF3E78FDA9F}"/>
          </ac:spMkLst>
        </pc:spChg>
        <pc:spChg chg="add del">
          <ac:chgData name="Simone C." userId="7045388030d0df92" providerId="LiveId" clId="{46AFDE5B-45EF-4024-A2D1-D9047B07C5AB}" dt="2022-02-01T15:44:16.309" v="1230" actId="26606"/>
          <ac:spMkLst>
            <pc:docMk/>
            <pc:sldMk cId="406056131" sldId="267"/>
            <ac:spMk id="72" creationId="{5D710B14-6731-4E0B-BD23-F4B06473F7AA}"/>
          </ac:spMkLst>
        </pc:spChg>
        <pc:spChg chg="add del">
          <ac:chgData name="Simone C." userId="7045388030d0df92" providerId="LiveId" clId="{46AFDE5B-45EF-4024-A2D1-D9047B07C5AB}" dt="2022-02-01T15:44:17.650" v="1232" actId="26606"/>
          <ac:spMkLst>
            <pc:docMk/>
            <pc:sldMk cId="406056131" sldId="267"/>
            <ac:spMk id="80" creationId="{6FD585D3-CB43-48CC-A60C-97F604E99C8F}"/>
          </ac:spMkLst>
        </pc:spChg>
        <pc:spChg chg="add mod ord">
          <ac:chgData name="Simone C." userId="7045388030d0df92" providerId="LiveId" clId="{46AFDE5B-45EF-4024-A2D1-D9047B07C5AB}" dt="2022-02-08T10:51:44.545" v="2258" actId="20577"/>
          <ac:spMkLst>
            <pc:docMk/>
            <pc:sldMk cId="406056131" sldId="267"/>
            <ac:spMk id="83" creationId="{5AE3A99F-8197-4422-BF1A-E5BEF7208283}"/>
          </ac:spMkLst>
        </pc:spChg>
        <pc:spChg chg="add del">
          <ac:chgData name="Simone C." userId="7045388030d0df92" providerId="LiveId" clId="{46AFDE5B-45EF-4024-A2D1-D9047B07C5AB}" dt="2022-02-01T15:49:16.506" v="1242" actId="26606"/>
          <ac:spMkLst>
            <pc:docMk/>
            <pc:sldMk cId="406056131" sldId="267"/>
            <ac:spMk id="89" creationId="{181E21B4-F70E-413B-88D4-ACBF223464EE}"/>
          </ac:spMkLst>
        </pc:spChg>
        <pc:spChg chg="add del">
          <ac:chgData name="Simone C." userId="7045388030d0df92" providerId="LiveId" clId="{46AFDE5B-45EF-4024-A2D1-D9047B07C5AB}" dt="2022-02-01T15:50:14.980" v="1299" actId="26606"/>
          <ac:spMkLst>
            <pc:docMk/>
            <pc:sldMk cId="406056131" sldId="267"/>
            <ac:spMk id="104" creationId="{E1F9602E-0F41-4EB5-9F55-26591CBE33C2}"/>
          </ac:spMkLst>
        </pc:spChg>
        <pc:spChg chg="add del">
          <ac:chgData name="Simone C." userId="7045388030d0df92" providerId="LiveId" clId="{46AFDE5B-45EF-4024-A2D1-D9047B07C5AB}" dt="2022-02-01T15:50:14.980" v="1299" actId="26606"/>
          <ac:spMkLst>
            <pc:docMk/>
            <pc:sldMk cId="406056131" sldId="267"/>
            <ac:spMk id="106" creationId="{F912F8CE-C418-49F0-84E6-43D4544659F5}"/>
          </ac:spMkLst>
        </pc:spChg>
        <pc:spChg chg="add del">
          <ac:chgData name="Simone C." userId="7045388030d0df92" providerId="LiveId" clId="{46AFDE5B-45EF-4024-A2D1-D9047B07C5AB}" dt="2022-02-01T15:50:15.779" v="1301" actId="26606"/>
          <ac:spMkLst>
            <pc:docMk/>
            <pc:sldMk cId="406056131" sldId="267"/>
            <ac:spMk id="116" creationId="{434E5E5E-DB94-4CBF-8085-902395B4F942}"/>
          </ac:spMkLst>
        </pc:spChg>
        <pc:spChg chg="add del">
          <ac:chgData name="Simone C." userId="7045388030d0df92" providerId="LiveId" clId="{46AFDE5B-45EF-4024-A2D1-D9047B07C5AB}" dt="2022-02-01T15:50:15.779" v="1301" actId="26606"/>
          <ac:spMkLst>
            <pc:docMk/>
            <pc:sldMk cId="406056131" sldId="267"/>
            <ac:spMk id="117" creationId="{10DBDEAA-A78F-46AE-9FBC-55A32049A6C8}"/>
          </ac:spMkLst>
        </pc:spChg>
        <pc:spChg chg="add del">
          <ac:chgData name="Simone C." userId="7045388030d0df92" providerId="LiveId" clId="{46AFDE5B-45EF-4024-A2D1-D9047B07C5AB}" dt="2022-02-01T15:50:21.766" v="1303" actId="26606"/>
          <ac:spMkLst>
            <pc:docMk/>
            <pc:sldMk cId="406056131" sldId="267"/>
            <ac:spMk id="121" creationId="{064A9068-5E56-45C7-94DF-51D98A4DCACA}"/>
          </ac:spMkLst>
        </pc:spChg>
        <pc:spChg chg="add del">
          <ac:chgData name="Simone C." userId="7045388030d0df92" providerId="LiveId" clId="{46AFDE5B-45EF-4024-A2D1-D9047B07C5AB}" dt="2022-02-01T15:50:23.897" v="1305" actId="26606"/>
          <ac:spMkLst>
            <pc:docMk/>
            <pc:sldMk cId="406056131" sldId="267"/>
            <ac:spMk id="126" creationId="{8F4E830A-06F9-4EAA-9E65-110CF2421798}"/>
          </ac:spMkLst>
        </pc:spChg>
        <pc:spChg chg="add del">
          <ac:chgData name="Simone C." userId="7045388030d0df92" providerId="LiveId" clId="{46AFDE5B-45EF-4024-A2D1-D9047B07C5AB}" dt="2022-02-01T15:51:03.129" v="1341" actId="26606"/>
          <ac:spMkLst>
            <pc:docMk/>
            <pc:sldMk cId="406056131" sldId="267"/>
            <ac:spMk id="129" creationId="{064A9068-5E56-45C7-94DF-51D98A4DCACA}"/>
          </ac:spMkLst>
        </pc:spChg>
        <pc:spChg chg="add del">
          <ac:chgData name="Simone C." userId="7045388030d0df92" providerId="LiveId" clId="{46AFDE5B-45EF-4024-A2D1-D9047B07C5AB}" dt="2022-02-01T15:50:52.142" v="1334" actId="26606"/>
          <ac:spMkLst>
            <pc:docMk/>
            <pc:sldMk cId="406056131" sldId="267"/>
            <ac:spMk id="143" creationId="{8F4E830A-06F9-4EAA-9E65-110CF2421798}"/>
          </ac:spMkLst>
        </pc:spChg>
        <pc:spChg chg="add del">
          <ac:chgData name="Simone C." userId="7045388030d0df92" providerId="LiveId" clId="{46AFDE5B-45EF-4024-A2D1-D9047B07C5AB}" dt="2022-02-01T15:50:58.715" v="1338" actId="26606"/>
          <ac:spMkLst>
            <pc:docMk/>
            <pc:sldMk cId="406056131" sldId="267"/>
            <ac:spMk id="154" creationId="{E2E7B81B-F66E-469F-B9D3-9F7FCAE7C9BE}"/>
          </ac:spMkLst>
        </pc:spChg>
        <pc:spChg chg="add del">
          <ac:chgData name="Simone C." userId="7045388030d0df92" providerId="LiveId" clId="{46AFDE5B-45EF-4024-A2D1-D9047B07C5AB}" dt="2022-02-01T15:50:58.715" v="1338" actId="26606"/>
          <ac:spMkLst>
            <pc:docMk/>
            <pc:sldMk cId="406056131" sldId="267"/>
            <ac:spMk id="155" creationId="{BB7CE10E-D497-44D9-96F7-9A46C8056AB7}"/>
          </ac:spMkLst>
        </pc:spChg>
        <pc:spChg chg="add del">
          <ac:chgData name="Simone C." userId="7045388030d0df92" providerId="LiveId" clId="{46AFDE5B-45EF-4024-A2D1-D9047B07C5AB}" dt="2022-02-01T15:51:03.062" v="1340" actId="26606"/>
          <ac:spMkLst>
            <pc:docMk/>
            <pc:sldMk cId="406056131" sldId="267"/>
            <ac:spMk id="158" creationId="{E1F9602E-0F41-4EB5-9F55-26591CBE33C2}"/>
          </ac:spMkLst>
        </pc:spChg>
        <pc:spChg chg="add del">
          <ac:chgData name="Simone C." userId="7045388030d0df92" providerId="LiveId" clId="{46AFDE5B-45EF-4024-A2D1-D9047B07C5AB}" dt="2022-02-01T15:51:03.062" v="1340" actId="26606"/>
          <ac:spMkLst>
            <pc:docMk/>
            <pc:sldMk cId="406056131" sldId="267"/>
            <ac:spMk id="159" creationId="{F912F8CE-C418-49F0-84E6-43D4544659F5}"/>
          </ac:spMkLst>
        </pc:spChg>
        <pc:spChg chg="add">
          <ac:chgData name="Simone C." userId="7045388030d0df92" providerId="LiveId" clId="{46AFDE5B-45EF-4024-A2D1-D9047B07C5AB}" dt="2022-02-01T15:51:03.129" v="1341" actId="26606"/>
          <ac:spMkLst>
            <pc:docMk/>
            <pc:sldMk cId="406056131" sldId="267"/>
            <ac:spMk id="163" creationId="{434E5E5E-DB94-4CBF-8085-902395B4F942}"/>
          </ac:spMkLst>
        </pc:spChg>
        <pc:spChg chg="add">
          <ac:chgData name="Simone C." userId="7045388030d0df92" providerId="LiveId" clId="{46AFDE5B-45EF-4024-A2D1-D9047B07C5AB}" dt="2022-02-01T15:51:03.129" v="1341" actId="26606"/>
          <ac:spMkLst>
            <pc:docMk/>
            <pc:sldMk cId="406056131" sldId="267"/>
            <ac:spMk id="164" creationId="{10DBDEAA-A78F-46AE-9FBC-55A32049A6C8}"/>
          </ac:spMkLst>
        </pc:spChg>
        <pc:grpChg chg="add del">
          <ac:chgData name="Simone C." userId="7045388030d0df92" providerId="LiveId" clId="{46AFDE5B-45EF-4024-A2D1-D9047B07C5AB}" dt="2022-02-01T15:44:05.585" v="1219" actId="26606"/>
          <ac:grpSpMkLst>
            <pc:docMk/>
            <pc:sldMk cId="406056131" sldId="267"/>
            <ac:grpSpMk id="25" creationId="{9964BEBC-FE72-4400-9991-686F4BF7E5CA}"/>
          </ac:grpSpMkLst>
        </pc:grpChg>
        <pc:grpChg chg="add del">
          <ac:chgData name="Simone C." userId="7045388030d0df92" providerId="LiveId" clId="{46AFDE5B-45EF-4024-A2D1-D9047B07C5AB}" dt="2022-02-01T15:44:07.784" v="1221" actId="26606"/>
          <ac:grpSpMkLst>
            <pc:docMk/>
            <pc:sldMk cId="406056131" sldId="267"/>
            <ac:grpSpMk id="39" creationId="{89C4F7B7-3909-4584-BC0B-EC0986751498}"/>
          </ac:grpSpMkLst>
        </pc:grpChg>
        <pc:grpChg chg="add del">
          <ac:chgData name="Simone C." userId="7045388030d0df92" providerId="LiveId" clId="{46AFDE5B-45EF-4024-A2D1-D9047B07C5AB}" dt="2022-02-01T15:44:08.636" v="1224" actId="26606"/>
          <ac:grpSpMkLst>
            <pc:docMk/>
            <pc:sldMk cId="406056131" sldId="267"/>
            <ac:grpSpMk id="48" creationId="{B8920B6C-CB0E-4D70-957A-EB9177CCD2C5}"/>
          </ac:grpSpMkLst>
        </pc:grpChg>
        <pc:grpChg chg="add del">
          <ac:chgData name="Simone C." userId="7045388030d0df92" providerId="LiveId" clId="{46AFDE5B-45EF-4024-A2D1-D9047B07C5AB}" dt="2022-02-01T15:44:14.497" v="1228" actId="26606"/>
          <ac:grpSpMkLst>
            <pc:docMk/>
            <pc:sldMk cId="406056131" sldId="267"/>
            <ac:grpSpMk id="63" creationId="{141323A2-4551-4383-BA59-D71D9A2178E9}"/>
          </ac:grpSpMkLst>
        </pc:grpChg>
        <pc:grpChg chg="add del">
          <ac:chgData name="Simone C." userId="7045388030d0df92" providerId="LiveId" clId="{46AFDE5B-45EF-4024-A2D1-D9047B07C5AB}" dt="2022-02-01T15:44:16.309" v="1230" actId="26606"/>
          <ac:grpSpMkLst>
            <pc:docMk/>
            <pc:sldMk cId="406056131" sldId="267"/>
            <ac:grpSpMk id="73" creationId="{BAFC36E7-2078-40B0-BAC1-950C1A2E0547}"/>
          </ac:grpSpMkLst>
        </pc:grpChg>
        <pc:grpChg chg="add del">
          <ac:chgData name="Simone C." userId="7045388030d0df92" providerId="LiveId" clId="{46AFDE5B-45EF-4024-A2D1-D9047B07C5AB}" dt="2022-02-01T15:44:17.650" v="1232" actId="26606"/>
          <ac:grpSpMkLst>
            <pc:docMk/>
            <pc:sldMk cId="406056131" sldId="267"/>
            <ac:grpSpMk id="81" creationId="{0CF67D25-B214-4FC1-B9D9-9778DF81C7A3}"/>
          </ac:grpSpMkLst>
        </pc:grpChg>
        <pc:grpChg chg="add del">
          <ac:chgData name="Simone C." userId="7045388030d0df92" providerId="LiveId" clId="{46AFDE5B-45EF-4024-A2D1-D9047B07C5AB}" dt="2022-02-01T15:49:16.506" v="1242" actId="26606"/>
          <ac:grpSpMkLst>
            <pc:docMk/>
            <pc:sldMk cId="406056131" sldId="267"/>
            <ac:grpSpMk id="90" creationId="{CF21BF5E-2E71-4F7C-A7A1-BBD01B34BBD8}"/>
          </ac:grpSpMkLst>
        </pc:grpChg>
        <pc:grpChg chg="add del">
          <ac:chgData name="Simone C." userId="7045388030d0df92" providerId="LiveId" clId="{46AFDE5B-45EF-4024-A2D1-D9047B07C5AB}" dt="2022-02-01T15:50:14.980" v="1299" actId="26606"/>
          <ac:grpSpMkLst>
            <pc:docMk/>
            <pc:sldMk cId="406056131" sldId="267"/>
            <ac:grpSpMk id="97" creationId="{DBBFBB23-9099-4EED-A21E-63DB81DD9BB5}"/>
          </ac:grpSpMkLst>
        </pc:grpChg>
        <pc:grpChg chg="add del">
          <ac:chgData name="Simone C." userId="7045388030d0df92" providerId="LiveId" clId="{46AFDE5B-45EF-4024-A2D1-D9047B07C5AB}" dt="2022-02-01T15:50:14.980" v="1299" actId="26606"/>
          <ac:grpSpMkLst>
            <pc:docMk/>
            <pc:sldMk cId="406056131" sldId="267"/>
            <ac:grpSpMk id="108" creationId="{036C92E5-6825-45D3-A815-D268C8543731}"/>
          </ac:grpSpMkLst>
        </pc:grpChg>
        <pc:grpChg chg="add del">
          <ac:chgData name="Simone C." userId="7045388030d0df92" providerId="LiveId" clId="{46AFDE5B-45EF-4024-A2D1-D9047B07C5AB}" dt="2022-02-01T15:50:15.779" v="1301" actId="26606"/>
          <ac:grpSpMkLst>
            <pc:docMk/>
            <pc:sldMk cId="406056131" sldId="267"/>
            <ac:grpSpMk id="115" creationId="{AB8513C6-A4AA-404D-806C-E3CC9BCE2BEC}"/>
          </ac:grpSpMkLst>
        </pc:grpChg>
        <pc:grpChg chg="add del">
          <ac:chgData name="Simone C." userId="7045388030d0df92" providerId="LiveId" clId="{46AFDE5B-45EF-4024-A2D1-D9047B07C5AB}" dt="2022-02-01T15:50:15.779" v="1301" actId="26606"/>
          <ac:grpSpMkLst>
            <pc:docMk/>
            <pc:sldMk cId="406056131" sldId="267"/>
            <ac:grpSpMk id="118" creationId="{C2BCF48E-8F80-43E2-BA8A-7750CE782C18}"/>
          </ac:grpSpMkLst>
        </pc:grpChg>
        <pc:grpChg chg="add del">
          <ac:chgData name="Simone C." userId="7045388030d0df92" providerId="LiveId" clId="{46AFDE5B-45EF-4024-A2D1-D9047B07C5AB}" dt="2022-02-01T15:50:21.766" v="1303" actId="26606"/>
          <ac:grpSpMkLst>
            <pc:docMk/>
            <pc:sldMk cId="406056131" sldId="267"/>
            <ac:grpSpMk id="120" creationId="{DBBFBB23-9099-4EED-A21E-63DB81DD9BB5}"/>
          </ac:grpSpMkLst>
        </pc:grpChg>
        <pc:grpChg chg="add del">
          <ac:chgData name="Simone C." userId="7045388030d0df92" providerId="LiveId" clId="{46AFDE5B-45EF-4024-A2D1-D9047B07C5AB}" dt="2022-02-01T15:50:21.766" v="1303" actId="26606"/>
          <ac:grpSpMkLst>
            <pc:docMk/>
            <pc:sldMk cId="406056131" sldId="267"/>
            <ac:grpSpMk id="122" creationId="{4C426A88-3DF8-4B68-B9A2-D4FA08743EC0}"/>
          </ac:grpSpMkLst>
        </pc:grpChg>
        <pc:grpChg chg="add del">
          <ac:chgData name="Simone C." userId="7045388030d0df92" providerId="LiveId" clId="{46AFDE5B-45EF-4024-A2D1-D9047B07C5AB}" dt="2022-02-01T15:50:23.897" v="1305" actId="26606"/>
          <ac:grpSpMkLst>
            <pc:docMk/>
            <pc:sldMk cId="406056131" sldId="267"/>
            <ac:grpSpMk id="125" creationId="{DBBFBB23-9099-4EED-A21E-63DB81DD9BB5}"/>
          </ac:grpSpMkLst>
        </pc:grpChg>
        <pc:grpChg chg="add del">
          <ac:chgData name="Simone C." userId="7045388030d0df92" providerId="LiveId" clId="{46AFDE5B-45EF-4024-A2D1-D9047B07C5AB}" dt="2022-02-01T15:51:03.129" v="1341" actId="26606"/>
          <ac:grpSpMkLst>
            <pc:docMk/>
            <pc:sldMk cId="406056131" sldId="267"/>
            <ac:grpSpMk id="128" creationId="{DBBFBB23-9099-4EED-A21E-63DB81DD9BB5}"/>
          </ac:grpSpMkLst>
        </pc:grpChg>
        <pc:grpChg chg="add del">
          <ac:chgData name="Simone C." userId="7045388030d0df92" providerId="LiveId" clId="{46AFDE5B-45EF-4024-A2D1-D9047B07C5AB}" dt="2022-02-01T15:51:03.129" v="1341" actId="26606"/>
          <ac:grpSpMkLst>
            <pc:docMk/>
            <pc:sldMk cId="406056131" sldId="267"/>
            <ac:grpSpMk id="130" creationId="{4C426A88-3DF8-4B68-B9A2-D4FA08743EC0}"/>
          </ac:grpSpMkLst>
        </pc:grpChg>
        <pc:grpChg chg="add del">
          <ac:chgData name="Simone C." userId="7045388030d0df92" providerId="LiveId" clId="{46AFDE5B-45EF-4024-A2D1-D9047B07C5AB}" dt="2022-02-01T15:50:52.142" v="1334" actId="26606"/>
          <ac:grpSpMkLst>
            <pc:docMk/>
            <pc:sldMk cId="406056131" sldId="267"/>
            <ac:grpSpMk id="136" creationId="{DBBFBB23-9099-4EED-A21E-63DB81DD9BB5}"/>
          </ac:grpSpMkLst>
        </pc:grpChg>
        <pc:grpChg chg="add del">
          <ac:chgData name="Simone C." userId="7045388030d0df92" providerId="LiveId" clId="{46AFDE5B-45EF-4024-A2D1-D9047B07C5AB}" dt="2022-02-01T15:50:55.327" v="1336" actId="26606"/>
          <ac:grpSpMkLst>
            <pc:docMk/>
            <pc:sldMk cId="406056131" sldId="267"/>
            <ac:grpSpMk id="145" creationId="{AB8513C6-A4AA-404D-806C-E3CC9BCE2BEC}"/>
          </ac:grpSpMkLst>
        </pc:grpChg>
        <pc:grpChg chg="add del">
          <ac:chgData name="Simone C." userId="7045388030d0df92" providerId="LiveId" clId="{46AFDE5B-45EF-4024-A2D1-D9047B07C5AB}" dt="2022-02-01T15:50:58.715" v="1338" actId="26606"/>
          <ac:grpSpMkLst>
            <pc:docMk/>
            <pc:sldMk cId="406056131" sldId="267"/>
            <ac:grpSpMk id="147" creationId="{76241829-9111-4F93-A13C-39E17C645125}"/>
          </ac:grpSpMkLst>
        </pc:grpChg>
        <pc:grpChg chg="add del">
          <ac:chgData name="Simone C." userId="7045388030d0df92" providerId="LiveId" clId="{46AFDE5B-45EF-4024-A2D1-D9047B07C5AB}" dt="2022-02-01T15:50:58.715" v="1338" actId="26606"/>
          <ac:grpSpMkLst>
            <pc:docMk/>
            <pc:sldMk cId="406056131" sldId="267"/>
            <ac:grpSpMk id="153" creationId="{DBBFBB23-9099-4EED-A21E-63DB81DD9BB5}"/>
          </ac:grpSpMkLst>
        </pc:grpChg>
        <pc:grpChg chg="add del">
          <ac:chgData name="Simone C." userId="7045388030d0df92" providerId="LiveId" clId="{46AFDE5B-45EF-4024-A2D1-D9047B07C5AB}" dt="2022-02-01T15:51:03.062" v="1340" actId="26606"/>
          <ac:grpSpMkLst>
            <pc:docMk/>
            <pc:sldMk cId="406056131" sldId="267"/>
            <ac:grpSpMk id="157" creationId="{DBBFBB23-9099-4EED-A21E-63DB81DD9BB5}"/>
          </ac:grpSpMkLst>
        </pc:grpChg>
        <pc:grpChg chg="add del">
          <ac:chgData name="Simone C." userId="7045388030d0df92" providerId="LiveId" clId="{46AFDE5B-45EF-4024-A2D1-D9047B07C5AB}" dt="2022-02-01T15:51:03.062" v="1340" actId="26606"/>
          <ac:grpSpMkLst>
            <pc:docMk/>
            <pc:sldMk cId="406056131" sldId="267"/>
            <ac:grpSpMk id="160" creationId="{036C92E5-6825-45D3-A815-D268C8543731}"/>
          </ac:grpSpMkLst>
        </pc:grpChg>
        <pc:grpChg chg="add">
          <ac:chgData name="Simone C." userId="7045388030d0df92" providerId="LiveId" clId="{46AFDE5B-45EF-4024-A2D1-D9047B07C5AB}" dt="2022-02-01T15:51:03.129" v="1341" actId="26606"/>
          <ac:grpSpMkLst>
            <pc:docMk/>
            <pc:sldMk cId="406056131" sldId="267"/>
            <ac:grpSpMk id="162" creationId="{AB8513C6-A4AA-404D-806C-E3CC9BCE2BEC}"/>
          </ac:grpSpMkLst>
        </pc:grpChg>
        <pc:grpChg chg="add">
          <ac:chgData name="Simone C." userId="7045388030d0df92" providerId="LiveId" clId="{46AFDE5B-45EF-4024-A2D1-D9047B07C5AB}" dt="2022-02-01T15:51:03.129" v="1341" actId="26606"/>
          <ac:grpSpMkLst>
            <pc:docMk/>
            <pc:sldMk cId="406056131" sldId="267"/>
            <ac:grpSpMk id="165" creationId="{C2BCF48E-8F80-43E2-BA8A-7750CE782C18}"/>
          </ac:grpSpMkLst>
        </pc:grpChg>
        <pc:picChg chg="add del mod">
          <ac:chgData name="Simone C." userId="7045388030d0df92" providerId="LiveId" clId="{46AFDE5B-45EF-4024-A2D1-D9047B07C5AB}" dt="2022-02-01T15:50:07.975" v="1296" actId="21"/>
          <ac:picMkLst>
            <pc:docMk/>
            <pc:sldMk cId="406056131" sldId="267"/>
            <ac:picMk id="6" creationId="{7C66F223-1377-4827-A2F2-7FB4CA5B3825}"/>
          </ac:picMkLst>
        </pc:picChg>
        <pc:picChg chg="add mod ord">
          <ac:chgData name="Simone C." userId="7045388030d0df92" providerId="LiveId" clId="{46AFDE5B-45EF-4024-A2D1-D9047B07C5AB}" dt="2022-02-01T15:51:27.197" v="1363" actId="1036"/>
          <ac:picMkLst>
            <pc:docMk/>
            <pc:sldMk cId="406056131" sldId="267"/>
            <ac:picMk id="92" creationId="{42C8CE6F-7A5D-42B2-A1E4-8B485A1D2902}"/>
          </ac:picMkLst>
        </pc:picChg>
        <pc:cxnChg chg="add del">
          <ac:chgData name="Simone C." userId="7045388030d0df92" providerId="LiveId" clId="{46AFDE5B-45EF-4024-A2D1-D9047B07C5AB}" dt="2022-02-01T15:44:05.585" v="1219" actId="26606"/>
          <ac:cxnSpMkLst>
            <pc:docMk/>
            <pc:sldMk cId="406056131" sldId="267"/>
            <ac:cxnSpMk id="11" creationId="{5272D67B-8643-40E8-A492-9F088D7B26A6}"/>
          </ac:cxnSpMkLst>
        </pc:cxnChg>
        <pc:cxnChg chg="add del">
          <ac:chgData name="Simone C." userId="7045388030d0df92" providerId="LiveId" clId="{46AFDE5B-45EF-4024-A2D1-D9047B07C5AB}" dt="2022-02-01T15:44:05.585" v="1219" actId="26606"/>
          <ac:cxnSpMkLst>
            <pc:docMk/>
            <pc:sldMk cId="406056131" sldId="267"/>
            <ac:cxnSpMk id="13" creationId="{7CF19F98-A730-4A8F-B853-ABD5DEACF74B}"/>
          </ac:cxnSpMkLst>
        </pc:cxnChg>
        <pc:cxnChg chg="add del">
          <ac:chgData name="Simone C." userId="7045388030d0df92" providerId="LiveId" clId="{46AFDE5B-45EF-4024-A2D1-D9047B07C5AB}" dt="2022-02-01T15:44:05.585" v="1219" actId="26606"/>
          <ac:cxnSpMkLst>
            <pc:docMk/>
            <pc:sldMk cId="406056131" sldId="267"/>
            <ac:cxnSpMk id="15" creationId="{914B8A5A-BB9B-428C-BE2B-376606AE4ED8}"/>
          </ac:cxnSpMkLst>
        </pc:cxnChg>
        <pc:cxnChg chg="add del">
          <ac:chgData name="Simone C." userId="7045388030d0df92" providerId="LiveId" clId="{46AFDE5B-45EF-4024-A2D1-D9047B07C5AB}" dt="2022-02-01T15:44:05.585" v="1219" actId="26606"/>
          <ac:cxnSpMkLst>
            <pc:docMk/>
            <pc:sldMk cId="406056131" sldId="267"/>
            <ac:cxnSpMk id="17" creationId="{D1F22D18-49A2-4B82-AD2E-4AB0247B6CA5}"/>
          </ac:cxnSpMkLst>
        </pc:cxnChg>
        <pc:cxnChg chg="add del">
          <ac:chgData name="Simone C." userId="7045388030d0df92" providerId="LiveId" clId="{46AFDE5B-45EF-4024-A2D1-D9047B07C5AB}" dt="2022-02-01T15:44:05.585" v="1219" actId="26606"/>
          <ac:cxnSpMkLst>
            <pc:docMk/>
            <pc:sldMk cId="406056131" sldId="267"/>
            <ac:cxnSpMk id="19" creationId="{BC290DE6-E708-4BF5-BD63-6D2C686532BB}"/>
          </ac:cxnSpMkLst>
        </pc:cxnChg>
        <pc:cxnChg chg="add del">
          <ac:chgData name="Simone C." userId="7045388030d0df92" providerId="LiveId" clId="{46AFDE5B-45EF-4024-A2D1-D9047B07C5AB}" dt="2022-02-01T15:44:07.784" v="1221" actId="26606"/>
          <ac:cxnSpMkLst>
            <pc:docMk/>
            <pc:sldMk cId="406056131" sldId="267"/>
            <ac:cxnSpMk id="32" creationId="{A4A843B7-8120-43BA-8578-9A356D18A515}"/>
          </ac:cxnSpMkLst>
        </pc:cxnChg>
        <pc:cxnChg chg="add del">
          <ac:chgData name="Simone C." userId="7045388030d0df92" providerId="LiveId" clId="{46AFDE5B-45EF-4024-A2D1-D9047B07C5AB}" dt="2022-02-01T15:44:07.784" v="1221" actId="26606"/>
          <ac:cxnSpMkLst>
            <pc:docMk/>
            <pc:sldMk cId="406056131" sldId="267"/>
            <ac:cxnSpMk id="33" creationId="{41DC5CB5-1B29-497D-96CB-D0EA4B0B9897}"/>
          </ac:cxnSpMkLst>
        </pc:cxnChg>
        <pc:cxnChg chg="add del">
          <ac:chgData name="Simone C." userId="7045388030d0df92" providerId="LiveId" clId="{46AFDE5B-45EF-4024-A2D1-D9047B07C5AB}" dt="2022-02-01T15:44:07.784" v="1221" actId="26606"/>
          <ac:cxnSpMkLst>
            <pc:docMk/>
            <pc:sldMk cId="406056131" sldId="267"/>
            <ac:cxnSpMk id="34" creationId="{22545A64-388C-4A28-B8DE-285C3D20C18C}"/>
          </ac:cxnSpMkLst>
        </pc:cxnChg>
        <pc:cxnChg chg="add del">
          <ac:chgData name="Simone C." userId="7045388030d0df92" providerId="LiveId" clId="{46AFDE5B-45EF-4024-A2D1-D9047B07C5AB}" dt="2022-02-01T15:44:07.784" v="1221" actId="26606"/>
          <ac:cxnSpMkLst>
            <pc:docMk/>
            <pc:sldMk cId="406056131" sldId="267"/>
            <ac:cxnSpMk id="35" creationId="{BA483275-FACD-4554-B393-58AA9EFF1FF0}"/>
          </ac:cxnSpMkLst>
        </pc:cxnChg>
        <pc:cxnChg chg="add del">
          <ac:chgData name="Simone C." userId="7045388030d0df92" providerId="LiveId" clId="{46AFDE5B-45EF-4024-A2D1-D9047B07C5AB}" dt="2022-02-01T15:44:07.784" v="1221" actId="26606"/>
          <ac:cxnSpMkLst>
            <pc:docMk/>
            <pc:sldMk cId="406056131" sldId="267"/>
            <ac:cxnSpMk id="36" creationId="{844E9429-C6D1-417A-8981-0B7B938A52CB}"/>
          </ac:cxnSpMkLst>
        </pc:cxnChg>
        <pc:cxnChg chg="add del">
          <ac:chgData name="Simone C." userId="7045388030d0df92" providerId="LiveId" clId="{46AFDE5B-45EF-4024-A2D1-D9047B07C5AB}" dt="2022-02-01T15:44:08.636" v="1224" actId="26606"/>
          <ac:cxnSpMkLst>
            <pc:docMk/>
            <pc:sldMk cId="406056131" sldId="267"/>
            <ac:cxnSpMk id="41" creationId="{5272D67B-8643-40E8-A492-9F088D7B26A6}"/>
          </ac:cxnSpMkLst>
        </pc:cxnChg>
        <pc:cxnChg chg="add del">
          <ac:chgData name="Simone C." userId="7045388030d0df92" providerId="LiveId" clId="{46AFDE5B-45EF-4024-A2D1-D9047B07C5AB}" dt="2022-02-01T15:44:08.636" v="1224" actId="26606"/>
          <ac:cxnSpMkLst>
            <pc:docMk/>
            <pc:sldMk cId="406056131" sldId="267"/>
            <ac:cxnSpMk id="42" creationId="{7CF19F98-A730-4A8F-B853-ABD5DEACF74B}"/>
          </ac:cxnSpMkLst>
        </pc:cxnChg>
        <pc:cxnChg chg="add del">
          <ac:chgData name="Simone C." userId="7045388030d0df92" providerId="LiveId" clId="{46AFDE5B-45EF-4024-A2D1-D9047B07C5AB}" dt="2022-02-01T15:44:08.636" v="1224" actId="26606"/>
          <ac:cxnSpMkLst>
            <pc:docMk/>
            <pc:sldMk cId="406056131" sldId="267"/>
            <ac:cxnSpMk id="43" creationId="{914B8A5A-BB9B-428C-BE2B-376606AE4ED8}"/>
          </ac:cxnSpMkLst>
        </pc:cxnChg>
        <pc:cxnChg chg="add del">
          <ac:chgData name="Simone C." userId="7045388030d0df92" providerId="LiveId" clId="{46AFDE5B-45EF-4024-A2D1-D9047B07C5AB}" dt="2022-02-01T15:44:08.636" v="1224" actId="26606"/>
          <ac:cxnSpMkLst>
            <pc:docMk/>
            <pc:sldMk cId="406056131" sldId="267"/>
            <ac:cxnSpMk id="44" creationId="{D1F22D18-49A2-4B82-AD2E-4AB0247B6CA5}"/>
          </ac:cxnSpMkLst>
        </pc:cxnChg>
        <pc:cxnChg chg="add del">
          <ac:chgData name="Simone C." userId="7045388030d0df92" providerId="LiveId" clId="{46AFDE5B-45EF-4024-A2D1-D9047B07C5AB}" dt="2022-02-01T15:44:08.636" v="1224" actId="26606"/>
          <ac:cxnSpMkLst>
            <pc:docMk/>
            <pc:sldMk cId="406056131" sldId="267"/>
            <ac:cxnSpMk id="45" creationId="{BC290DE6-E708-4BF5-BD63-6D2C686532BB}"/>
          </ac:cxnSpMkLst>
        </pc:cxnChg>
        <pc:cxnChg chg="add del">
          <ac:chgData name="Simone C." userId="7045388030d0df92" providerId="LiveId" clId="{46AFDE5B-45EF-4024-A2D1-D9047B07C5AB}" dt="2022-02-01T15:44:12.735" v="1226" actId="26606"/>
          <ac:cxnSpMkLst>
            <pc:docMk/>
            <pc:sldMk cId="406056131" sldId="267"/>
            <ac:cxnSpMk id="50" creationId="{5272D67B-8643-40E8-A492-9F088D7B26A6}"/>
          </ac:cxnSpMkLst>
        </pc:cxnChg>
        <pc:cxnChg chg="add del">
          <ac:chgData name="Simone C." userId="7045388030d0df92" providerId="LiveId" clId="{46AFDE5B-45EF-4024-A2D1-D9047B07C5AB}" dt="2022-02-01T15:44:12.735" v="1226" actId="26606"/>
          <ac:cxnSpMkLst>
            <pc:docMk/>
            <pc:sldMk cId="406056131" sldId="267"/>
            <ac:cxnSpMk id="51" creationId="{7CF19F98-A730-4A8F-B853-ABD5DEACF74B}"/>
          </ac:cxnSpMkLst>
        </pc:cxnChg>
        <pc:cxnChg chg="add del">
          <ac:chgData name="Simone C." userId="7045388030d0df92" providerId="LiveId" clId="{46AFDE5B-45EF-4024-A2D1-D9047B07C5AB}" dt="2022-02-01T15:44:12.735" v="1226" actId="26606"/>
          <ac:cxnSpMkLst>
            <pc:docMk/>
            <pc:sldMk cId="406056131" sldId="267"/>
            <ac:cxnSpMk id="52" creationId="{914B8A5A-BB9B-428C-BE2B-376606AE4ED8}"/>
          </ac:cxnSpMkLst>
        </pc:cxnChg>
        <pc:cxnChg chg="add del">
          <ac:chgData name="Simone C." userId="7045388030d0df92" providerId="LiveId" clId="{46AFDE5B-45EF-4024-A2D1-D9047B07C5AB}" dt="2022-02-01T15:44:12.735" v="1226" actId="26606"/>
          <ac:cxnSpMkLst>
            <pc:docMk/>
            <pc:sldMk cId="406056131" sldId="267"/>
            <ac:cxnSpMk id="53" creationId="{D1F22D18-49A2-4B82-AD2E-4AB0247B6CA5}"/>
          </ac:cxnSpMkLst>
        </pc:cxnChg>
        <pc:cxnChg chg="add del">
          <ac:chgData name="Simone C." userId="7045388030d0df92" providerId="LiveId" clId="{46AFDE5B-45EF-4024-A2D1-D9047B07C5AB}" dt="2022-02-01T15:44:12.735" v="1226" actId="26606"/>
          <ac:cxnSpMkLst>
            <pc:docMk/>
            <pc:sldMk cId="406056131" sldId="267"/>
            <ac:cxnSpMk id="54" creationId="{BC290DE6-E708-4BF5-BD63-6D2C686532BB}"/>
          </ac:cxnSpMkLst>
        </pc:cxnChg>
        <pc:cxnChg chg="add del">
          <ac:chgData name="Simone C." userId="7045388030d0df92" providerId="LiveId" clId="{46AFDE5B-45EF-4024-A2D1-D9047B07C5AB}" dt="2022-02-01T15:44:14.497" v="1228" actId="26606"/>
          <ac:cxnSpMkLst>
            <pc:docMk/>
            <pc:sldMk cId="406056131" sldId="267"/>
            <ac:cxnSpMk id="57" creationId="{5272D67B-8643-40E8-A492-9F088D7B26A6}"/>
          </ac:cxnSpMkLst>
        </pc:cxnChg>
        <pc:cxnChg chg="add del">
          <ac:chgData name="Simone C." userId="7045388030d0df92" providerId="LiveId" clId="{46AFDE5B-45EF-4024-A2D1-D9047B07C5AB}" dt="2022-02-01T15:44:14.497" v="1228" actId="26606"/>
          <ac:cxnSpMkLst>
            <pc:docMk/>
            <pc:sldMk cId="406056131" sldId="267"/>
            <ac:cxnSpMk id="58" creationId="{7CF19F98-A730-4A8F-B853-ABD5DEACF74B}"/>
          </ac:cxnSpMkLst>
        </pc:cxnChg>
        <pc:cxnChg chg="add del">
          <ac:chgData name="Simone C." userId="7045388030d0df92" providerId="LiveId" clId="{46AFDE5B-45EF-4024-A2D1-D9047B07C5AB}" dt="2022-02-01T15:44:14.497" v="1228" actId="26606"/>
          <ac:cxnSpMkLst>
            <pc:docMk/>
            <pc:sldMk cId="406056131" sldId="267"/>
            <ac:cxnSpMk id="59" creationId="{914B8A5A-BB9B-428C-BE2B-376606AE4ED8}"/>
          </ac:cxnSpMkLst>
        </pc:cxnChg>
        <pc:cxnChg chg="add del">
          <ac:chgData name="Simone C." userId="7045388030d0df92" providerId="LiveId" clId="{46AFDE5B-45EF-4024-A2D1-D9047B07C5AB}" dt="2022-02-01T15:44:14.497" v="1228" actId="26606"/>
          <ac:cxnSpMkLst>
            <pc:docMk/>
            <pc:sldMk cId="406056131" sldId="267"/>
            <ac:cxnSpMk id="60" creationId="{D1F22D18-49A2-4B82-AD2E-4AB0247B6CA5}"/>
          </ac:cxnSpMkLst>
        </pc:cxnChg>
        <pc:cxnChg chg="add del">
          <ac:chgData name="Simone C." userId="7045388030d0df92" providerId="LiveId" clId="{46AFDE5B-45EF-4024-A2D1-D9047B07C5AB}" dt="2022-02-01T15:44:14.497" v="1228" actId="26606"/>
          <ac:cxnSpMkLst>
            <pc:docMk/>
            <pc:sldMk cId="406056131" sldId="267"/>
            <ac:cxnSpMk id="61" creationId="{BC290DE6-E708-4BF5-BD63-6D2C686532BB}"/>
          </ac:cxnSpMkLst>
        </pc:cxnChg>
        <pc:cxnChg chg="add del">
          <ac:chgData name="Simone C." userId="7045388030d0df92" providerId="LiveId" clId="{46AFDE5B-45EF-4024-A2D1-D9047B07C5AB}" dt="2022-02-01T15:44:16.309" v="1230" actId="26606"/>
          <ac:cxnSpMkLst>
            <pc:docMk/>
            <pc:sldMk cId="406056131" sldId="267"/>
            <ac:cxnSpMk id="66" creationId="{5272D67B-8643-40E8-A492-9F088D7B26A6}"/>
          </ac:cxnSpMkLst>
        </pc:cxnChg>
        <pc:cxnChg chg="add del">
          <ac:chgData name="Simone C." userId="7045388030d0df92" providerId="LiveId" clId="{46AFDE5B-45EF-4024-A2D1-D9047B07C5AB}" dt="2022-02-01T15:44:16.309" v="1230" actId="26606"/>
          <ac:cxnSpMkLst>
            <pc:docMk/>
            <pc:sldMk cId="406056131" sldId="267"/>
            <ac:cxnSpMk id="67" creationId="{7CF19F98-A730-4A8F-B853-ABD5DEACF74B}"/>
          </ac:cxnSpMkLst>
        </pc:cxnChg>
        <pc:cxnChg chg="add del">
          <ac:chgData name="Simone C." userId="7045388030d0df92" providerId="LiveId" clId="{46AFDE5B-45EF-4024-A2D1-D9047B07C5AB}" dt="2022-02-01T15:44:16.309" v="1230" actId="26606"/>
          <ac:cxnSpMkLst>
            <pc:docMk/>
            <pc:sldMk cId="406056131" sldId="267"/>
            <ac:cxnSpMk id="68" creationId="{914B8A5A-BB9B-428C-BE2B-376606AE4ED8}"/>
          </ac:cxnSpMkLst>
        </pc:cxnChg>
        <pc:cxnChg chg="add del">
          <ac:chgData name="Simone C." userId="7045388030d0df92" providerId="LiveId" clId="{46AFDE5B-45EF-4024-A2D1-D9047B07C5AB}" dt="2022-02-01T15:44:16.309" v="1230" actId="26606"/>
          <ac:cxnSpMkLst>
            <pc:docMk/>
            <pc:sldMk cId="406056131" sldId="267"/>
            <ac:cxnSpMk id="69" creationId="{D1F22D18-49A2-4B82-AD2E-4AB0247B6CA5}"/>
          </ac:cxnSpMkLst>
        </pc:cxnChg>
        <pc:cxnChg chg="add del">
          <ac:chgData name="Simone C." userId="7045388030d0df92" providerId="LiveId" clId="{46AFDE5B-45EF-4024-A2D1-D9047B07C5AB}" dt="2022-02-01T15:44:16.309" v="1230" actId="26606"/>
          <ac:cxnSpMkLst>
            <pc:docMk/>
            <pc:sldMk cId="406056131" sldId="267"/>
            <ac:cxnSpMk id="70" creationId="{BC290DE6-E708-4BF5-BD63-6D2C686532BB}"/>
          </ac:cxnSpMkLst>
        </pc:cxnChg>
        <pc:cxnChg chg="add del">
          <ac:chgData name="Simone C." userId="7045388030d0df92" providerId="LiveId" clId="{46AFDE5B-45EF-4024-A2D1-D9047B07C5AB}" dt="2022-02-01T15:44:17.650" v="1232" actId="26606"/>
          <ac:cxnSpMkLst>
            <pc:docMk/>
            <pc:sldMk cId="406056131" sldId="267"/>
            <ac:cxnSpMk id="75" creationId="{A4A843B7-8120-43BA-8578-9A356D18A515}"/>
          </ac:cxnSpMkLst>
        </pc:cxnChg>
        <pc:cxnChg chg="add del">
          <ac:chgData name="Simone C." userId="7045388030d0df92" providerId="LiveId" clId="{46AFDE5B-45EF-4024-A2D1-D9047B07C5AB}" dt="2022-02-01T15:44:17.650" v="1232" actId="26606"/>
          <ac:cxnSpMkLst>
            <pc:docMk/>
            <pc:sldMk cId="406056131" sldId="267"/>
            <ac:cxnSpMk id="76" creationId="{41DC5CB5-1B29-497D-96CB-D0EA4B0B9897}"/>
          </ac:cxnSpMkLst>
        </pc:cxnChg>
        <pc:cxnChg chg="add del">
          <ac:chgData name="Simone C." userId="7045388030d0df92" providerId="LiveId" clId="{46AFDE5B-45EF-4024-A2D1-D9047B07C5AB}" dt="2022-02-01T15:44:17.650" v="1232" actId="26606"/>
          <ac:cxnSpMkLst>
            <pc:docMk/>
            <pc:sldMk cId="406056131" sldId="267"/>
            <ac:cxnSpMk id="77" creationId="{22545A64-388C-4A28-B8DE-285C3D20C18C}"/>
          </ac:cxnSpMkLst>
        </pc:cxnChg>
        <pc:cxnChg chg="add del">
          <ac:chgData name="Simone C." userId="7045388030d0df92" providerId="LiveId" clId="{46AFDE5B-45EF-4024-A2D1-D9047B07C5AB}" dt="2022-02-01T15:44:17.650" v="1232" actId="26606"/>
          <ac:cxnSpMkLst>
            <pc:docMk/>
            <pc:sldMk cId="406056131" sldId="267"/>
            <ac:cxnSpMk id="78" creationId="{BA483275-FACD-4554-B393-58AA9EFF1FF0}"/>
          </ac:cxnSpMkLst>
        </pc:cxnChg>
        <pc:cxnChg chg="add del">
          <ac:chgData name="Simone C." userId="7045388030d0df92" providerId="LiveId" clId="{46AFDE5B-45EF-4024-A2D1-D9047B07C5AB}" dt="2022-02-01T15:44:17.650" v="1232" actId="26606"/>
          <ac:cxnSpMkLst>
            <pc:docMk/>
            <pc:sldMk cId="406056131" sldId="267"/>
            <ac:cxnSpMk id="79" creationId="{844E9429-C6D1-417A-8981-0B7B938A52CB}"/>
          </ac:cxnSpMkLst>
        </pc:cxnChg>
        <pc:cxnChg chg="add del">
          <ac:chgData name="Simone C." userId="7045388030d0df92" providerId="LiveId" clId="{46AFDE5B-45EF-4024-A2D1-D9047B07C5AB}" dt="2022-02-01T15:49:16.506" v="1242" actId="26606"/>
          <ac:cxnSpMkLst>
            <pc:docMk/>
            <pc:sldMk cId="406056131" sldId="267"/>
            <ac:cxnSpMk id="84" creationId="{5272D67B-8643-40E8-A492-9F088D7B26A6}"/>
          </ac:cxnSpMkLst>
        </pc:cxnChg>
        <pc:cxnChg chg="add del">
          <ac:chgData name="Simone C." userId="7045388030d0df92" providerId="LiveId" clId="{46AFDE5B-45EF-4024-A2D1-D9047B07C5AB}" dt="2022-02-01T15:49:16.506" v="1242" actId="26606"/>
          <ac:cxnSpMkLst>
            <pc:docMk/>
            <pc:sldMk cId="406056131" sldId="267"/>
            <ac:cxnSpMk id="85" creationId="{7CF19F98-A730-4A8F-B853-ABD5DEACF74B}"/>
          </ac:cxnSpMkLst>
        </pc:cxnChg>
        <pc:cxnChg chg="add del">
          <ac:chgData name="Simone C." userId="7045388030d0df92" providerId="LiveId" clId="{46AFDE5B-45EF-4024-A2D1-D9047B07C5AB}" dt="2022-02-01T15:49:16.506" v="1242" actId="26606"/>
          <ac:cxnSpMkLst>
            <pc:docMk/>
            <pc:sldMk cId="406056131" sldId="267"/>
            <ac:cxnSpMk id="86" creationId="{914B8A5A-BB9B-428C-BE2B-376606AE4ED8}"/>
          </ac:cxnSpMkLst>
        </pc:cxnChg>
        <pc:cxnChg chg="add del">
          <ac:chgData name="Simone C." userId="7045388030d0df92" providerId="LiveId" clId="{46AFDE5B-45EF-4024-A2D1-D9047B07C5AB}" dt="2022-02-01T15:49:16.506" v="1242" actId="26606"/>
          <ac:cxnSpMkLst>
            <pc:docMk/>
            <pc:sldMk cId="406056131" sldId="267"/>
            <ac:cxnSpMk id="87" creationId="{D1F22D18-49A2-4B82-AD2E-4AB0247B6CA5}"/>
          </ac:cxnSpMkLst>
        </pc:cxnChg>
        <pc:cxnChg chg="add del">
          <ac:chgData name="Simone C." userId="7045388030d0df92" providerId="LiveId" clId="{46AFDE5B-45EF-4024-A2D1-D9047B07C5AB}" dt="2022-02-01T15:49:16.506" v="1242" actId="26606"/>
          <ac:cxnSpMkLst>
            <pc:docMk/>
            <pc:sldMk cId="406056131" sldId="267"/>
            <ac:cxnSpMk id="88" creationId="{BC290DE6-E708-4BF5-BD63-6D2C686532BB}"/>
          </ac:cxnSpMkLst>
        </pc:cxnChg>
      </pc:sldChg>
      <pc:sldChg chg="addSp delSp modSp new mod setBg addAnim delAnim modAnim">
        <pc:chgData name="Simone C." userId="7045388030d0df92" providerId="LiveId" clId="{46AFDE5B-45EF-4024-A2D1-D9047B07C5AB}" dt="2022-02-07T16:17:46.606" v="2023"/>
        <pc:sldMkLst>
          <pc:docMk/>
          <pc:sldMk cId="2830784333" sldId="268"/>
        </pc:sldMkLst>
        <pc:spChg chg="mod ord">
          <ac:chgData name="Simone C." userId="7045388030d0df92" providerId="LiveId" clId="{46AFDE5B-45EF-4024-A2D1-D9047B07C5AB}" dt="2022-02-07T16:15:31.853" v="1999" actId="1076"/>
          <ac:spMkLst>
            <pc:docMk/>
            <pc:sldMk cId="2830784333" sldId="268"/>
            <ac:spMk id="2" creationId="{3113936E-C392-45CE-8DD1-2CC4F6D2020A}"/>
          </ac:spMkLst>
        </pc:spChg>
        <pc:spChg chg="del">
          <ac:chgData name="Simone C." userId="7045388030d0df92" providerId="LiveId" clId="{46AFDE5B-45EF-4024-A2D1-D9047B07C5AB}" dt="2022-02-01T15:52:29.935" v="1388" actId="478"/>
          <ac:spMkLst>
            <pc:docMk/>
            <pc:sldMk cId="2830784333" sldId="268"/>
            <ac:spMk id="3" creationId="{AFF7674A-94A8-4B08-95F7-EC26157FA0D4}"/>
          </ac:spMkLst>
        </pc:spChg>
        <pc:spChg chg="del">
          <ac:chgData name="Simone C." userId="7045388030d0df92" providerId="LiveId" clId="{46AFDE5B-45EF-4024-A2D1-D9047B07C5AB}" dt="2022-02-01T15:52:30.808" v="1389" actId="478"/>
          <ac:spMkLst>
            <pc:docMk/>
            <pc:sldMk cId="2830784333" sldId="268"/>
            <ac:spMk id="4" creationId="{829D8C92-4DDC-46A5-8CF5-2A758C1F6CCB}"/>
          </ac:spMkLst>
        </pc:spChg>
        <pc:spChg chg="add del">
          <ac:chgData name="Simone C." userId="7045388030d0df92" providerId="LiveId" clId="{46AFDE5B-45EF-4024-A2D1-D9047B07C5AB}" dt="2022-02-01T15:53:40.404" v="1429" actId="26606"/>
          <ac:spMkLst>
            <pc:docMk/>
            <pc:sldMk cId="2830784333" sldId="268"/>
            <ac:spMk id="25" creationId="{775DE727-BF44-4BF9-AA80-DCBA1ECB397B}"/>
          </ac:spMkLst>
        </pc:spChg>
        <pc:spChg chg="add del">
          <ac:chgData name="Simone C." userId="7045388030d0df92" providerId="LiveId" clId="{46AFDE5B-45EF-4024-A2D1-D9047B07C5AB}" dt="2022-02-01T15:53:44.682" v="1433" actId="26606"/>
          <ac:spMkLst>
            <pc:docMk/>
            <pc:sldMk cId="2830784333" sldId="268"/>
            <ac:spMk id="29" creationId="{F77652BD-12E2-456C-BB5E-CBC99CFD0EA3}"/>
          </ac:spMkLst>
        </pc:spChg>
        <pc:spChg chg="add del">
          <ac:chgData name="Simone C." userId="7045388030d0df92" providerId="LiveId" clId="{46AFDE5B-45EF-4024-A2D1-D9047B07C5AB}" dt="2022-02-01T15:53:44.682" v="1433" actId="26606"/>
          <ac:spMkLst>
            <pc:docMk/>
            <pc:sldMk cId="2830784333" sldId="268"/>
            <ac:spMk id="31" creationId="{FDA8AD02-D33A-4E27-9182-B314276004B7}"/>
          </ac:spMkLst>
        </pc:spChg>
        <pc:spChg chg="add del">
          <ac:chgData name="Simone C." userId="7045388030d0df92" providerId="LiveId" clId="{46AFDE5B-45EF-4024-A2D1-D9047B07C5AB}" dt="2022-02-01T15:53:44.682" v="1433" actId="26606"/>
          <ac:spMkLst>
            <pc:docMk/>
            <pc:sldMk cId="2830784333" sldId="268"/>
            <ac:spMk id="33" creationId="{A14C4CB2-2B83-4CBC-8BA2-593F8E400A53}"/>
          </ac:spMkLst>
        </pc:spChg>
        <pc:spChg chg="add del">
          <ac:chgData name="Simone C." userId="7045388030d0df92" providerId="LiveId" clId="{46AFDE5B-45EF-4024-A2D1-D9047B07C5AB}" dt="2022-02-01T15:53:40.404" v="1429" actId="26606"/>
          <ac:spMkLst>
            <pc:docMk/>
            <pc:sldMk cId="2830784333" sldId="268"/>
            <ac:spMk id="34" creationId="{9130869D-3B67-4F10-823F-23FAD197A4C2}"/>
          </ac:spMkLst>
        </pc:spChg>
        <pc:spChg chg="add del">
          <ac:chgData name="Simone C." userId="7045388030d0df92" providerId="LiveId" clId="{46AFDE5B-45EF-4024-A2D1-D9047B07C5AB}" dt="2022-02-01T15:53:43.548" v="1431" actId="26606"/>
          <ac:spMkLst>
            <pc:docMk/>
            <pc:sldMk cId="2830784333" sldId="268"/>
            <ac:spMk id="41" creationId="{14A8BF0E-F633-4CFC-BED6-3C26EC18768A}"/>
          </ac:spMkLst>
        </pc:spChg>
        <pc:spChg chg="add del">
          <ac:chgData name="Simone C." userId="7045388030d0df92" providerId="LiveId" clId="{46AFDE5B-45EF-4024-A2D1-D9047B07C5AB}" dt="2022-02-01T15:53:43.548" v="1431" actId="26606"/>
          <ac:spMkLst>
            <pc:docMk/>
            <pc:sldMk cId="2830784333" sldId="268"/>
            <ac:spMk id="43" creationId="{6D24582E-E5B0-4E8F-856E-DFAF277652CE}"/>
          </ac:spMkLst>
        </pc:spChg>
        <pc:spChg chg="add del">
          <ac:chgData name="Simone C." userId="7045388030d0df92" providerId="LiveId" clId="{46AFDE5B-45EF-4024-A2D1-D9047B07C5AB}" dt="2022-02-01T15:53:44.682" v="1433" actId="26606"/>
          <ac:spMkLst>
            <pc:docMk/>
            <pc:sldMk cId="2830784333" sldId="268"/>
            <ac:spMk id="50" creationId="{D650A563-83F6-44D3-9E63-2F65D4EF6D63}"/>
          </ac:spMkLst>
        </pc:spChg>
        <pc:spChg chg="add del">
          <ac:chgData name="Simone C." userId="7045388030d0df92" providerId="LiveId" clId="{46AFDE5B-45EF-4024-A2D1-D9047B07C5AB}" dt="2022-02-01T15:53:44.682" v="1433" actId="26606"/>
          <ac:spMkLst>
            <pc:docMk/>
            <pc:sldMk cId="2830784333" sldId="268"/>
            <ac:spMk id="51" creationId="{A096C071-025E-47F1-9530-B529547982BB}"/>
          </ac:spMkLst>
        </pc:spChg>
        <pc:spChg chg="add del">
          <ac:chgData name="Simone C." userId="7045388030d0df92" providerId="LiveId" clId="{46AFDE5B-45EF-4024-A2D1-D9047B07C5AB}" dt="2022-02-01T15:53:48.027" v="1435" actId="26606"/>
          <ac:spMkLst>
            <pc:docMk/>
            <pc:sldMk cId="2830784333" sldId="268"/>
            <ac:spMk id="58" creationId="{C194543F-B260-4448-8154-2D12AA647CEF}"/>
          </ac:spMkLst>
        </pc:spChg>
        <pc:spChg chg="add del">
          <ac:chgData name="Simone C." userId="7045388030d0df92" providerId="LiveId" clId="{46AFDE5B-45EF-4024-A2D1-D9047B07C5AB}" dt="2022-02-01T15:53:50.315" v="1437" actId="26606"/>
          <ac:spMkLst>
            <pc:docMk/>
            <pc:sldMk cId="2830784333" sldId="268"/>
            <ac:spMk id="68" creationId="{3CBE44D5-DE70-4F8E-B051-3E988513967D}"/>
          </ac:spMkLst>
        </pc:spChg>
        <pc:spChg chg="add del">
          <ac:chgData name="Simone C." userId="7045388030d0df92" providerId="LiveId" clId="{46AFDE5B-45EF-4024-A2D1-D9047B07C5AB}" dt="2022-02-01T15:53:50.315" v="1437" actId="26606"/>
          <ac:spMkLst>
            <pc:docMk/>
            <pc:sldMk cId="2830784333" sldId="268"/>
            <ac:spMk id="69" creationId="{A265A496-4391-4F5D-85A4-A0FFD05D95E9}"/>
          </ac:spMkLst>
        </pc:spChg>
        <pc:spChg chg="add del">
          <ac:chgData name="Simone C." userId="7045388030d0df92" providerId="LiveId" clId="{46AFDE5B-45EF-4024-A2D1-D9047B07C5AB}" dt="2022-02-01T15:53:50.315" v="1437" actId="26606"/>
          <ac:spMkLst>
            <pc:docMk/>
            <pc:sldMk cId="2830784333" sldId="268"/>
            <ac:spMk id="70" creationId="{E9090171-11F3-44CC-A091-E03290692831}"/>
          </ac:spMkLst>
        </pc:spChg>
        <pc:spChg chg="add del">
          <ac:chgData name="Simone C." userId="7045388030d0df92" providerId="LiveId" clId="{46AFDE5B-45EF-4024-A2D1-D9047B07C5AB}" dt="2022-02-01T15:53:50.315" v="1437" actId="26606"/>
          <ac:spMkLst>
            <pc:docMk/>
            <pc:sldMk cId="2830784333" sldId="268"/>
            <ac:spMk id="71" creationId="{83954E06-6FD8-44B3-9C6B-43EDF1272459}"/>
          </ac:spMkLst>
        </pc:spChg>
        <pc:spChg chg="add del">
          <ac:chgData name="Simone C." userId="7045388030d0df92" providerId="LiveId" clId="{46AFDE5B-45EF-4024-A2D1-D9047B07C5AB}" dt="2022-02-01T15:53:52.908" v="1440" actId="26606"/>
          <ac:spMkLst>
            <pc:docMk/>
            <pc:sldMk cId="2830784333" sldId="268"/>
            <ac:spMk id="83" creationId="{775DE727-BF44-4BF9-AA80-DCBA1ECB397B}"/>
          </ac:spMkLst>
        </pc:spChg>
        <pc:spChg chg="add del">
          <ac:chgData name="Simone C." userId="7045388030d0df92" providerId="LiveId" clId="{46AFDE5B-45EF-4024-A2D1-D9047B07C5AB}" dt="2022-02-01T15:53:52.908" v="1440" actId="26606"/>
          <ac:spMkLst>
            <pc:docMk/>
            <pc:sldMk cId="2830784333" sldId="268"/>
            <ac:spMk id="87" creationId="{9130869D-3B67-4F10-823F-23FAD197A4C2}"/>
          </ac:spMkLst>
        </pc:spChg>
        <pc:spChg chg="add del">
          <ac:chgData name="Simone C." userId="7045388030d0df92" providerId="LiveId" clId="{46AFDE5B-45EF-4024-A2D1-D9047B07C5AB}" dt="2022-02-01T15:55:07.445" v="1486" actId="26606"/>
          <ac:spMkLst>
            <pc:docMk/>
            <pc:sldMk cId="2830784333" sldId="268"/>
            <ac:spMk id="94" creationId="{14A8BF0E-F633-4CFC-BED6-3C26EC18768A}"/>
          </ac:spMkLst>
        </pc:spChg>
        <pc:spChg chg="add del">
          <ac:chgData name="Simone C." userId="7045388030d0df92" providerId="LiveId" clId="{46AFDE5B-45EF-4024-A2D1-D9047B07C5AB}" dt="2022-02-07T16:14:16.649" v="1947" actId="26606"/>
          <ac:spMkLst>
            <pc:docMk/>
            <pc:sldMk cId="2830784333" sldId="268"/>
            <ac:spMk id="96" creationId="{A5235EAD-A22F-42E2-AF1A-2FCB3CED9FE9}"/>
          </ac:spMkLst>
        </pc:spChg>
        <pc:spChg chg="add del">
          <ac:chgData name="Simone C." userId="7045388030d0df92" providerId="LiveId" clId="{46AFDE5B-45EF-4024-A2D1-D9047B07C5AB}" dt="2022-02-01T15:55:07.445" v="1486" actId="26606"/>
          <ac:spMkLst>
            <pc:docMk/>
            <pc:sldMk cId="2830784333" sldId="268"/>
            <ac:spMk id="98" creationId="{6D24582E-E5B0-4E8F-856E-DFAF277652CE}"/>
          </ac:spMkLst>
        </pc:spChg>
        <pc:spChg chg="add del">
          <ac:chgData name="Simone C." userId="7045388030d0df92" providerId="LiveId" clId="{46AFDE5B-45EF-4024-A2D1-D9047B07C5AB}" dt="2022-02-07T16:14:15.641" v="1945" actId="26606"/>
          <ac:spMkLst>
            <pc:docMk/>
            <pc:sldMk cId="2830784333" sldId="268"/>
            <ac:spMk id="101" creationId="{AB8C130A-0E5F-41B2-880C-BD6F82D317D6}"/>
          </ac:spMkLst>
        </pc:spChg>
        <pc:spChg chg="add del">
          <ac:chgData name="Simone C." userId="7045388030d0df92" providerId="LiveId" clId="{46AFDE5B-45EF-4024-A2D1-D9047B07C5AB}" dt="2022-02-01T15:54:25.531" v="1444" actId="26606"/>
          <ac:spMkLst>
            <pc:docMk/>
            <pc:sldMk cId="2830784333" sldId="268"/>
            <ac:spMk id="113" creationId="{70A3F018-344E-4573-B5DD-30627B049B69}"/>
          </ac:spMkLst>
        </pc:spChg>
        <pc:spChg chg="add del">
          <ac:chgData name="Simone C." userId="7045388030d0df92" providerId="LiveId" clId="{46AFDE5B-45EF-4024-A2D1-D9047B07C5AB}" dt="2022-02-01T15:54:25.531" v="1444" actId="26606"/>
          <ac:spMkLst>
            <pc:docMk/>
            <pc:sldMk cId="2830784333" sldId="268"/>
            <ac:spMk id="115" creationId="{97DD7EC0-9B65-4E0C-9FC3-69AF47C5B3E2}"/>
          </ac:spMkLst>
        </pc:spChg>
        <pc:spChg chg="add del">
          <ac:chgData name="Simone C." userId="7045388030d0df92" providerId="LiveId" clId="{46AFDE5B-45EF-4024-A2D1-D9047B07C5AB}" dt="2022-02-01T15:54:25.531" v="1444" actId="26606"/>
          <ac:spMkLst>
            <pc:docMk/>
            <pc:sldMk cId="2830784333" sldId="268"/>
            <ac:spMk id="117" creationId="{AD3D3DC4-B6C7-4C74-B1AE-C902C7559A16}"/>
          </ac:spMkLst>
        </pc:spChg>
        <pc:spChg chg="add del">
          <ac:chgData name="Simone C." userId="7045388030d0df92" providerId="LiveId" clId="{46AFDE5B-45EF-4024-A2D1-D9047B07C5AB}" dt="2022-02-01T15:55:00.109" v="1475" actId="26606"/>
          <ac:spMkLst>
            <pc:docMk/>
            <pc:sldMk cId="2830784333" sldId="268"/>
            <ac:spMk id="122" creationId="{AB8C130A-0E5F-41B2-880C-BD6F82D317D6}"/>
          </ac:spMkLst>
        </pc:spChg>
        <pc:spChg chg="add del">
          <ac:chgData name="Simone C." userId="7045388030d0df92" providerId="LiveId" clId="{46AFDE5B-45EF-4024-A2D1-D9047B07C5AB}" dt="2022-02-01T15:54:25.531" v="1444" actId="26606"/>
          <ac:spMkLst>
            <pc:docMk/>
            <pc:sldMk cId="2830784333" sldId="268"/>
            <ac:spMk id="126" creationId="{2C970AD0-D260-427C-AD4C-E567EBD7ED4C}"/>
          </ac:spMkLst>
        </pc:spChg>
        <pc:spChg chg="add del">
          <ac:chgData name="Simone C." userId="7045388030d0df92" providerId="LiveId" clId="{46AFDE5B-45EF-4024-A2D1-D9047B07C5AB}" dt="2022-02-01T15:54:29.424" v="1447" actId="26606"/>
          <ac:spMkLst>
            <pc:docMk/>
            <pc:sldMk cId="2830784333" sldId="268"/>
            <ac:spMk id="133" creationId="{2211A762-7F7C-4907-B035-FB3408A9241C}"/>
          </ac:spMkLst>
        </pc:spChg>
        <pc:spChg chg="add del">
          <ac:chgData name="Simone C." userId="7045388030d0df92" providerId="LiveId" clId="{46AFDE5B-45EF-4024-A2D1-D9047B07C5AB}" dt="2022-02-01T15:54:32.255" v="1449" actId="26606"/>
          <ac:spMkLst>
            <pc:docMk/>
            <pc:sldMk cId="2830784333" sldId="268"/>
            <ac:spMk id="143" creationId="{8CE847E9-779A-40E4-ADC6-93A46EF0485C}"/>
          </ac:spMkLst>
        </pc:spChg>
        <pc:spChg chg="add del">
          <ac:chgData name="Simone C." userId="7045388030d0df92" providerId="LiveId" clId="{46AFDE5B-45EF-4024-A2D1-D9047B07C5AB}" dt="2022-02-01T15:54:32.255" v="1449" actId="26606"/>
          <ac:spMkLst>
            <pc:docMk/>
            <pc:sldMk cId="2830784333" sldId="268"/>
            <ac:spMk id="144" creationId="{244DE1F2-52EF-4621-9ABB-D39168A1D6D4}"/>
          </ac:spMkLst>
        </pc:spChg>
        <pc:spChg chg="add del">
          <ac:chgData name="Simone C." userId="7045388030d0df92" providerId="LiveId" clId="{46AFDE5B-45EF-4024-A2D1-D9047B07C5AB}" dt="2022-02-01T15:54:36.860" v="1451" actId="26606"/>
          <ac:spMkLst>
            <pc:docMk/>
            <pc:sldMk cId="2830784333" sldId="268"/>
            <ac:spMk id="153" creationId="{1E603CE8-BA2E-40B1-9824-704215BB301B}"/>
          </ac:spMkLst>
        </pc:spChg>
        <pc:spChg chg="add del">
          <ac:chgData name="Simone C." userId="7045388030d0df92" providerId="LiveId" clId="{46AFDE5B-45EF-4024-A2D1-D9047B07C5AB}" dt="2022-02-01T15:54:36.860" v="1451" actId="26606"/>
          <ac:spMkLst>
            <pc:docMk/>
            <pc:sldMk cId="2830784333" sldId="268"/>
            <ac:spMk id="154" creationId="{1E444D76-6D63-4133-9AC5-53C80FCECC4B}"/>
          </ac:spMkLst>
        </pc:spChg>
        <pc:spChg chg="add del">
          <ac:chgData name="Simone C." userId="7045388030d0df92" providerId="LiveId" clId="{46AFDE5B-45EF-4024-A2D1-D9047B07C5AB}" dt="2022-02-01T15:54:36.860" v="1451" actId="26606"/>
          <ac:spMkLst>
            <pc:docMk/>
            <pc:sldMk cId="2830784333" sldId="268"/>
            <ac:spMk id="155" creationId="{5DEF5C31-60A6-4782-ACE9-9F140651CD85}"/>
          </ac:spMkLst>
        </pc:spChg>
        <pc:spChg chg="add del">
          <ac:chgData name="Simone C." userId="7045388030d0df92" providerId="LiveId" clId="{46AFDE5B-45EF-4024-A2D1-D9047B07C5AB}" dt="2022-02-01T15:54:36.860" v="1451" actId="26606"/>
          <ac:spMkLst>
            <pc:docMk/>
            <pc:sldMk cId="2830784333" sldId="268"/>
            <ac:spMk id="156" creationId="{0DA209AA-6A92-4759-A1F9-7A61707DAB1B}"/>
          </ac:spMkLst>
        </pc:spChg>
        <pc:spChg chg="add del">
          <ac:chgData name="Simone C." userId="7045388030d0df92" providerId="LiveId" clId="{46AFDE5B-45EF-4024-A2D1-D9047B07C5AB}" dt="2022-02-01T15:54:37.689" v="1453" actId="26606"/>
          <ac:spMkLst>
            <pc:docMk/>
            <pc:sldMk cId="2830784333" sldId="268"/>
            <ac:spMk id="164" creationId="{7357A9D9-AC2E-47F1-8E8D-E5744617F0C9}"/>
          </ac:spMkLst>
        </pc:spChg>
        <pc:spChg chg="add del">
          <ac:chgData name="Simone C." userId="7045388030d0df92" providerId="LiveId" clId="{46AFDE5B-45EF-4024-A2D1-D9047B07C5AB}" dt="2022-02-01T15:54:37.689" v="1453" actId="26606"/>
          <ac:spMkLst>
            <pc:docMk/>
            <pc:sldMk cId="2830784333" sldId="268"/>
            <ac:spMk id="165" creationId="{29174BCC-7AB0-452F-B389-00A61EB867A9}"/>
          </ac:spMkLst>
        </pc:spChg>
        <pc:spChg chg="add del">
          <ac:chgData name="Simone C." userId="7045388030d0df92" providerId="LiveId" clId="{46AFDE5B-45EF-4024-A2D1-D9047B07C5AB}" dt="2022-02-01T15:54:37.689" v="1453" actId="26606"/>
          <ac:spMkLst>
            <pc:docMk/>
            <pc:sldMk cId="2830784333" sldId="268"/>
            <ac:spMk id="166" creationId="{36C2D523-B7A6-435B-8F2D-0C15F2836760}"/>
          </ac:spMkLst>
        </pc:spChg>
        <pc:spChg chg="add del">
          <ac:chgData name="Simone C." userId="7045388030d0df92" providerId="LiveId" clId="{46AFDE5B-45EF-4024-A2D1-D9047B07C5AB}" dt="2022-02-01T15:54:37.689" v="1453" actId="26606"/>
          <ac:spMkLst>
            <pc:docMk/>
            <pc:sldMk cId="2830784333" sldId="268"/>
            <ac:spMk id="167" creationId="{012251C9-2B08-4443-B361-44B029179FE5}"/>
          </ac:spMkLst>
        </pc:spChg>
        <pc:spChg chg="add del">
          <ac:chgData name="Simone C." userId="7045388030d0df92" providerId="LiveId" clId="{46AFDE5B-45EF-4024-A2D1-D9047B07C5AB}" dt="2022-02-07T16:13:22.464" v="1920" actId="26606"/>
          <ac:spMkLst>
            <pc:docMk/>
            <pc:sldMk cId="2830784333" sldId="268"/>
            <ac:spMk id="168" creationId="{BD8A1594-7225-430E-B350-E6F911F68347}"/>
          </ac:spMkLst>
        </pc:spChg>
        <pc:spChg chg="add del">
          <ac:chgData name="Simone C." userId="7045388030d0df92" providerId="LiveId" clId="{46AFDE5B-45EF-4024-A2D1-D9047B07C5AB}" dt="2022-02-01T15:54:39.722" v="1456" actId="26606"/>
          <ac:spMkLst>
            <pc:docMk/>
            <pc:sldMk cId="2830784333" sldId="268"/>
            <ac:spMk id="174" creationId="{1FA4696D-8952-43CB-8361-8E0F99FBC752}"/>
          </ac:spMkLst>
        </pc:spChg>
        <pc:spChg chg="add del">
          <ac:chgData name="Simone C." userId="7045388030d0df92" providerId="LiveId" clId="{46AFDE5B-45EF-4024-A2D1-D9047B07C5AB}" dt="2022-02-01T15:54:39.722" v="1456" actId="26606"/>
          <ac:spMkLst>
            <pc:docMk/>
            <pc:sldMk cId="2830784333" sldId="268"/>
            <ac:spMk id="175" creationId="{1B091397-BE8A-437C-8DAF-17AB9F90FC5A}"/>
          </ac:spMkLst>
        </pc:spChg>
        <pc:spChg chg="add del">
          <ac:chgData name="Simone C." userId="7045388030d0df92" providerId="LiveId" clId="{46AFDE5B-45EF-4024-A2D1-D9047B07C5AB}" dt="2022-02-01T15:54:39.722" v="1456" actId="26606"/>
          <ac:spMkLst>
            <pc:docMk/>
            <pc:sldMk cId="2830784333" sldId="268"/>
            <ac:spMk id="176" creationId="{8B91B1B4-8BBE-4B70-B356-D94AC0CD23A5}"/>
          </ac:spMkLst>
        </pc:spChg>
        <pc:spChg chg="add del mod">
          <ac:chgData name="Simone C." userId="7045388030d0df92" providerId="LiveId" clId="{46AFDE5B-45EF-4024-A2D1-D9047B07C5AB}" dt="2022-02-07T16:15:23.165" v="1997" actId="478"/>
          <ac:spMkLst>
            <pc:docMk/>
            <pc:sldMk cId="2830784333" sldId="268"/>
            <ac:spMk id="183" creationId="{FA5C02D5-6B25-496C-BA5B-71A98CE49263}"/>
          </ac:spMkLst>
        </pc:spChg>
        <pc:spChg chg="add del">
          <ac:chgData name="Simone C." userId="7045388030d0df92" providerId="LiveId" clId="{46AFDE5B-45EF-4024-A2D1-D9047B07C5AB}" dt="2022-02-01T15:54:43.023" v="1459" actId="26606"/>
          <ac:spMkLst>
            <pc:docMk/>
            <pc:sldMk cId="2830784333" sldId="268"/>
            <ac:spMk id="185" creationId="{F6356B25-8A7A-495B-AAC4-E6D10EDD0B98}"/>
          </ac:spMkLst>
        </pc:spChg>
        <pc:spChg chg="add del">
          <ac:chgData name="Simone C." userId="7045388030d0df92" providerId="LiveId" clId="{46AFDE5B-45EF-4024-A2D1-D9047B07C5AB}" dt="2022-02-01T15:54:43.023" v="1459" actId="26606"/>
          <ac:spMkLst>
            <pc:docMk/>
            <pc:sldMk cId="2830784333" sldId="268"/>
            <ac:spMk id="186" creationId="{C181D5AE-CC5C-4478-85D0-FFE52BC95023}"/>
          </ac:spMkLst>
        </pc:spChg>
        <pc:spChg chg="add del">
          <ac:chgData name="Simone C." userId="7045388030d0df92" providerId="LiveId" clId="{46AFDE5B-45EF-4024-A2D1-D9047B07C5AB}" dt="2022-02-01T15:54:46.337" v="1461" actId="26606"/>
          <ac:spMkLst>
            <pc:docMk/>
            <pc:sldMk cId="2830784333" sldId="268"/>
            <ac:spMk id="197" creationId="{62C36301-F7EC-4BE9-9B78-411DDB93246A}"/>
          </ac:spMkLst>
        </pc:spChg>
        <pc:spChg chg="add del">
          <ac:chgData name="Simone C." userId="7045388030d0df92" providerId="LiveId" clId="{46AFDE5B-45EF-4024-A2D1-D9047B07C5AB}" dt="2022-02-01T15:54:49.696" v="1463" actId="26606"/>
          <ac:spMkLst>
            <pc:docMk/>
            <pc:sldMk cId="2830784333" sldId="268"/>
            <ac:spMk id="207" creationId="{8E0382BE-2A5C-4C03-A063-8AFF395689A7}"/>
          </ac:spMkLst>
        </pc:spChg>
        <pc:spChg chg="add del">
          <ac:chgData name="Simone C." userId="7045388030d0df92" providerId="LiveId" clId="{46AFDE5B-45EF-4024-A2D1-D9047B07C5AB}" dt="2022-02-01T15:54:49.696" v="1463" actId="26606"/>
          <ac:spMkLst>
            <pc:docMk/>
            <pc:sldMk cId="2830784333" sldId="268"/>
            <ac:spMk id="208" creationId="{C048512B-F107-4726-877D-D8E68C118B5F}"/>
          </ac:spMkLst>
        </pc:spChg>
        <pc:spChg chg="add del">
          <ac:chgData name="Simone C." userId="7045388030d0df92" providerId="LiveId" clId="{46AFDE5B-45EF-4024-A2D1-D9047B07C5AB}" dt="2022-02-01T15:54:49.696" v="1463" actId="26606"/>
          <ac:spMkLst>
            <pc:docMk/>
            <pc:sldMk cId="2830784333" sldId="268"/>
            <ac:spMk id="209" creationId="{A5235EAD-A22F-42E2-AF1A-2FCB3CED9FE9}"/>
          </ac:spMkLst>
        </pc:spChg>
        <pc:spChg chg="add del">
          <ac:chgData name="Simone C." userId="7045388030d0df92" providerId="LiveId" clId="{46AFDE5B-45EF-4024-A2D1-D9047B07C5AB}" dt="2022-02-01T15:54:49.696" v="1463" actId="26606"/>
          <ac:spMkLst>
            <pc:docMk/>
            <pc:sldMk cId="2830784333" sldId="268"/>
            <ac:spMk id="210" creationId="{AC944BEA-AB52-4688-A5E9-E34F0FA26BF9}"/>
          </ac:spMkLst>
        </pc:spChg>
        <pc:spChg chg="add del">
          <ac:chgData name="Simone C." userId="7045388030d0df92" providerId="LiveId" clId="{46AFDE5B-45EF-4024-A2D1-D9047B07C5AB}" dt="2022-02-01T15:54:52.985" v="1465" actId="26606"/>
          <ac:spMkLst>
            <pc:docMk/>
            <pc:sldMk cId="2830784333" sldId="268"/>
            <ac:spMk id="217" creationId="{DBC3C4B5-7EC6-4FCB-B3E4-5629C257A116}"/>
          </ac:spMkLst>
        </pc:spChg>
        <pc:spChg chg="add del">
          <ac:chgData name="Simone C." userId="7045388030d0df92" providerId="LiveId" clId="{46AFDE5B-45EF-4024-A2D1-D9047B07C5AB}" dt="2022-02-01T15:54:52.985" v="1465" actId="26606"/>
          <ac:spMkLst>
            <pc:docMk/>
            <pc:sldMk cId="2830784333" sldId="268"/>
            <ac:spMk id="218" creationId="{F663C549-C6A1-435E-AAC4-2E464D47482E}"/>
          </ac:spMkLst>
        </pc:spChg>
        <pc:spChg chg="add del">
          <ac:chgData name="Simone C." userId="7045388030d0df92" providerId="LiveId" clId="{46AFDE5B-45EF-4024-A2D1-D9047B07C5AB}" dt="2022-02-01T15:54:54.446" v="1467" actId="26606"/>
          <ac:spMkLst>
            <pc:docMk/>
            <pc:sldMk cId="2830784333" sldId="268"/>
            <ac:spMk id="228" creationId="{70A3F018-344E-4573-B5DD-30627B049B69}"/>
          </ac:spMkLst>
        </pc:spChg>
        <pc:spChg chg="add del">
          <ac:chgData name="Simone C." userId="7045388030d0df92" providerId="LiveId" clId="{46AFDE5B-45EF-4024-A2D1-D9047B07C5AB}" dt="2022-02-01T15:54:54.446" v="1467" actId="26606"/>
          <ac:spMkLst>
            <pc:docMk/>
            <pc:sldMk cId="2830784333" sldId="268"/>
            <ac:spMk id="229" creationId="{97DD7EC0-9B65-4E0C-9FC3-69AF47C5B3E2}"/>
          </ac:spMkLst>
        </pc:spChg>
        <pc:spChg chg="add del">
          <ac:chgData name="Simone C." userId="7045388030d0df92" providerId="LiveId" clId="{46AFDE5B-45EF-4024-A2D1-D9047B07C5AB}" dt="2022-02-01T15:54:54.446" v="1467" actId="26606"/>
          <ac:spMkLst>
            <pc:docMk/>
            <pc:sldMk cId="2830784333" sldId="268"/>
            <ac:spMk id="230" creationId="{AD3D3DC4-B6C7-4C74-B1AE-C902C7559A16}"/>
          </ac:spMkLst>
        </pc:spChg>
        <pc:spChg chg="add del">
          <ac:chgData name="Simone C." userId="7045388030d0df92" providerId="LiveId" clId="{46AFDE5B-45EF-4024-A2D1-D9047B07C5AB}" dt="2022-02-01T15:54:54.446" v="1467" actId="26606"/>
          <ac:spMkLst>
            <pc:docMk/>
            <pc:sldMk cId="2830784333" sldId="268"/>
            <ac:spMk id="233" creationId="{2C970AD0-D260-427C-AD4C-E567EBD7ED4C}"/>
          </ac:spMkLst>
        </pc:spChg>
        <pc:spChg chg="add del">
          <ac:chgData name="Simone C." userId="7045388030d0df92" providerId="LiveId" clId="{46AFDE5B-45EF-4024-A2D1-D9047B07C5AB}" dt="2022-02-01T15:54:56.705" v="1470" actId="26606"/>
          <ac:spMkLst>
            <pc:docMk/>
            <pc:sldMk cId="2830784333" sldId="268"/>
            <ac:spMk id="240" creationId="{2211A762-7F7C-4907-B035-FB3408A9241C}"/>
          </ac:spMkLst>
        </pc:spChg>
        <pc:spChg chg="add del">
          <ac:chgData name="Simone C." userId="7045388030d0df92" providerId="LiveId" clId="{46AFDE5B-45EF-4024-A2D1-D9047B07C5AB}" dt="2022-02-01T15:54:58.196" v="1472" actId="26606"/>
          <ac:spMkLst>
            <pc:docMk/>
            <pc:sldMk cId="2830784333" sldId="268"/>
            <ac:spMk id="250" creationId="{8CE847E9-779A-40E4-ADC6-93A46EF0485C}"/>
          </ac:spMkLst>
        </pc:spChg>
        <pc:spChg chg="add del">
          <ac:chgData name="Simone C." userId="7045388030d0df92" providerId="LiveId" clId="{46AFDE5B-45EF-4024-A2D1-D9047B07C5AB}" dt="2022-02-01T15:54:58.196" v="1472" actId="26606"/>
          <ac:spMkLst>
            <pc:docMk/>
            <pc:sldMk cId="2830784333" sldId="268"/>
            <ac:spMk id="251" creationId="{244DE1F2-52EF-4621-9ABB-D39168A1D6D4}"/>
          </ac:spMkLst>
        </pc:spChg>
        <pc:spChg chg="add del">
          <ac:chgData name="Simone C." userId="7045388030d0df92" providerId="LiveId" clId="{46AFDE5B-45EF-4024-A2D1-D9047B07C5AB}" dt="2022-02-01T15:55:00.109" v="1475" actId="26606"/>
          <ac:spMkLst>
            <pc:docMk/>
            <pc:sldMk cId="2830784333" sldId="268"/>
            <ac:spMk id="261" creationId="{3CC362D4-3EDC-4429-9A4C-B01BB218B474}"/>
          </ac:spMkLst>
        </pc:spChg>
        <pc:spChg chg="add del">
          <ac:chgData name="Simone C." userId="7045388030d0df92" providerId="LiveId" clId="{46AFDE5B-45EF-4024-A2D1-D9047B07C5AB}" dt="2022-02-01T15:55:01.357" v="1477" actId="26606"/>
          <ac:spMkLst>
            <pc:docMk/>
            <pc:sldMk cId="2830784333" sldId="268"/>
            <ac:spMk id="271" creationId="{CA594B73-E370-4559-907B-6F99D2A35D6E}"/>
          </ac:spMkLst>
        </pc:spChg>
        <pc:spChg chg="add del">
          <ac:chgData name="Simone C." userId="7045388030d0df92" providerId="LiveId" clId="{46AFDE5B-45EF-4024-A2D1-D9047B07C5AB}" dt="2022-02-01T15:55:01.357" v="1477" actId="26606"/>
          <ac:spMkLst>
            <pc:docMk/>
            <pc:sldMk cId="2830784333" sldId="268"/>
            <ac:spMk id="272" creationId="{D91D76EF-8F39-4DF6-B81B-FF4FF5B5F090}"/>
          </ac:spMkLst>
        </pc:spChg>
        <pc:spChg chg="add del">
          <ac:chgData name="Simone C." userId="7045388030d0df92" providerId="LiveId" clId="{46AFDE5B-45EF-4024-A2D1-D9047B07C5AB}" dt="2022-02-01T15:55:01.357" v="1477" actId="26606"/>
          <ac:spMkLst>
            <pc:docMk/>
            <pc:sldMk cId="2830784333" sldId="268"/>
            <ac:spMk id="273" creationId="{F107068F-AAAD-4B93-AEB9-0AAAF785EDA6}"/>
          </ac:spMkLst>
        </pc:spChg>
        <pc:spChg chg="add del">
          <ac:chgData name="Simone C." userId="7045388030d0df92" providerId="LiveId" clId="{46AFDE5B-45EF-4024-A2D1-D9047B07C5AB}" dt="2022-02-01T15:55:01.357" v="1477" actId="26606"/>
          <ac:spMkLst>
            <pc:docMk/>
            <pc:sldMk cId="2830784333" sldId="268"/>
            <ac:spMk id="274" creationId="{BD8A1594-7225-430E-B350-E6F911F68347}"/>
          </ac:spMkLst>
        </pc:spChg>
        <pc:spChg chg="add del">
          <ac:chgData name="Simone C." userId="7045388030d0df92" providerId="LiveId" clId="{46AFDE5B-45EF-4024-A2D1-D9047B07C5AB}" dt="2022-02-01T15:55:01.357" v="1477" actId="26606"/>
          <ac:spMkLst>
            <pc:docMk/>
            <pc:sldMk cId="2830784333" sldId="268"/>
            <ac:spMk id="275" creationId="{52622F2C-B4C0-4C12-9CDF-53C37129F229}"/>
          </ac:spMkLst>
        </pc:spChg>
        <pc:spChg chg="add del">
          <ac:chgData name="Simone C." userId="7045388030d0df92" providerId="LiveId" clId="{46AFDE5B-45EF-4024-A2D1-D9047B07C5AB}" dt="2022-02-01T15:55:02.764" v="1479" actId="26606"/>
          <ac:spMkLst>
            <pc:docMk/>
            <pc:sldMk cId="2830784333" sldId="268"/>
            <ac:spMk id="284" creationId="{D481A57A-BD1F-47D3-AF71-ABFD1F40707F}"/>
          </ac:spMkLst>
        </pc:spChg>
        <pc:spChg chg="add del">
          <ac:chgData name="Simone C." userId="7045388030d0df92" providerId="LiveId" clId="{46AFDE5B-45EF-4024-A2D1-D9047B07C5AB}" dt="2022-02-01T15:55:02.764" v="1479" actId="26606"/>
          <ac:spMkLst>
            <pc:docMk/>
            <pc:sldMk cId="2830784333" sldId="268"/>
            <ac:spMk id="285" creationId="{9E9D9AAF-D458-4251-B695-C5E9650CEA67}"/>
          </ac:spMkLst>
        </pc:spChg>
        <pc:spChg chg="add del">
          <ac:chgData name="Simone C." userId="7045388030d0df92" providerId="LiveId" clId="{46AFDE5B-45EF-4024-A2D1-D9047B07C5AB}" dt="2022-02-01T15:55:03.586" v="1481" actId="26606"/>
          <ac:spMkLst>
            <pc:docMk/>
            <pc:sldMk cId="2830784333" sldId="268"/>
            <ac:spMk id="296" creationId="{3D38CC19-E794-46C3-B8AB-0CB7B469FAF3}"/>
          </ac:spMkLst>
        </pc:spChg>
        <pc:spChg chg="add del">
          <ac:chgData name="Simone C." userId="7045388030d0df92" providerId="LiveId" clId="{46AFDE5B-45EF-4024-A2D1-D9047B07C5AB}" dt="2022-02-01T15:55:03.586" v="1481" actId="26606"/>
          <ac:spMkLst>
            <pc:docMk/>
            <pc:sldMk cId="2830784333" sldId="268"/>
            <ac:spMk id="297" creationId="{438E7007-C948-4311-858E-7A24752DCF3F}"/>
          </ac:spMkLst>
        </pc:spChg>
        <pc:spChg chg="add del">
          <ac:chgData name="Simone C." userId="7045388030d0df92" providerId="LiveId" clId="{46AFDE5B-45EF-4024-A2D1-D9047B07C5AB}" dt="2022-02-01T15:55:06.089" v="1483" actId="26606"/>
          <ac:spMkLst>
            <pc:docMk/>
            <pc:sldMk cId="2830784333" sldId="268"/>
            <ac:spMk id="308" creationId="{1E603CE8-BA2E-40B1-9824-704215BB301B}"/>
          </ac:spMkLst>
        </pc:spChg>
        <pc:spChg chg="add del">
          <ac:chgData name="Simone C." userId="7045388030d0df92" providerId="LiveId" clId="{46AFDE5B-45EF-4024-A2D1-D9047B07C5AB}" dt="2022-02-01T15:55:06.089" v="1483" actId="26606"/>
          <ac:spMkLst>
            <pc:docMk/>
            <pc:sldMk cId="2830784333" sldId="268"/>
            <ac:spMk id="309" creationId="{1E444D76-6D63-4133-9AC5-53C80FCECC4B}"/>
          </ac:spMkLst>
        </pc:spChg>
        <pc:spChg chg="add del">
          <ac:chgData name="Simone C." userId="7045388030d0df92" providerId="LiveId" clId="{46AFDE5B-45EF-4024-A2D1-D9047B07C5AB}" dt="2022-02-01T15:55:06.089" v="1483" actId="26606"/>
          <ac:spMkLst>
            <pc:docMk/>
            <pc:sldMk cId="2830784333" sldId="268"/>
            <ac:spMk id="310" creationId="{5DEF5C31-60A6-4782-ACE9-9F140651CD85}"/>
          </ac:spMkLst>
        </pc:spChg>
        <pc:spChg chg="add del">
          <ac:chgData name="Simone C." userId="7045388030d0df92" providerId="LiveId" clId="{46AFDE5B-45EF-4024-A2D1-D9047B07C5AB}" dt="2022-02-01T15:55:06.089" v="1483" actId="26606"/>
          <ac:spMkLst>
            <pc:docMk/>
            <pc:sldMk cId="2830784333" sldId="268"/>
            <ac:spMk id="311" creationId="{0DA209AA-6A92-4759-A1F9-7A61707DAB1B}"/>
          </ac:spMkLst>
        </pc:spChg>
        <pc:spChg chg="add del">
          <ac:chgData name="Simone C." userId="7045388030d0df92" providerId="LiveId" clId="{46AFDE5B-45EF-4024-A2D1-D9047B07C5AB}" dt="2022-02-01T15:55:07.418" v="1485" actId="26606"/>
          <ac:spMkLst>
            <pc:docMk/>
            <pc:sldMk cId="2830784333" sldId="268"/>
            <ac:spMk id="322" creationId="{7357A9D9-AC2E-47F1-8E8D-E5744617F0C9}"/>
          </ac:spMkLst>
        </pc:spChg>
        <pc:spChg chg="add del">
          <ac:chgData name="Simone C." userId="7045388030d0df92" providerId="LiveId" clId="{46AFDE5B-45EF-4024-A2D1-D9047B07C5AB}" dt="2022-02-01T15:55:07.418" v="1485" actId="26606"/>
          <ac:spMkLst>
            <pc:docMk/>
            <pc:sldMk cId="2830784333" sldId="268"/>
            <ac:spMk id="323" creationId="{29174BCC-7AB0-452F-B389-00A61EB867A9}"/>
          </ac:spMkLst>
        </pc:spChg>
        <pc:spChg chg="add del">
          <ac:chgData name="Simone C." userId="7045388030d0df92" providerId="LiveId" clId="{46AFDE5B-45EF-4024-A2D1-D9047B07C5AB}" dt="2022-02-01T15:55:07.418" v="1485" actId="26606"/>
          <ac:spMkLst>
            <pc:docMk/>
            <pc:sldMk cId="2830784333" sldId="268"/>
            <ac:spMk id="324" creationId="{36C2D523-B7A6-435B-8F2D-0C15F2836760}"/>
          </ac:spMkLst>
        </pc:spChg>
        <pc:spChg chg="add del">
          <ac:chgData name="Simone C." userId="7045388030d0df92" providerId="LiveId" clId="{46AFDE5B-45EF-4024-A2D1-D9047B07C5AB}" dt="2022-02-01T15:55:07.418" v="1485" actId="26606"/>
          <ac:spMkLst>
            <pc:docMk/>
            <pc:sldMk cId="2830784333" sldId="268"/>
            <ac:spMk id="325" creationId="{012251C9-2B08-4443-B361-44B029179FE5}"/>
          </ac:spMkLst>
        </pc:spChg>
        <pc:spChg chg="add del">
          <ac:chgData name="Simone C." userId="7045388030d0df92" providerId="LiveId" clId="{46AFDE5B-45EF-4024-A2D1-D9047B07C5AB}" dt="2022-02-07T16:14:21.700" v="1960" actId="26606"/>
          <ac:spMkLst>
            <pc:docMk/>
            <pc:sldMk cId="2830784333" sldId="268"/>
            <ac:spMk id="332" creationId="{F6356B25-8A7A-495B-AAC4-E6D10EDD0B98}"/>
          </ac:spMkLst>
        </pc:spChg>
        <pc:spChg chg="add del">
          <ac:chgData name="Simone C." userId="7045388030d0df92" providerId="LiveId" clId="{46AFDE5B-45EF-4024-A2D1-D9047B07C5AB}" dt="2022-02-07T16:14:21.700" v="1960" actId="26606"/>
          <ac:spMkLst>
            <pc:docMk/>
            <pc:sldMk cId="2830784333" sldId="268"/>
            <ac:spMk id="333" creationId="{C181D5AE-CC5C-4478-85D0-FFE52BC95023}"/>
          </ac:spMkLst>
        </pc:spChg>
        <pc:spChg chg="add del">
          <ac:chgData name="Simone C." userId="7045388030d0df92" providerId="LiveId" clId="{46AFDE5B-45EF-4024-A2D1-D9047B07C5AB}" dt="2022-02-07T16:13:22.464" v="1920" actId="26606"/>
          <ac:spMkLst>
            <pc:docMk/>
            <pc:sldMk cId="2830784333" sldId="268"/>
            <ac:spMk id="345" creationId="{CA594B73-E370-4559-907B-6F99D2A35D6E}"/>
          </ac:spMkLst>
        </pc:spChg>
        <pc:spChg chg="add del">
          <ac:chgData name="Simone C." userId="7045388030d0df92" providerId="LiveId" clId="{46AFDE5B-45EF-4024-A2D1-D9047B07C5AB}" dt="2022-02-07T16:13:22.464" v="1920" actId="26606"/>
          <ac:spMkLst>
            <pc:docMk/>
            <pc:sldMk cId="2830784333" sldId="268"/>
            <ac:spMk id="346" creationId="{D91D76EF-8F39-4DF6-B81B-FF4FF5B5F090}"/>
          </ac:spMkLst>
        </pc:spChg>
        <pc:spChg chg="add del">
          <ac:chgData name="Simone C." userId="7045388030d0df92" providerId="LiveId" clId="{46AFDE5B-45EF-4024-A2D1-D9047B07C5AB}" dt="2022-02-07T16:13:22.464" v="1920" actId="26606"/>
          <ac:spMkLst>
            <pc:docMk/>
            <pc:sldMk cId="2830784333" sldId="268"/>
            <ac:spMk id="347" creationId="{F107068F-AAAD-4B93-AEB9-0AAAF785EDA6}"/>
          </ac:spMkLst>
        </pc:spChg>
        <pc:spChg chg="add del">
          <ac:chgData name="Simone C." userId="7045388030d0df92" providerId="LiveId" clId="{46AFDE5B-45EF-4024-A2D1-D9047B07C5AB}" dt="2022-02-07T16:13:22.464" v="1920" actId="26606"/>
          <ac:spMkLst>
            <pc:docMk/>
            <pc:sldMk cId="2830784333" sldId="268"/>
            <ac:spMk id="348" creationId="{52622F2C-B4C0-4C12-9CDF-53C37129F229}"/>
          </ac:spMkLst>
        </pc:spChg>
        <pc:spChg chg="add del">
          <ac:chgData name="Simone C." userId="7045388030d0df92" providerId="LiveId" clId="{46AFDE5B-45EF-4024-A2D1-D9047B07C5AB}" dt="2022-02-07T16:13:23.826" v="1922" actId="26606"/>
          <ac:spMkLst>
            <pc:docMk/>
            <pc:sldMk cId="2830784333" sldId="268"/>
            <ac:spMk id="361" creationId="{8CE847E9-779A-40E4-ADC6-93A46EF0485C}"/>
          </ac:spMkLst>
        </pc:spChg>
        <pc:spChg chg="add del">
          <ac:chgData name="Simone C." userId="7045388030d0df92" providerId="LiveId" clId="{46AFDE5B-45EF-4024-A2D1-D9047B07C5AB}" dt="2022-02-07T16:13:23.826" v="1922" actId="26606"/>
          <ac:spMkLst>
            <pc:docMk/>
            <pc:sldMk cId="2830784333" sldId="268"/>
            <ac:spMk id="362" creationId="{244DE1F2-52EF-4621-9ABB-D39168A1D6D4}"/>
          </ac:spMkLst>
        </pc:spChg>
        <pc:spChg chg="add del">
          <ac:chgData name="Simone C." userId="7045388030d0df92" providerId="LiveId" clId="{46AFDE5B-45EF-4024-A2D1-D9047B07C5AB}" dt="2022-02-07T16:13:24.981" v="1924" actId="26606"/>
          <ac:spMkLst>
            <pc:docMk/>
            <pc:sldMk cId="2830784333" sldId="268"/>
            <ac:spMk id="375" creationId="{7357A9D9-AC2E-47F1-8E8D-E5744617F0C9}"/>
          </ac:spMkLst>
        </pc:spChg>
        <pc:spChg chg="add del">
          <ac:chgData name="Simone C." userId="7045388030d0df92" providerId="LiveId" clId="{46AFDE5B-45EF-4024-A2D1-D9047B07C5AB}" dt="2022-02-07T16:13:24.981" v="1924" actId="26606"/>
          <ac:spMkLst>
            <pc:docMk/>
            <pc:sldMk cId="2830784333" sldId="268"/>
            <ac:spMk id="376" creationId="{29174BCC-7AB0-452F-B389-00A61EB867A9}"/>
          </ac:spMkLst>
        </pc:spChg>
        <pc:spChg chg="add del">
          <ac:chgData name="Simone C." userId="7045388030d0df92" providerId="LiveId" clId="{46AFDE5B-45EF-4024-A2D1-D9047B07C5AB}" dt="2022-02-07T16:13:24.981" v="1924" actId="26606"/>
          <ac:spMkLst>
            <pc:docMk/>
            <pc:sldMk cId="2830784333" sldId="268"/>
            <ac:spMk id="377" creationId="{36C2D523-B7A6-435B-8F2D-0C15F2836760}"/>
          </ac:spMkLst>
        </pc:spChg>
        <pc:spChg chg="add del">
          <ac:chgData name="Simone C." userId="7045388030d0df92" providerId="LiveId" clId="{46AFDE5B-45EF-4024-A2D1-D9047B07C5AB}" dt="2022-02-07T16:13:24.981" v="1924" actId="26606"/>
          <ac:spMkLst>
            <pc:docMk/>
            <pc:sldMk cId="2830784333" sldId="268"/>
            <ac:spMk id="378" creationId="{012251C9-2B08-4443-B361-44B029179FE5}"/>
          </ac:spMkLst>
        </pc:spChg>
        <pc:spChg chg="add del">
          <ac:chgData name="Simone C." userId="7045388030d0df92" providerId="LiveId" clId="{46AFDE5B-45EF-4024-A2D1-D9047B07C5AB}" dt="2022-02-07T16:13:26.301" v="1926" actId="26606"/>
          <ac:spMkLst>
            <pc:docMk/>
            <pc:sldMk cId="2830784333" sldId="268"/>
            <ac:spMk id="385" creationId="{1E603CE8-BA2E-40B1-9824-704215BB301B}"/>
          </ac:spMkLst>
        </pc:spChg>
        <pc:spChg chg="add del">
          <ac:chgData name="Simone C." userId="7045388030d0df92" providerId="LiveId" clId="{46AFDE5B-45EF-4024-A2D1-D9047B07C5AB}" dt="2022-02-07T16:13:26.301" v="1926" actId="26606"/>
          <ac:spMkLst>
            <pc:docMk/>
            <pc:sldMk cId="2830784333" sldId="268"/>
            <ac:spMk id="386" creationId="{1E444D76-6D63-4133-9AC5-53C80FCECC4B}"/>
          </ac:spMkLst>
        </pc:spChg>
        <pc:spChg chg="add del">
          <ac:chgData name="Simone C." userId="7045388030d0df92" providerId="LiveId" clId="{46AFDE5B-45EF-4024-A2D1-D9047B07C5AB}" dt="2022-02-07T16:13:26.301" v="1926" actId="26606"/>
          <ac:spMkLst>
            <pc:docMk/>
            <pc:sldMk cId="2830784333" sldId="268"/>
            <ac:spMk id="387" creationId="{5DEF5C31-60A6-4782-ACE9-9F140651CD85}"/>
          </ac:spMkLst>
        </pc:spChg>
        <pc:spChg chg="add del">
          <ac:chgData name="Simone C." userId="7045388030d0df92" providerId="LiveId" clId="{46AFDE5B-45EF-4024-A2D1-D9047B07C5AB}" dt="2022-02-07T16:13:26.301" v="1926" actId="26606"/>
          <ac:spMkLst>
            <pc:docMk/>
            <pc:sldMk cId="2830784333" sldId="268"/>
            <ac:spMk id="388" creationId="{0DA209AA-6A92-4759-A1F9-7A61707DAB1B}"/>
          </ac:spMkLst>
        </pc:spChg>
        <pc:spChg chg="add del">
          <ac:chgData name="Simone C." userId="7045388030d0df92" providerId="LiveId" clId="{46AFDE5B-45EF-4024-A2D1-D9047B07C5AB}" dt="2022-02-07T16:13:30.705" v="1928" actId="26606"/>
          <ac:spMkLst>
            <pc:docMk/>
            <pc:sldMk cId="2830784333" sldId="268"/>
            <ac:spMk id="401" creationId="{3CC362D4-3EDC-4429-9A4C-B01BB218B474}"/>
          </ac:spMkLst>
        </pc:spChg>
        <pc:spChg chg="add del">
          <ac:chgData name="Simone C." userId="7045388030d0df92" providerId="LiveId" clId="{46AFDE5B-45EF-4024-A2D1-D9047B07C5AB}" dt="2022-02-07T16:13:30.705" v="1928" actId="26606"/>
          <ac:spMkLst>
            <pc:docMk/>
            <pc:sldMk cId="2830784333" sldId="268"/>
            <ac:spMk id="408" creationId="{AB8C130A-0E5F-41B2-880C-BD6F82D317D6}"/>
          </ac:spMkLst>
        </pc:spChg>
        <pc:spChg chg="add del">
          <ac:chgData name="Simone C." userId="7045388030d0df92" providerId="LiveId" clId="{46AFDE5B-45EF-4024-A2D1-D9047B07C5AB}" dt="2022-02-07T16:13:34.873" v="1930" actId="26606"/>
          <ac:spMkLst>
            <pc:docMk/>
            <pc:sldMk cId="2830784333" sldId="268"/>
            <ac:spMk id="415" creationId="{62C36301-F7EC-4BE9-9B78-411DDB93246A}"/>
          </ac:spMkLst>
        </pc:spChg>
        <pc:spChg chg="add del">
          <ac:chgData name="Simone C." userId="7045388030d0df92" providerId="LiveId" clId="{46AFDE5B-45EF-4024-A2D1-D9047B07C5AB}" dt="2022-02-07T16:13:36.391" v="1932" actId="26606"/>
          <ac:spMkLst>
            <pc:docMk/>
            <pc:sldMk cId="2830784333" sldId="268"/>
            <ac:spMk id="428" creationId="{D481A57A-BD1F-47D3-AF71-ABFD1F40707F}"/>
          </ac:spMkLst>
        </pc:spChg>
        <pc:spChg chg="add del">
          <ac:chgData name="Simone C." userId="7045388030d0df92" providerId="LiveId" clId="{46AFDE5B-45EF-4024-A2D1-D9047B07C5AB}" dt="2022-02-07T16:13:36.391" v="1932" actId="26606"/>
          <ac:spMkLst>
            <pc:docMk/>
            <pc:sldMk cId="2830784333" sldId="268"/>
            <ac:spMk id="429" creationId="{9E9D9AAF-D458-4251-B695-C5E9650CEA67}"/>
          </ac:spMkLst>
        </pc:spChg>
        <pc:spChg chg="add del">
          <ac:chgData name="Simone C." userId="7045388030d0df92" providerId="LiveId" clId="{46AFDE5B-45EF-4024-A2D1-D9047B07C5AB}" dt="2022-02-07T16:13:38.118" v="1934" actId="26606"/>
          <ac:spMkLst>
            <pc:docMk/>
            <pc:sldMk cId="2830784333" sldId="268"/>
            <ac:spMk id="442" creationId="{02DD21FC-1CD6-46EF-8777-B0BA80AD7CDC}"/>
          </ac:spMkLst>
        </pc:spChg>
        <pc:spChg chg="add del">
          <ac:chgData name="Simone C." userId="7045388030d0df92" providerId="LiveId" clId="{46AFDE5B-45EF-4024-A2D1-D9047B07C5AB}" dt="2022-02-07T16:13:38.118" v="1934" actId="26606"/>
          <ac:spMkLst>
            <pc:docMk/>
            <pc:sldMk cId="2830784333" sldId="268"/>
            <ac:spMk id="443" creationId="{EB8F8D18-911C-44BD-B199-34C6DC98B5FB}"/>
          </ac:spMkLst>
        </pc:spChg>
        <pc:spChg chg="add del">
          <ac:chgData name="Simone C." userId="7045388030d0df92" providerId="LiveId" clId="{46AFDE5B-45EF-4024-A2D1-D9047B07C5AB}" dt="2022-02-07T16:13:38.118" v="1934" actId="26606"/>
          <ac:spMkLst>
            <pc:docMk/>
            <pc:sldMk cId="2830784333" sldId="268"/>
            <ac:spMk id="444" creationId="{0D77955E-12A9-49DD-96E2-C63E47486C95}"/>
          </ac:spMkLst>
        </pc:spChg>
        <pc:spChg chg="add del">
          <ac:chgData name="Simone C." userId="7045388030d0df92" providerId="LiveId" clId="{46AFDE5B-45EF-4024-A2D1-D9047B07C5AB}" dt="2022-02-07T16:13:38.118" v="1934" actId="26606"/>
          <ac:spMkLst>
            <pc:docMk/>
            <pc:sldMk cId="2830784333" sldId="268"/>
            <ac:spMk id="445" creationId="{4AA87284-4D19-4A83-A123-2D6E32008CD4}"/>
          </ac:spMkLst>
        </pc:spChg>
        <pc:spChg chg="add del">
          <ac:chgData name="Simone C." userId="7045388030d0df92" providerId="LiveId" clId="{46AFDE5B-45EF-4024-A2D1-D9047B07C5AB}" dt="2022-02-07T16:14:21.700" v="1960" actId="26606"/>
          <ac:spMkLst>
            <pc:docMk/>
            <pc:sldMk cId="2830784333" sldId="268"/>
            <ac:spMk id="458" creationId="{8E0382BE-2A5C-4C03-A063-8AFF395689A7}"/>
          </ac:spMkLst>
        </pc:spChg>
        <pc:spChg chg="add del">
          <ac:chgData name="Simone C." userId="7045388030d0df92" providerId="LiveId" clId="{46AFDE5B-45EF-4024-A2D1-D9047B07C5AB}" dt="2022-02-07T16:14:21.700" v="1960" actId="26606"/>
          <ac:spMkLst>
            <pc:docMk/>
            <pc:sldMk cId="2830784333" sldId="268"/>
            <ac:spMk id="459" creationId="{C048512B-F107-4726-877D-D8E68C118B5F}"/>
          </ac:spMkLst>
        </pc:spChg>
        <pc:spChg chg="add del">
          <ac:chgData name="Simone C." userId="7045388030d0df92" providerId="LiveId" clId="{46AFDE5B-45EF-4024-A2D1-D9047B07C5AB}" dt="2022-02-07T16:14:21.700" v="1960" actId="26606"/>
          <ac:spMkLst>
            <pc:docMk/>
            <pc:sldMk cId="2830784333" sldId="268"/>
            <ac:spMk id="460" creationId="{A5235EAD-A22F-42E2-AF1A-2FCB3CED9FE9}"/>
          </ac:spMkLst>
        </pc:spChg>
        <pc:spChg chg="add del">
          <ac:chgData name="Simone C." userId="7045388030d0df92" providerId="LiveId" clId="{46AFDE5B-45EF-4024-A2D1-D9047B07C5AB}" dt="2022-02-07T16:14:21.700" v="1960" actId="26606"/>
          <ac:spMkLst>
            <pc:docMk/>
            <pc:sldMk cId="2830784333" sldId="268"/>
            <ac:spMk id="461" creationId="{AC944BEA-AB52-4688-A5E9-E34F0FA26BF9}"/>
          </ac:spMkLst>
        </pc:spChg>
        <pc:spChg chg="add del">
          <ac:chgData name="Simone C." userId="7045388030d0df92" providerId="LiveId" clId="{46AFDE5B-45EF-4024-A2D1-D9047B07C5AB}" dt="2022-02-07T16:14:15.641" v="1945" actId="26606"/>
          <ac:spMkLst>
            <pc:docMk/>
            <pc:sldMk cId="2830784333" sldId="268"/>
            <ac:spMk id="466" creationId="{3CC362D4-3EDC-4429-9A4C-B01BB218B474}"/>
          </ac:spMkLst>
        </pc:spChg>
        <pc:spChg chg="add del">
          <ac:chgData name="Simone C." userId="7045388030d0df92" providerId="LiveId" clId="{46AFDE5B-45EF-4024-A2D1-D9047B07C5AB}" dt="2022-02-07T16:14:16.649" v="1947" actId="26606"/>
          <ac:spMkLst>
            <pc:docMk/>
            <pc:sldMk cId="2830784333" sldId="268"/>
            <ac:spMk id="476" creationId="{8E0382BE-2A5C-4C03-A063-8AFF395689A7}"/>
          </ac:spMkLst>
        </pc:spChg>
        <pc:spChg chg="add del">
          <ac:chgData name="Simone C." userId="7045388030d0df92" providerId="LiveId" clId="{46AFDE5B-45EF-4024-A2D1-D9047B07C5AB}" dt="2022-02-07T16:14:16.649" v="1947" actId="26606"/>
          <ac:spMkLst>
            <pc:docMk/>
            <pc:sldMk cId="2830784333" sldId="268"/>
            <ac:spMk id="477" creationId="{C048512B-F107-4726-877D-D8E68C118B5F}"/>
          </ac:spMkLst>
        </pc:spChg>
        <pc:spChg chg="add del">
          <ac:chgData name="Simone C." userId="7045388030d0df92" providerId="LiveId" clId="{46AFDE5B-45EF-4024-A2D1-D9047B07C5AB}" dt="2022-02-07T16:14:16.649" v="1947" actId="26606"/>
          <ac:spMkLst>
            <pc:docMk/>
            <pc:sldMk cId="2830784333" sldId="268"/>
            <ac:spMk id="478" creationId="{AC944BEA-AB52-4688-A5E9-E34F0FA26BF9}"/>
          </ac:spMkLst>
        </pc:spChg>
        <pc:spChg chg="add del">
          <ac:chgData name="Simone C." userId="7045388030d0df92" providerId="LiveId" clId="{46AFDE5B-45EF-4024-A2D1-D9047B07C5AB}" dt="2022-02-07T16:14:18.986" v="1949" actId="26606"/>
          <ac:spMkLst>
            <pc:docMk/>
            <pc:sldMk cId="2830784333" sldId="268"/>
            <ac:spMk id="485" creationId="{38BE7445-ADC2-4B28-9AB0-6D078A08E5A3}"/>
          </ac:spMkLst>
        </pc:spChg>
        <pc:spChg chg="add del">
          <ac:chgData name="Simone C." userId="7045388030d0df92" providerId="LiveId" clId="{46AFDE5B-45EF-4024-A2D1-D9047B07C5AB}" dt="2022-02-07T16:14:18.986" v="1949" actId="26606"/>
          <ac:spMkLst>
            <pc:docMk/>
            <pc:sldMk cId="2830784333" sldId="268"/>
            <ac:spMk id="486" creationId="{5CE38AD9-456E-401A-B337-1943BFFCF4E2}"/>
          </ac:spMkLst>
        </pc:spChg>
        <pc:spChg chg="add del">
          <ac:chgData name="Simone C." userId="7045388030d0df92" providerId="LiveId" clId="{46AFDE5B-45EF-4024-A2D1-D9047B07C5AB}" dt="2022-02-07T16:14:20.081" v="1951" actId="26606"/>
          <ac:spMkLst>
            <pc:docMk/>
            <pc:sldMk cId="2830784333" sldId="268"/>
            <ac:spMk id="496" creationId="{70A3F018-344E-4573-B5DD-30627B049B69}"/>
          </ac:spMkLst>
        </pc:spChg>
        <pc:spChg chg="add del">
          <ac:chgData name="Simone C." userId="7045388030d0df92" providerId="LiveId" clId="{46AFDE5B-45EF-4024-A2D1-D9047B07C5AB}" dt="2022-02-07T16:14:20.081" v="1951" actId="26606"/>
          <ac:spMkLst>
            <pc:docMk/>
            <pc:sldMk cId="2830784333" sldId="268"/>
            <ac:spMk id="497" creationId="{97DD7EC0-9B65-4E0C-9FC3-69AF47C5B3E2}"/>
          </ac:spMkLst>
        </pc:spChg>
        <pc:spChg chg="add del">
          <ac:chgData name="Simone C." userId="7045388030d0df92" providerId="LiveId" clId="{46AFDE5B-45EF-4024-A2D1-D9047B07C5AB}" dt="2022-02-07T16:14:20.081" v="1951" actId="26606"/>
          <ac:spMkLst>
            <pc:docMk/>
            <pc:sldMk cId="2830784333" sldId="268"/>
            <ac:spMk id="498" creationId="{AD3D3DC4-B6C7-4C74-B1AE-C902C7559A16}"/>
          </ac:spMkLst>
        </pc:spChg>
        <pc:spChg chg="add del">
          <ac:chgData name="Simone C." userId="7045388030d0df92" providerId="LiveId" clId="{46AFDE5B-45EF-4024-A2D1-D9047B07C5AB}" dt="2022-02-07T16:14:20.081" v="1951" actId="26606"/>
          <ac:spMkLst>
            <pc:docMk/>
            <pc:sldMk cId="2830784333" sldId="268"/>
            <ac:spMk id="502" creationId="{2C970AD0-D260-427C-AD4C-E567EBD7ED4C}"/>
          </ac:spMkLst>
        </pc:spChg>
        <pc:grpChg chg="add del">
          <ac:chgData name="Simone C." userId="7045388030d0df92" providerId="LiveId" clId="{46AFDE5B-45EF-4024-A2D1-D9047B07C5AB}" dt="2022-02-01T15:53:40.404" v="1429" actId="26606"/>
          <ac:grpSpMkLst>
            <pc:docMk/>
            <pc:sldMk cId="2830784333" sldId="268"/>
            <ac:grpSpMk id="27" creationId="{24F7B6A7-503B-42E2-8BE8-F1AB2EA67730}"/>
          </ac:grpSpMkLst>
        </pc:grpChg>
        <pc:grpChg chg="add del">
          <ac:chgData name="Simone C." userId="7045388030d0df92" providerId="LiveId" clId="{46AFDE5B-45EF-4024-A2D1-D9047B07C5AB}" dt="2022-02-01T15:53:43.548" v="1431" actId="26606"/>
          <ac:grpSpMkLst>
            <pc:docMk/>
            <pc:sldMk cId="2830784333" sldId="268"/>
            <ac:grpSpMk id="42" creationId="{7E722CEB-BB8A-4EAE-BCAB-2026DDD880BD}"/>
          </ac:grpSpMkLst>
        </pc:grpChg>
        <pc:grpChg chg="add del">
          <ac:chgData name="Simone C." userId="7045388030d0df92" providerId="LiveId" clId="{46AFDE5B-45EF-4024-A2D1-D9047B07C5AB}" dt="2022-02-01T15:53:48.027" v="1435" actId="26606"/>
          <ac:grpSpMkLst>
            <pc:docMk/>
            <pc:sldMk cId="2830784333" sldId="268"/>
            <ac:grpSpMk id="59" creationId="{533119F7-D407-473A-BBF5-09E68C1EFB39}"/>
          </ac:grpSpMkLst>
        </pc:grpChg>
        <pc:grpChg chg="add del">
          <ac:chgData name="Simone C." userId="7045388030d0df92" providerId="LiveId" clId="{46AFDE5B-45EF-4024-A2D1-D9047B07C5AB}" dt="2022-02-01T15:53:50.315" v="1437" actId="26606"/>
          <ac:grpSpMkLst>
            <pc:docMk/>
            <pc:sldMk cId="2830784333" sldId="268"/>
            <ac:grpSpMk id="72" creationId="{4B0DF4F2-8AE4-4679-B83C-BAA89C1DF0D1}"/>
          </ac:grpSpMkLst>
        </pc:grpChg>
        <pc:grpChg chg="add del">
          <ac:chgData name="Simone C." userId="7045388030d0df92" providerId="LiveId" clId="{46AFDE5B-45EF-4024-A2D1-D9047B07C5AB}" dt="2022-02-01T15:53:52.908" v="1440" actId="26606"/>
          <ac:grpSpMkLst>
            <pc:docMk/>
            <pc:sldMk cId="2830784333" sldId="268"/>
            <ac:grpSpMk id="84" creationId="{24F7B6A7-503B-42E2-8BE8-F1AB2EA67730}"/>
          </ac:grpSpMkLst>
        </pc:grpChg>
        <pc:grpChg chg="add del">
          <ac:chgData name="Simone C." userId="7045388030d0df92" providerId="LiveId" clId="{46AFDE5B-45EF-4024-A2D1-D9047B07C5AB}" dt="2022-02-01T15:55:07.445" v="1486" actId="26606"/>
          <ac:grpSpMkLst>
            <pc:docMk/>
            <pc:sldMk cId="2830784333" sldId="268"/>
            <ac:grpSpMk id="95" creationId="{7E722CEB-BB8A-4EAE-BCAB-2026DDD880BD}"/>
          </ac:grpSpMkLst>
        </pc:grpChg>
        <pc:grpChg chg="add del">
          <ac:chgData name="Simone C." userId="7045388030d0df92" providerId="LiveId" clId="{46AFDE5B-45EF-4024-A2D1-D9047B07C5AB}" dt="2022-02-01T15:54:25.531" v="1444" actId="26606"/>
          <ac:grpSpMkLst>
            <pc:docMk/>
            <pc:sldMk cId="2830784333" sldId="268"/>
            <ac:grpSpMk id="119" creationId="{0B7166C8-68DB-4CEE-8E8F-923139E2E042}"/>
          </ac:grpSpMkLst>
        </pc:grpChg>
        <pc:grpChg chg="add del">
          <ac:chgData name="Simone C." userId="7045388030d0df92" providerId="LiveId" clId="{46AFDE5B-45EF-4024-A2D1-D9047B07C5AB}" dt="2022-02-01T15:54:36.860" v="1451" actId="26606"/>
          <ac:grpSpMkLst>
            <pc:docMk/>
            <pc:sldMk cId="2830784333" sldId="268"/>
            <ac:grpSpMk id="121" creationId="{9DD686A7-C8BE-4BE3-A546-218D9680F686}"/>
          </ac:grpSpMkLst>
        </pc:grpChg>
        <pc:grpChg chg="add del">
          <ac:chgData name="Simone C." userId="7045388030d0df92" providerId="LiveId" clId="{46AFDE5B-45EF-4024-A2D1-D9047B07C5AB}" dt="2022-02-01T15:55:01.357" v="1477" actId="26606"/>
          <ac:grpSpMkLst>
            <pc:docMk/>
            <pc:sldMk cId="2830784333" sldId="268"/>
            <ac:grpSpMk id="123" creationId="{90D2515D-12BA-4AAD-805D-6A124A8D42D6}"/>
          </ac:grpSpMkLst>
        </pc:grpChg>
        <pc:grpChg chg="add del">
          <ac:chgData name="Simone C." userId="7045388030d0df92" providerId="LiveId" clId="{46AFDE5B-45EF-4024-A2D1-D9047B07C5AB}" dt="2022-02-01T15:54:29.424" v="1447" actId="26606"/>
          <ac:grpSpMkLst>
            <pc:docMk/>
            <pc:sldMk cId="2830784333" sldId="268"/>
            <ac:grpSpMk id="134" creationId="{9597E435-C01F-480D-9EB3-E4D578C08926}"/>
          </ac:grpSpMkLst>
        </pc:grpChg>
        <pc:grpChg chg="add del">
          <ac:chgData name="Simone C." userId="7045388030d0df92" providerId="LiveId" clId="{46AFDE5B-45EF-4024-A2D1-D9047B07C5AB}" dt="2022-02-01T15:54:32.255" v="1449" actId="26606"/>
          <ac:grpSpMkLst>
            <pc:docMk/>
            <pc:sldMk cId="2830784333" sldId="268"/>
            <ac:grpSpMk id="145" creationId="{6C50BA5B-A652-4701-AAB6-F7C2FE8133DA}"/>
          </ac:grpSpMkLst>
        </pc:grpChg>
        <pc:grpChg chg="add del">
          <ac:chgData name="Simone C." userId="7045388030d0df92" providerId="LiveId" clId="{46AFDE5B-45EF-4024-A2D1-D9047B07C5AB}" dt="2022-02-01T15:54:39.722" v="1456" actId="26606"/>
          <ac:grpSpMkLst>
            <pc:docMk/>
            <pc:sldMk cId="2830784333" sldId="268"/>
            <ac:grpSpMk id="177" creationId="{4BA9265E-E03F-4A8E-B992-C06234B0E2C6}"/>
          </ac:grpSpMkLst>
        </pc:grpChg>
        <pc:grpChg chg="add del">
          <ac:chgData name="Simone C." userId="7045388030d0df92" providerId="LiveId" clId="{46AFDE5B-45EF-4024-A2D1-D9047B07C5AB}" dt="2022-02-01T15:54:43.023" v="1459" actId="26606"/>
          <ac:grpSpMkLst>
            <pc:docMk/>
            <pc:sldMk cId="2830784333" sldId="268"/>
            <ac:grpSpMk id="189" creationId="{A2CC88EC-80D8-4EA4-8B84-072D728A1F5F}"/>
          </ac:grpSpMkLst>
        </pc:grpChg>
        <pc:grpChg chg="add del">
          <ac:chgData name="Simone C." userId="7045388030d0df92" providerId="LiveId" clId="{46AFDE5B-45EF-4024-A2D1-D9047B07C5AB}" dt="2022-02-01T15:54:46.337" v="1461" actId="26606"/>
          <ac:grpSpMkLst>
            <pc:docMk/>
            <pc:sldMk cId="2830784333" sldId="268"/>
            <ac:grpSpMk id="198" creationId="{7E86C4B8-C2BC-455D-927C-B40650BA2359}"/>
          </ac:grpSpMkLst>
        </pc:grpChg>
        <pc:grpChg chg="add del">
          <ac:chgData name="Simone C." userId="7045388030d0df92" providerId="LiveId" clId="{46AFDE5B-45EF-4024-A2D1-D9047B07C5AB}" dt="2022-02-01T15:54:52.985" v="1465" actId="26606"/>
          <ac:grpSpMkLst>
            <pc:docMk/>
            <pc:sldMk cId="2830784333" sldId="268"/>
            <ac:grpSpMk id="219" creationId="{D1322AFB-EAA9-44D3-AFC5-680B1B759A3A}"/>
          </ac:grpSpMkLst>
        </pc:grpChg>
        <pc:grpChg chg="add del">
          <ac:chgData name="Simone C." userId="7045388030d0df92" providerId="LiveId" clId="{46AFDE5B-45EF-4024-A2D1-D9047B07C5AB}" dt="2022-02-01T15:54:54.446" v="1467" actId="26606"/>
          <ac:grpSpMkLst>
            <pc:docMk/>
            <pc:sldMk cId="2830784333" sldId="268"/>
            <ac:grpSpMk id="231" creationId="{0B7166C8-68DB-4CEE-8E8F-923139E2E042}"/>
          </ac:grpSpMkLst>
        </pc:grpChg>
        <pc:grpChg chg="add del">
          <ac:chgData name="Simone C." userId="7045388030d0df92" providerId="LiveId" clId="{46AFDE5B-45EF-4024-A2D1-D9047B07C5AB}" dt="2022-02-01T15:54:56.705" v="1470" actId="26606"/>
          <ac:grpSpMkLst>
            <pc:docMk/>
            <pc:sldMk cId="2830784333" sldId="268"/>
            <ac:grpSpMk id="241" creationId="{9597E435-C01F-480D-9EB3-E4D578C08926}"/>
          </ac:grpSpMkLst>
        </pc:grpChg>
        <pc:grpChg chg="add del">
          <ac:chgData name="Simone C." userId="7045388030d0df92" providerId="LiveId" clId="{46AFDE5B-45EF-4024-A2D1-D9047B07C5AB}" dt="2022-02-01T15:54:58.196" v="1472" actId="26606"/>
          <ac:grpSpMkLst>
            <pc:docMk/>
            <pc:sldMk cId="2830784333" sldId="268"/>
            <ac:grpSpMk id="252" creationId="{6C50BA5B-A652-4701-AAB6-F7C2FE8133DA}"/>
          </ac:grpSpMkLst>
        </pc:grpChg>
        <pc:grpChg chg="add del">
          <ac:chgData name="Simone C." userId="7045388030d0df92" providerId="LiveId" clId="{46AFDE5B-45EF-4024-A2D1-D9047B07C5AB}" dt="2022-02-01T15:55:00.109" v="1475" actId="26606"/>
          <ac:grpSpMkLst>
            <pc:docMk/>
            <pc:sldMk cId="2830784333" sldId="268"/>
            <ac:grpSpMk id="262" creationId="{8CBEAD6C-F63B-495E-9141-84A9FCB2B598}"/>
          </ac:grpSpMkLst>
        </pc:grpChg>
        <pc:grpChg chg="add del">
          <ac:chgData name="Simone C." userId="7045388030d0df92" providerId="LiveId" clId="{46AFDE5B-45EF-4024-A2D1-D9047B07C5AB}" dt="2022-02-01T15:55:02.764" v="1479" actId="26606"/>
          <ac:grpSpMkLst>
            <pc:docMk/>
            <pc:sldMk cId="2830784333" sldId="268"/>
            <ac:grpSpMk id="286" creationId="{CB566532-69F2-49CC-BB0C-3D828220412B}"/>
          </ac:grpSpMkLst>
        </pc:grpChg>
        <pc:grpChg chg="add del">
          <ac:chgData name="Simone C." userId="7045388030d0df92" providerId="LiveId" clId="{46AFDE5B-45EF-4024-A2D1-D9047B07C5AB}" dt="2022-02-01T15:55:03.586" v="1481" actId="26606"/>
          <ac:grpSpMkLst>
            <pc:docMk/>
            <pc:sldMk cId="2830784333" sldId="268"/>
            <ac:grpSpMk id="298" creationId="{D8172DAD-A215-4EC8-8181-B90EC651B42B}"/>
          </ac:grpSpMkLst>
        </pc:grpChg>
        <pc:grpChg chg="add del">
          <ac:chgData name="Simone C." userId="7045388030d0df92" providerId="LiveId" clId="{46AFDE5B-45EF-4024-A2D1-D9047B07C5AB}" dt="2022-02-01T15:55:06.089" v="1483" actId="26606"/>
          <ac:grpSpMkLst>
            <pc:docMk/>
            <pc:sldMk cId="2830784333" sldId="268"/>
            <ac:grpSpMk id="312" creationId="{9DD686A7-C8BE-4BE3-A546-218D9680F686}"/>
          </ac:grpSpMkLst>
        </pc:grpChg>
        <pc:grpChg chg="add del">
          <ac:chgData name="Simone C." userId="7045388030d0df92" providerId="LiveId" clId="{46AFDE5B-45EF-4024-A2D1-D9047B07C5AB}" dt="2022-02-07T16:14:21.700" v="1960" actId="26606"/>
          <ac:grpSpMkLst>
            <pc:docMk/>
            <pc:sldMk cId="2830784333" sldId="268"/>
            <ac:grpSpMk id="336" creationId="{A2CC88EC-80D8-4EA4-8B84-072D728A1F5F}"/>
          </ac:grpSpMkLst>
        </pc:grpChg>
        <pc:grpChg chg="add del">
          <ac:chgData name="Simone C." userId="7045388030d0df92" providerId="LiveId" clId="{46AFDE5B-45EF-4024-A2D1-D9047B07C5AB}" dt="2022-02-07T16:13:22.464" v="1920" actId="26606"/>
          <ac:grpSpMkLst>
            <pc:docMk/>
            <pc:sldMk cId="2830784333" sldId="268"/>
            <ac:grpSpMk id="349" creationId="{90D2515D-12BA-4AAD-805D-6A124A8D42D6}"/>
          </ac:grpSpMkLst>
        </pc:grpChg>
        <pc:grpChg chg="add del">
          <ac:chgData name="Simone C." userId="7045388030d0df92" providerId="LiveId" clId="{46AFDE5B-45EF-4024-A2D1-D9047B07C5AB}" dt="2022-02-07T16:13:23.826" v="1922" actId="26606"/>
          <ac:grpSpMkLst>
            <pc:docMk/>
            <pc:sldMk cId="2830784333" sldId="268"/>
            <ac:grpSpMk id="363" creationId="{6C50BA5B-A652-4701-AAB6-F7C2FE8133DA}"/>
          </ac:grpSpMkLst>
        </pc:grpChg>
        <pc:grpChg chg="add del">
          <ac:chgData name="Simone C." userId="7045388030d0df92" providerId="LiveId" clId="{46AFDE5B-45EF-4024-A2D1-D9047B07C5AB}" dt="2022-02-07T16:13:26.301" v="1926" actId="26606"/>
          <ac:grpSpMkLst>
            <pc:docMk/>
            <pc:sldMk cId="2830784333" sldId="268"/>
            <ac:grpSpMk id="389" creationId="{9DD686A7-C8BE-4BE3-A546-218D9680F686}"/>
          </ac:grpSpMkLst>
        </pc:grpChg>
        <pc:grpChg chg="add del">
          <ac:chgData name="Simone C." userId="7045388030d0df92" providerId="LiveId" clId="{46AFDE5B-45EF-4024-A2D1-D9047B07C5AB}" dt="2022-02-07T16:13:30.705" v="1928" actId="26606"/>
          <ac:grpSpMkLst>
            <pc:docMk/>
            <pc:sldMk cId="2830784333" sldId="268"/>
            <ac:grpSpMk id="402" creationId="{8CBEAD6C-F63B-495E-9141-84A9FCB2B598}"/>
          </ac:grpSpMkLst>
        </pc:grpChg>
        <pc:grpChg chg="add del">
          <ac:chgData name="Simone C." userId="7045388030d0df92" providerId="LiveId" clId="{46AFDE5B-45EF-4024-A2D1-D9047B07C5AB}" dt="2022-02-07T16:13:34.873" v="1930" actId="26606"/>
          <ac:grpSpMkLst>
            <pc:docMk/>
            <pc:sldMk cId="2830784333" sldId="268"/>
            <ac:grpSpMk id="416" creationId="{7E86C4B8-C2BC-455D-927C-B40650BA2359}"/>
          </ac:grpSpMkLst>
        </pc:grpChg>
        <pc:grpChg chg="add del">
          <ac:chgData name="Simone C." userId="7045388030d0df92" providerId="LiveId" clId="{46AFDE5B-45EF-4024-A2D1-D9047B07C5AB}" dt="2022-02-07T16:13:36.391" v="1932" actId="26606"/>
          <ac:grpSpMkLst>
            <pc:docMk/>
            <pc:sldMk cId="2830784333" sldId="268"/>
            <ac:grpSpMk id="430" creationId="{CB566532-69F2-49CC-BB0C-3D828220412B}"/>
          </ac:grpSpMkLst>
        </pc:grpChg>
        <pc:grpChg chg="add del">
          <ac:chgData name="Simone C." userId="7045388030d0df92" providerId="LiveId" clId="{46AFDE5B-45EF-4024-A2D1-D9047B07C5AB}" dt="2022-02-07T16:13:38.118" v="1934" actId="26606"/>
          <ac:grpSpMkLst>
            <pc:docMk/>
            <pc:sldMk cId="2830784333" sldId="268"/>
            <ac:grpSpMk id="446" creationId="{FD620A1F-3DDE-4E4A-BC47-BF74F2EDD515}"/>
          </ac:grpSpMkLst>
        </pc:grpChg>
        <pc:grpChg chg="add del">
          <ac:chgData name="Simone C." userId="7045388030d0df92" providerId="LiveId" clId="{46AFDE5B-45EF-4024-A2D1-D9047B07C5AB}" dt="2022-02-07T16:14:15.641" v="1945" actId="26606"/>
          <ac:grpSpMkLst>
            <pc:docMk/>
            <pc:sldMk cId="2830784333" sldId="268"/>
            <ac:grpSpMk id="467" creationId="{8CBEAD6C-F63B-495E-9141-84A9FCB2B598}"/>
          </ac:grpSpMkLst>
        </pc:grpChg>
        <pc:grpChg chg="add del">
          <ac:chgData name="Simone C." userId="7045388030d0df92" providerId="LiveId" clId="{46AFDE5B-45EF-4024-A2D1-D9047B07C5AB}" dt="2022-02-07T16:14:18.986" v="1949" actId="26606"/>
          <ac:grpSpMkLst>
            <pc:docMk/>
            <pc:sldMk cId="2830784333" sldId="268"/>
            <ac:grpSpMk id="487" creationId="{8A08024A-A73E-4157-9959-E0EB1E57DA4D}"/>
          </ac:grpSpMkLst>
        </pc:grpChg>
        <pc:grpChg chg="add del">
          <ac:chgData name="Simone C." userId="7045388030d0df92" providerId="LiveId" clId="{46AFDE5B-45EF-4024-A2D1-D9047B07C5AB}" dt="2022-02-07T16:14:20.081" v="1951" actId="26606"/>
          <ac:grpSpMkLst>
            <pc:docMk/>
            <pc:sldMk cId="2830784333" sldId="268"/>
            <ac:grpSpMk id="499" creationId="{0B7166C8-68DB-4CEE-8E8F-923139E2E042}"/>
          </ac:grpSpMkLst>
        </pc:grpChg>
        <pc:picChg chg="add mod ord">
          <ac:chgData name="Simone C." userId="7045388030d0df92" providerId="LiveId" clId="{46AFDE5B-45EF-4024-A2D1-D9047B07C5AB}" dt="2022-02-07T16:15:34.235" v="2000" actId="14100"/>
          <ac:picMkLst>
            <pc:docMk/>
            <pc:sldMk cId="2830784333" sldId="268"/>
            <ac:picMk id="4" creationId="{6939C669-DBDF-4D39-A220-D18897CF914D}"/>
          </ac:picMkLst>
        </pc:picChg>
        <pc:picChg chg="add del mod">
          <ac:chgData name="Simone C." userId="7045388030d0df92" providerId="LiveId" clId="{46AFDE5B-45EF-4024-A2D1-D9047B07C5AB}" dt="2022-02-01T15:52:36.022" v="1394" actId="478"/>
          <ac:picMkLst>
            <pc:docMk/>
            <pc:sldMk cId="2830784333" sldId="268"/>
            <ac:picMk id="6" creationId="{518D6B23-BE90-4B01-A3C0-07FDCBA34586}"/>
          </ac:picMkLst>
        </pc:picChg>
        <pc:picChg chg="add mod ord">
          <ac:chgData name="Simone C." userId="7045388030d0df92" providerId="LiveId" clId="{46AFDE5B-45EF-4024-A2D1-D9047B07C5AB}" dt="2022-02-07T16:14:21.700" v="1960" actId="26606"/>
          <ac:picMkLst>
            <pc:docMk/>
            <pc:sldMk cId="2830784333" sldId="268"/>
            <ac:picMk id="8" creationId="{191010CB-4E7D-4304-82A3-9E356222C908}"/>
          </ac:picMkLst>
        </pc:picChg>
        <pc:picChg chg="add del mod ord">
          <ac:chgData name="Simone C." userId="7045388030d0df92" providerId="LiveId" clId="{46AFDE5B-45EF-4024-A2D1-D9047B07C5AB}" dt="2022-02-07T16:12:15.159" v="1904" actId="478"/>
          <ac:picMkLst>
            <pc:docMk/>
            <pc:sldMk cId="2830784333" sldId="268"/>
            <ac:picMk id="10" creationId="{AAC0EBB9-B4E7-4F43-B683-CFCC9C9B590E}"/>
          </ac:picMkLst>
        </pc:picChg>
        <pc:picChg chg="add mod ord">
          <ac:chgData name="Simone C." userId="7045388030d0df92" providerId="LiveId" clId="{46AFDE5B-45EF-4024-A2D1-D9047B07C5AB}" dt="2022-02-07T16:14:21.700" v="1960" actId="26606"/>
          <ac:picMkLst>
            <pc:docMk/>
            <pc:sldMk cId="2830784333" sldId="268"/>
            <ac:picMk id="12" creationId="{2A4F8E5B-F587-4DEB-8555-C11FD9EB9D45}"/>
          </ac:picMkLst>
        </pc:picChg>
        <pc:cxnChg chg="add del">
          <ac:chgData name="Simone C." userId="7045388030d0df92" providerId="LiveId" clId="{46AFDE5B-45EF-4024-A2D1-D9047B07C5AB}" dt="2022-02-01T15:53:40.404" v="1429" actId="26606"/>
          <ac:cxnSpMkLst>
            <pc:docMk/>
            <pc:sldMk cId="2830784333" sldId="268"/>
            <ac:cxnSpMk id="15" creationId="{5B21A5B4-3BC7-44E5-85B1-A330BF2D2FCC}"/>
          </ac:cxnSpMkLst>
        </pc:cxnChg>
        <pc:cxnChg chg="add del">
          <ac:chgData name="Simone C." userId="7045388030d0df92" providerId="LiveId" clId="{46AFDE5B-45EF-4024-A2D1-D9047B07C5AB}" dt="2022-02-01T15:53:40.404" v="1429" actId="26606"/>
          <ac:cxnSpMkLst>
            <pc:docMk/>
            <pc:sldMk cId="2830784333" sldId="268"/>
            <ac:cxnSpMk id="17" creationId="{7B10F641-148A-47F7-B5A8-F054655BF155}"/>
          </ac:cxnSpMkLst>
        </pc:cxnChg>
        <pc:cxnChg chg="add del">
          <ac:chgData name="Simone C." userId="7045388030d0df92" providerId="LiveId" clId="{46AFDE5B-45EF-4024-A2D1-D9047B07C5AB}" dt="2022-02-01T15:53:40.404" v="1429" actId="26606"/>
          <ac:cxnSpMkLst>
            <pc:docMk/>
            <pc:sldMk cId="2830784333" sldId="268"/>
            <ac:cxnSpMk id="19" creationId="{5A0B2B99-5577-4EC2-B81C-F11692989828}"/>
          </ac:cxnSpMkLst>
        </pc:cxnChg>
        <pc:cxnChg chg="add del">
          <ac:chgData name="Simone C." userId="7045388030d0df92" providerId="LiveId" clId="{46AFDE5B-45EF-4024-A2D1-D9047B07C5AB}" dt="2022-02-01T15:53:40.404" v="1429" actId="26606"/>
          <ac:cxnSpMkLst>
            <pc:docMk/>
            <pc:sldMk cId="2830784333" sldId="268"/>
            <ac:cxnSpMk id="21" creationId="{E98F5047-C75D-49E0-BEC2-5C27DA57C559}"/>
          </ac:cxnSpMkLst>
        </pc:cxnChg>
        <pc:cxnChg chg="add del">
          <ac:chgData name="Simone C." userId="7045388030d0df92" providerId="LiveId" clId="{46AFDE5B-45EF-4024-A2D1-D9047B07C5AB}" dt="2022-02-01T15:53:40.404" v="1429" actId="26606"/>
          <ac:cxnSpMkLst>
            <pc:docMk/>
            <pc:sldMk cId="2830784333" sldId="268"/>
            <ac:cxnSpMk id="23" creationId="{4DDD9374-F0B8-48A8-B4F6-40DFD47D1C43}"/>
          </ac:cxnSpMkLst>
        </pc:cxnChg>
        <pc:cxnChg chg="add del">
          <ac:chgData name="Simone C." userId="7045388030d0df92" providerId="LiveId" clId="{46AFDE5B-45EF-4024-A2D1-D9047B07C5AB}" dt="2022-02-01T15:53:43.548" v="1431" actId="26606"/>
          <ac:cxnSpMkLst>
            <pc:docMk/>
            <pc:sldMk cId="2830784333" sldId="268"/>
            <ac:cxnSpMk id="36" creationId="{82AD43B9-92F4-4057-97D6-F188241F6985}"/>
          </ac:cxnSpMkLst>
        </pc:cxnChg>
        <pc:cxnChg chg="add del">
          <ac:chgData name="Simone C." userId="7045388030d0df92" providerId="LiveId" clId="{46AFDE5B-45EF-4024-A2D1-D9047B07C5AB}" dt="2022-02-01T15:53:43.548" v="1431" actId="26606"/>
          <ac:cxnSpMkLst>
            <pc:docMk/>
            <pc:sldMk cId="2830784333" sldId="268"/>
            <ac:cxnSpMk id="37" creationId="{499F7BC0-39F9-4848-B2DB-1297BEEE7ECD}"/>
          </ac:cxnSpMkLst>
        </pc:cxnChg>
        <pc:cxnChg chg="add del">
          <ac:chgData name="Simone C." userId="7045388030d0df92" providerId="LiveId" clId="{46AFDE5B-45EF-4024-A2D1-D9047B07C5AB}" dt="2022-02-01T15:53:43.548" v="1431" actId="26606"/>
          <ac:cxnSpMkLst>
            <pc:docMk/>
            <pc:sldMk cId="2830784333" sldId="268"/>
            <ac:cxnSpMk id="38" creationId="{1EC4E0BA-D384-4F53-8BD5-CAB037144B13}"/>
          </ac:cxnSpMkLst>
        </pc:cxnChg>
        <pc:cxnChg chg="add del">
          <ac:chgData name="Simone C." userId="7045388030d0df92" providerId="LiveId" clId="{46AFDE5B-45EF-4024-A2D1-D9047B07C5AB}" dt="2022-02-01T15:53:43.548" v="1431" actId="26606"/>
          <ac:cxnSpMkLst>
            <pc:docMk/>
            <pc:sldMk cId="2830784333" sldId="268"/>
            <ac:cxnSpMk id="39" creationId="{4BAD49F1-0BE0-46AB-BEAB-E785B3436A46}"/>
          </ac:cxnSpMkLst>
        </pc:cxnChg>
        <pc:cxnChg chg="add del">
          <ac:chgData name="Simone C." userId="7045388030d0df92" providerId="LiveId" clId="{46AFDE5B-45EF-4024-A2D1-D9047B07C5AB}" dt="2022-02-01T15:53:43.548" v="1431" actId="26606"/>
          <ac:cxnSpMkLst>
            <pc:docMk/>
            <pc:sldMk cId="2830784333" sldId="268"/>
            <ac:cxnSpMk id="40" creationId="{C1F9CF94-8EDB-4EEA-86F1-601DF60EC2FB}"/>
          </ac:cxnSpMkLst>
        </pc:cxnChg>
        <pc:cxnChg chg="add del">
          <ac:chgData name="Simone C." userId="7045388030d0df92" providerId="LiveId" clId="{46AFDE5B-45EF-4024-A2D1-D9047B07C5AB}" dt="2022-02-01T15:53:44.682" v="1433" actId="26606"/>
          <ac:cxnSpMkLst>
            <pc:docMk/>
            <pc:sldMk cId="2830784333" sldId="268"/>
            <ac:cxnSpMk id="45" creationId="{82AD43B9-92F4-4057-97D6-F188241F6985}"/>
          </ac:cxnSpMkLst>
        </pc:cxnChg>
        <pc:cxnChg chg="add del">
          <ac:chgData name="Simone C." userId="7045388030d0df92" providerId="LiveId" clId="{46AFDE5B-45EF-4024-A2D1-D9047B07C5AB}" dt="2022-02-01T15:53:44.682" v="1433" actId="26606"/>
          <ac:cxnSpMkLst>
            <pc:docMk/>
            <pc:sldMk cId="2830784333" sldId="268"/>
            <ac:cxnSpMk id="46" creationId="{499F7BC0-39F9-4848-B2DB-1297BEEE7ECD}"/>
          </ac:cxnSpMkLst>
        </pc:cxnChg>
        <pc:cxnChg chg="add del">
          <ac:chgData name="Simone C." userId="7045388030d0df92" providerId="LiveId" clId="{46AFDE5B-45EF-4024-A2D1-D9047B07C5AB}" dt="2022-02-01T15:53:44.682" v="1433" actId="26606"/>
          <ac:cxnSpMkLst>
            <pc:docMk/>
            <pc:sldMk cId="2830784333" sldId="268"/>
            <ac:cxnSpMk id="47" creationId="{1EC4E0BA-D384-4F53-8BD5-CAB037144B13}"/>
          </ac:cxnSpMkLst>
        </pc:cxnChg>
        <pc:cxnChg chg="add del">
          <ac:chgData name="Simone C." userId="7045388030d0df92" providerId="LiveId" clId="{46AFDE5B-45EF-4024-A2D1-D9047B07C5AB}" dt="2022-02-01T15:53:44.682" v="1433" actId="26606"/>
          <ac:cxnSpMkLst>
            <pc:docMk/>
            <pc:sldMk cId="2830784333" sldId="268"/>
            <ac:cxnSpMk id="48" creationId="{4BAD49F1-0BE0-46AB-BEAB-E785B3436A46}"/>
          </ac:cxnSpMkLst>
        </pc:cxnChg>
        <pc:cxnChg chg="add del">
          <ac:chgData name="Simone C." userId="7045388030d0df92" providerId="LiveId" clId="{46AFDE5B-45EF-4024-A2D1-D9047B07C5AB}" dt="2022-02-01T15:53:44.682" v="1433" actId="26606"/>
          <ac:cxnSpMkLst>
            <pc:docMk/>
            <pc:sldMk cId="2830784333" sldId="268"/>
            <ac:cxnSpMk id="49" creationId="{C1F9CF94-8EDB-4EEA-86F1-601DF60EC2FB}"/>
          </ac:cxnSpMkLst>
        </pc:cxnChg>
        <pc:cxnChg chg="add del">
          <ac:chgData name="Simone C." userId="7045388030d0df92" providerId="LiveId" clId="{46AFDE5B-45EF-4024-A2D1-D9047B07C5AB}" dt="2022-02-01T15:53:48.027" v="1435" actId="26606"/>
          <ac:cxnSpMkLst>
            <pc:docMk/>
            <pc:sldMk cId="2830784333" sldId="268"/>
            <ac:cxnSpMk id="53" creationId="{5B21A5B4-3BC7-44E5-85B1-A330BF2D2FCC}"/>
          </ac:cxnSpMkLst>
        </pc:cxnChg>
        <pc:cxnChg chg="add del">
          <ac:chgData name="Simone C." userId="7045388030d0df92" providerId="LiveId" clId="{46AFDE5B-45EF-4024-A2D1-D9047B07C5AB}" dt="2022-02-01T15:53:48.027" v="1435" actId="26606"/>
          <ac:cxnSpMkLst>
            <pc:docMk/>
            <pc:sldMk cId="2830784333" sldId="268"/>
            <ac:cxnSpMk id="54" creationId="{7B10F641-148A-47F7-B5A8-F054655BF155}"/>
          </ac:cxnSpMkLst>
        </pc:cxnChg>
        <pc:cxnChg chg="add del">
          <ac:chgData name="Simone C." userId="7045388030d0df92" providerId="LiveId" clId="{46AFDE5B-45EF-4024-A2D1-D9047B07C5AB}" dt="2022-02-01T15:53:48.027" v="1435" actId="26606"/>
          <ac:cxnSpMkLst>
            <pc:docMk/>
            <pc:sldMk cId="2830784333" sldId="268"/>
            <ac:cxnSpMk id="55" creationId="{5A0B2B99-5577-4EC2-B81C-F11692989828}"/>
          </ac:cxnSpMkLst>
        </pc:cxnChg>
        <pc:cxnChg chg="add del">
          <ac:chgData name="Simone C." userId="7045388030d0df92" providerId="LiveId" clId="{46AFDE5B-45EF-4024-A2D1-D9047B07C5AB}" dt="2022-02-01T15:53:48.027" v="1435" actId="26606"/>
          <ac:cxnSpMkLst>
            <pc:docMk/>
            <pc:sldMk cId="2830784333" sldId="268"/>
            <ac:cxnSpMk id="56" creationId="{E98F5047-C75D-49E0-BEC2-5C27DA57C559}"/>
          </ac:cxnSpMkLst>
        </pc:cxnChg>
        <pc:cxnChg chg="add del">
          <ac:chgData name="Simone C." userId="7045388030d0df92" providerId="LiveId" clId="{46AFDE5B-45EF-4024-A2D1-D9047B07C5AB}" dt="2022-02-01T15:53:48.027" v="1435" actId="26606"/>
          <ac:cxnSpMkLst>
            <pc:docMk/>
            <pc:sldMk cId="2830784333" sldId="268"/>
            <ac:cxnSpMk id="57" creationId="{4DDD9374-F0B8-48A8-B4F6-40DFD47D1C43}"/>
          </ac:cxnSpMkLst>
        </pc:cxnChg>
        <pc:cxnChg chg="add del">
          <ac:chgData name="Simone C." userId="7045388030d0df92" providerId="LiveId" clId="{46AFDE5B-45EF-4024-A2D1-D9047B07C5AB}" dt="2022-02-01T15:53:50.315" v="1437" actId="26606"/>
          <ac:cxnSpMkLst>
            <pc:docMk/>
            <pc:sldMk cId="2830784333" sldId="268"/>
            <ac:cxnSpMk id="63" creationId="{82AD43B9-92F4-4057-97D6-F188241F6985}"/>
          </ac:cxnSpMkLst>
        </pc:cxnChg>
        <pc:cxnChg chg="add del">
          <ac:chgData name="Simone C." userId="7045388030d0df92" providerId="LiveId" clId="{46AFDE5B-45EF-4024-A2D1-D9047B07C5AB}" dt="2022-02-01T15:53:50.315" v="1437" actId="26606"/>
          <ac:cxnSpMkLst>
            <pc:docMk/>
            <pc:sldMk cId="2830784333" sldId="268"/>
            <ac:cxnSpMk id="64" creationId="{499F7BC0-39F9-4848-B2DB-1297BEEE7ECD}"/>
          </ac:cxnSpMkLst>
        </pc:cxnChg>
        <pc:cxnChg chg="add del">
          <ac:chgData name="Simone C." userId="7045388030d0df92" providerId="LiveId" clId="{46AFDE5B-45EF-4024-A2D1-D9047B07C5AB}" dt="2022-02-01T15:53:50.315" v="1437" actId="26606"/>
          <ac:cxnSpMkLst>
            <pc:docMk/>
            <pc:sldMk cId="2830784333" sldId="268"/>
            <ac:cxnSpMk id="65" creationId="{1EC4E0BA-D384-4F53-8BD5-CAB037144B13}"/>
          </ac:cxnSpMkLst>
        </pc:cxnChg>
        <pc:cxnChg chg="add del">
          <ac:chgData name="Simone C." userId="7045388030d0df92" providerId="LiveId" clId="{46AFDE5B-45EF-4024-A2D1-D9047B07C5AB}" dt="2022-02-01T15:53:50.315" v="1437" actId="26606"/>
          <ac:cxnSpMkLst>
            <pc:docMk/>
            <pc:sldMk cId="2830784333" sldId="268"/>
            <ac:cxnSpMk id="66" creationId="{4BAD49F1-0BE0-46AB-BEAB-E785B3436A46}"/>
          </ac:cxnSpMkLst>
        </pc:cxnChg>
        <pc:cxnChg chg="add del">
          <ac:chgData name="Simone C." userId="7045388030d0df92" providerId="LiveId" clId="{46AFDE5B-45EF-4024-A2D1-D9047B07C5AB}" dt="2022-02-01T15:53:50.315" v="1437" actId="26606"/>
          <ac:cxnSpMkLst>
            <pc:docMk/>
            <pc:sldMk cId="2830784333" sldId="268"/>
            <ac:cxnSpMk id="67" creationId="{C1F9CF94-8EDB-4EEA-86F1-601DF60EC2FB}"/>
          </ac:cxnSpMkLst>
        </pc:cxnChg>
        <pc:cxnChg chg="add del">
          <ac:chgData name="Simone C." userId="7045388030d0df92" providerId="LiveId" clId="{46AFDE5B-45EF-4024-A2D1-D9047B07C5AB}" dt="2022-02-01T15:53:52.908" v="1440" actId="26606"/>
          <ac:cxnSpMkLst>
            <pc:docMk/>
            <pc:sldMk cId="2830784333" sldId="268"/>
            <ac:cxnSpMk id="78" creationId="{5B21A5B4-3BC7-44E5-85B1-A330BF2D2FCC}"/>
          </ac:cxnSpMkLst>
        </pc:cxnChg>
        <pc:cxnChg chg="add del">
          <ac:chgData name="Simone C." userId="7045388030d0df92" providerId="LiveId" clId="{46AFDE5B-45EF-4024-A2D1-D9047B07C5AB}" dt="2022-02-01T15:53:52.908" v="1440" actId="26606"/>
          <ac:cxnSpMkLst>
            <pc:docMk/>
            <pc:sldMk cId="2830784333" sldId="268"/>
            <ac:cxnSpMk id="79" creationId="{7B10F641-148A-47F7-B5A8-F054655BF155}"/>
          </ac:cxnSpMkLst>
        </pc:cxnChg>
        <pc:cxnChg chg="add del">
          <ac:chgData name="Simone C." userId="7045388030d0df92" providerId="LiveId" clId="{46AFDE5B-45EF-4024-A2D1-D9047B07C5AB}" dt="2022-02-01T15:53:52.908" v="1440" actId="26606"/>
          <ac:cxnSpMkLst>
            <pc:docMk/>
            <pc:sldMk cId="2830784333" sldId="268"/>
            <ac:cxnSpMk id="80" creationId="{5A0B2B99-5577-4EC2-B81C-F11692989828}"/>
          </ac:cxnSpMkLst>
        </pc:cxnChg>
        <pc:cxnChg chg="add del">
          <ac:chgData name="Simone C." userId="7045388030d0df92" providerId="LiveId" clId="{46AFDE5B-45EF-4024-A2D1-D9047B07C5AB}" dt="2022-02-01T15:53:52.908" v="1440" actId="26606"/>
          <ac:cxnSpMkLst>
            <pc:docMk/>
            <pc:sldMk cId="2830784333" sldId="268"/>
            <ac:cxnSpMk id="81" creationId="{E98F5047-C75D-49E0-BEC2-5C27DA57C559}"/>
          </ac:cxnSpMkLst>
        </pc:cxnChg>
        <pc:cxnChg chg="add del">
          <ac:chgData name="Simone C." userId="7045388030d0df92" providerId="LiveId" clId="{46AFDE5B-45EF-4024-A2D1-D9047B07C5AB}" dt="2022-02-01T15:53:52.908" v="1440" actId="26606"/>
          <ac:cxnSpMkLst>
            <pc:docMk/>
            <pc:sldMk cId="2830784333" sldId="268"/>
            <ac:cxnSpMk id="82" creationId="{4DDD9374-F0B8-48A8-B4F6-40DFD47D1C43}"/>
          </ac:cxnSpMkLst>
        </pc:cxnChg>
        <pc:cxnChg chg="add del">
          <ac:chgData name="Simone C." userId="7045388030d0df92" providerId="LiveId" clId="{46AFDE5B-45EF-4024-A2D1-D9047B07C5AB}" dt="2022-02-07T16:14:15.641" v="1945" actId="26606"/>
          <ac:cxnSpMkLst>
            <pc:docMk/>
            <pc:sldMk cId="2830784333" sldId="268"/>
            <ac:cxnSpMk id="86" creationId="{40AABB63-31C8-45F0-B7A8-725E51D980E9}"/>
          </ac:cxnSpMkLst>
        </pc:cxnChg>
        <pc:cxnChg chg="add del">
          <ac:chgData name="Simone C." userId="7045388030d0df92" providerId="LiveId" clId="{46AFDE5B-45EF-4024-A2D1-D9047B07C5AB}" dt="2022-02-07T16:14:15.641" v="1945" actId="26606"/>
          <ac:cxnSpMkLst>
            <pc:docMk/>
            <pc:sldMk cId="2830784333" sldId="268"/>
            <ac:cxnSpMk id="88" creationId="{60D684A0-E660-4ADE-B287-AD9ED433F006}"/>
          </ac:cxnSpMkLst>
        </pc:cxnChg>
        <pc:cxnChg chg="add del">
          <ac:chgData name="Simone C." userId="7045388030d0df92" providerId="LiveId" clId="{46AFDE5B-45EF-4024-A2D1-D9047B07C5AB}" dt="2022-02-01T15:55:07.445" v="1486" actId="26606"/>
          <ac:cxnSpMkLst>
            <pc:docMk/>
            <pc:sldMk cId="2830784333" sldId="268"/>
            <ac:cxnSpMk id="89" creationId="{82AD43B9-92F4-4057-97D6-F188241F6985}"/>
          </ac:cxnSpMkLst>
        </pc:cxnChg>
        <pc:cxnChg chg="add del">
          <ac:chgData name="Simone C." userId="7045388030d0df92" providerId="LiveId" clId="{46AFDE5B-45EF-4024-A2D1-D9047B07C5AB}" dt="2022-02-01T15:55:07.445" v="1486" actId="26606"/>
          <ac:cxnSpMkLst>
            <pc:docMk/>
            <pc:sldMk cId="2830784333" sldId="268"/>
            <ac:cxnSpMk id="90" creationId="{499F7BC0-39F9-4848-B2DB-1297BEEE7ECD}"/>
          </ac:cxnSpMkLst>
        </pc:cxnChg>
        <pc:cxnChg chg="add del">
          <ac:chgData name="Simone C." userId="7045388030d0df92" providerId="LiveId" clId="{46AFDE5B-45EF-4024-A2D1-D9047B07C5AB}" dt="2022-02-01T15:55:07.445" v="1486" actId="26606"/>
          <ac:cxnSpMkLst>
            <pc:docMk/>
            <pc:sldMk cId="2830784333" sldId="268"/>
            <ac:cxnSpMk id="91" creationId="{1EC4E0BA-D384-4F53-8BD5-CAB037144B13}"/>
          </ac:cxnSpMkLst>
        </pc:cxnChg>
        <pc:cxnChg chg="add del">
          <ac:chgData name="Simone C." userId="7045388030d0df92" providerId="LiveId" clId="{46AFDE5B-45EF-4024-A2D1-D9047B07C5AB}" dt="2022-02-01T15:55:07.445" v="1486" actId="26606"/>
          <ac:cxnSpMkLst>
            <pc:docMk/>
            <pc:sldMk cId="2830784333" sldId="268"/>
            <ac:cxnSpMk id="92" creationId="{4BAD49F1-0BE0-46AB-BEAB-E785B3436A46}"/>
          </ac:cxnSpMkLst>
        </pc:cxnChg>
        <pc:cxnChg chg="add del">
          <ac:chgData name="Simone C." userId="7045388030d0df92" providerId="LiveId" clId="{46AFDE5B-45EF-4024-A2D1-D9047B07C5AB}" dt="2022-02-01T15:55:07.445" v="1486" actId="26606"/>
          <ac:cxnSpMkLst>
            <pc:docMk/>
            <pc:sldMk cId="2830784333" sldId="268"/>
            <ac:cxnSpMk id="93" creationId="{C1F9CF94-8EDB-4EEA-86F1-601DF60EC2FB}"/>
          </ac:cxnSpMkLst>
        </pc:cxnChg>
        <pc:cxnChg chg="add del">
          <ac:chgData name="Simone C." userId="7045388030d0df92" providerId="LiveId" clId="{46AFDE5B-45EF-4024-A2D1-D9047B07C5AB}" dt="2022-02-01T15:54:25.531" v="1444" actId="26606"/>
          <ac:cxnSpMkLst>
            <pc:docMk/>
            <pc:sldMk cId="2830784333" sldId="268"/>
            <ac:cxnSpMk id="103" creationId="{52CA484F-07C5-42A1-91C8-EB87769CFAAD}"/>
          </ac:cxnSpMkLst>
        </pc:cxnChg>
        <pc:cxnChg chg="add del">
          <ac:chgData name="Simone C." userId="7045388030d0df92" providerId="LiveId" clId="{46AFDE5B-45EF-4024-A2D1-D9047B07C5AB}" dt="2022-02-01T15:54:25.531" v="1444" actId="26606"/>
          <ac:cxnSpMkLst>
            <pc:docMk/>
            <pc:sldMk cId="2830784333" sldId="268"/>
            <ac:cxnSpMk id="105" creationId="{FA0B7BC1-406F-41D7-BA81-1A9768481DA0}"/>
          </ac:cxnSpMkLst>
        </pc:cxnChg>
        <pc:cxnChg chg="add del">
          <ac:chgData name="Simone C." userId="7045388030d0df92" providerId="LiveId" clId="{46AFDE5B-45EF-4024-A2D1-D9047B07C5AB}" dt="2022-02-01T15:54:25.531" v="1444" actId="26606"/>
          <ac:cxnSpMkLst>
            <pc:docMk/>
            <pc:sldMk cId="2830784333" sldId="268"/>
            <ac:cxnSpMk id="107" creationId="{34B0E89A-03C2-4F68-8E43-A1EE5848C573}"/>
          </ac:cxnSpMkLst>
        </pc:cxnChg>
        <pc:cxnChg chg="add del">
          <ac:chgData name="Simone C." userId="7045388030d0df92" providerId="LiveId" clId="{46AFDE5B-45EF-4024-A2D1-D9047B07C5AB}" dt="2022-02-01T15:54:25.531" v="1444" actId="26606"/>
          <ac:cxnSpMkLst>
            <pc:docMk/>
            <pc:sldMk cId="2830784333" sldId="268"/>
            <ac:cxnSpMk id="109" creationId="{CA1BE3BA-0960-47B3-8902-9DAF7C3B450A}"/>
          </ac:cxnSpMkLst>
        </pc:cxnChg>
        <pc:cxnChg chg="add del">
          <ac:chgData name="Simone C." userId="7045388030d0df92" providerId="LiveId" clId="{46AFDE5B-45EF-4024-A2D1-D9047B07C5AB}" dt="2022-02-01T15:54:25.531" v="1444" actId="26606"/>
          <ac:cxnSpMkLst>
            <pc:docMk/>
            <pc:sldMk cId="2830784333" sldId="268"/>
            <ac:cxnSpMk id="111" creationId="{38F51752-E40A-4F91-8684-28990BF641CD}"/>
          </ac:cxnSpMkLst>
        </pc:cxnChg>
        <pc:cxnChg chg="add del">
          <ac:chgData name="Simone C." userId="7045388030d0df92" providerId="LiveId" clId="{46AFDE5B-45EF-4024-A2D1-D9047B07C5AB}" dt="2022-02-01T15:54:29.424" v="1447" actId="26606"/>
          <ac:cxnSpMkLst>
            <pc:docMk/>
            <pc:sldMk cId="2830784333" sldId="268"/>
            <ac:cxnSpMk id="128" creationId="{A3EFDC14-6007-40A0-8AE1-BAE81F1E6D23}"/>
          </ac:cxnSpMkLst>
        </pc:cxnChg>
        <pc:cxnChg chg="add del">
          <ac:chgData name="Simone C." userId="7045388030d0df92" providerId="LiveId" clId="{46AFDE5B-45EF-4024-A2D1-D9047B07C5AB}" dt="2022-02-01T15:54:29.424" v="1447" actId="26606"/>
          <ac:cxnSpMkLst>
            <pc:docMk/>
            <pc:sldMk cId="2830784333" sldId="268"/>
            <ac:cxnSpMk id="129" creationId="{BECDD5BA-8DDC-4AE9-83AF-D786575CBB4E}"/>
          </ac:cxnSpMkLst>
        </pc:cxnChg>
        <pc:cxnChg chg="add del">
          <ac:chgData name="Simone C." userId="7045388030d0df92" providerId="LiveId" clId="{46AFDE5B-45EF-4024-A2D1-D9047B07C5AB}" dt="2022-02-01T15:54:29.424" v="1447" actId="26606"/>
          <ac:cxnSpMkLst>
            <pc:docMk/>
            <pc:sldMk cId="2830784333" sldId="268"/>
            <ac:cxnSpMk id="130" creationId="{40AABB63-31C8-45F0-B7A8-725E51D980E9}"/>
          </ac:cxnSpMkLst>
        </pc:cxnChg>
        <pc:cxnChg chg="add del">
          <ac:chgData name="Simone C." userId="7045388030d0df92" providerId="LiveId" clId="{46AFDE5B-45EF-4024-A2D1-D9047B07C5AB}" dt="2022-02-01T15:54:29.424" v="1447" actId="26606"/>
          <ac:cxnSpMkLst>
            <pc:docMk/>
            <pc:sldMk cId="2830784333" sldId="268"/>
            <ac:cxnSpMk id="131" creationId="{60D684A0-E660-4ADE-B287-AD9ED433F006}"/>
          </ac:cxnSpMkLst>
        </pc:cxnChg>
        <pc:cxnChg chg="add del">
          <ac:chgData name="Simone C." userId="7045388030d0df92" providerId="LiveId" clId="{46AFDE5B-45EF-4024-A2D1-D9047B07C5AB}" dt="2022-02-01T15:54:29.424" v="1447" actId="26606"/>
          <ac:cxnSpMkLst>
            <pc:docMk/>
            <pc:sldMk cId="2830784333" sldId="268"/>
            <ac:cxnSpMk id="132" creationId="{D209B111-BF6F-45BE-9285-2859F44FD787}"/>
          </ac:cxnSpMkLst>
        </pc:cxnChg>
        <pc:cxnChg chg="add del">
          <ac:chgData name="Simone C." userId="7045388030d0df92" providerId="LiveId" clId="{46AFDE5B-45EF-4024-A2D1-D9047B07C5AB}" dt="2022-02-01T15:54:32.255" v="1449" actId="26606"/>
          <ac:cxnSpMkLst>
            <pc:docMk/>
            <pc:sldMk cId="2830784333" sldId="268"/>
            <ac:cxnSpMk id="138" creationId="{52CA484F-07C5-42A1-91C8-EB87769CFAAD}"/>
          </ac:cxnSpMkLst>
        </pc:cxnChg>
        <pc:cxnChg chg="add del">
          <ac:chgData name="Simone C." userId="7045388030d0df92" providerId="LiveId" clId="{46AFDE5B-45EF-4024-A2D1-D9047B07C5AB}" dt="2022-02-01T15:54:32.255" v="1449" actId="26606"/>
          <ac:cxnSpMkLst>
            <pc:docMk/>
            <pc:sldMk cId="2830784333" sldId="268"/>
            <ac:cxnSpMk id="139" creationId="{FA0B7BC1-406F-41D7-BA81-1A9768481DA0}"/>
          </ac:cxnSpMkLst>
        </pc:cxnChg>
        <pc:cxnChg chg="add del">
          <ac:chgData name="Simone C." userId="7045388030d0df92" providerId="LiveId" clId="{46AFDE5B-45EF-4024-A2D1-D9047B07C5AB}" dt="2022-02-01T15:54:32.255" v="1449" actId="26606"/>
          <ac:cxnSpMkLst>
            <pc:docMk/>
            <pc:sldMk cId="2830784333" sldId="268"/>
            <ac:cxnSpMk id="140" creationId="{34B0E89A-03C2-4F68-8E43-A1EE5848C573}"/>
          </ac:cxnSpMkLst>
        </pc:cxnChg>
        <pc:cxnChg chg="add del">
          <ac:chgData name="Simone C." userId="7045388030d0df92" providerId="LiveId" clId="{46AFDE5B-45EF-4024-A2D1-D9047B07C5AB}" dt="2022-02-01T15:54:32.255" v="1449" actId="26606"/>
          <ac:cxnSpMkLst>
            <pc:docMk/>
            <pc:sldMk cId="2830784333" sldId="268"/>
            <ac:cxnSpMk id="141" creationId="{CA1BE3BA-0960-47B3-8902-9DAF7C3B450A}"/>
          </ac:cxnSpMkLst>
        </pc:cxnChg>
        <pc:cxnChg chg="add del">
          <ac:chgData name="Simone C." userId="7045388030d0df92" providerId="LiveId" clId="{46AFDE5B-45EF-4024-A2D1-D9047B07C5AB}" dt="2022-02-01T15:54:32.255" v="1449" actId="26606"/>
          <ac:cxnSpMkLst>
            <pc:docMk/>
            <pc:sldMk cId="2830784333" sldId="268"/>
            <ac:cxnSpMk id="142" creationId="{38F51752-E40A-4F91-8684-28990BF641CD}"/>
          </ac:cxnSpMkLst>
        </pc:cxnChg>
        <pc:cxnChg chg="add del">
          <ac:chgData name="Simone C." userId="7045388030d0df92" providerId="LiveId" clId="{46AFDE5B-45EF-4024-A2D1-D9047B07C5AB}" dt="2022-02-01T15:54:36.860" v="1451" actId="26606"/>
          <ac:cxnSpMkLst>
            <pc:docMk/>
            <pc:sldMk cId="2830784333" sldId="268"/>
            <ac:cxnSpMk id="148" creationId="{5B21A5B4-3BC7-44E5-85B1-A330BF2D2FCC}"/>
          </ac:cxnSpMkLst>
        </pc:cxnChg>
        <pc:cxnChg chg="add del">
          <ac:chgData name="Simone C." userId="7045388030d0df92" providerId="LiveId" clId="{46AFDE5B-45EF-4024-A2D1-D9047B07C5AB}" dt="2022-02-01T15:54:36.860" v="1451" actId="26606"/>
          <ac:cxnSpMkLst>
            <pc:docMk/>
            <pc:sldMk cId="2830784333" sldId="268"/>
            <ac:cxnSpMk id="149" creationId="{7B10F641-148A-47F7-B5A8-F054655BF155}"/>
          </ac:cxnSpMkLst>
        </pc:cxnChg>
        <pc:cxnChg chg="add del">
          <ac:chgData name="Simone C." userId="7045388030d0df92" providerId="LiveId" clId="{46AFDE5B-45EF-4024-A2D1-D9047B07C5AB}" dt="2022-02-01T15:54:36.860" v="1451" actId="26606"/>
          <ac:cxnSpMkLst>
            <pc:docMk/>
            <pc:sldMk cId="2830784333" sldId="268"/>
            <ac:cxnSpMk id="150" creationId="{5A0B2B99-5577-4EC2-B81C-F11692989828}"/>
          </ac:cxnSpMkLst>
        </pc:cxnChg>
        <pc:cxnChg chg="add del">
          <ac:chgData name="Simone C." userId="7045388030d0df92" providerId="LiveId" clId="{46AFDE5B-45EF-4024-A2D1-D9047B07C5AB}" dt="2022-02-01T15:54:36.860" v="1451" actId="26606"/>
          <ac:cxnSpMkLst>
            <pc:docMk/>
            <pc:sldMk cId="2830784333" sldId="268"/>
            <ac:cxnSpMk id="151" creationId="{E98F5047-C75D-49E0-BEC2-5C27DA57C559}"/>
          </ac:cxnSpMkLst>
        </pc:cxnChg>
        <pc:cxnChg chg="add del">
          <ac:chgData name="Simone C." userId="7045388030d0df92" providerId="LiveId" clId="{46AFDE5B-45EF-4024-A2D1-D9047B07C5AB}" dt="2022-02-01T15:54:36.860" v="1451" actId="26606"/>
          <ac:cxnSpMkLst>
            <pc:docMk/>
            <pc:sldMk cId="2830784333" sldId="268"/>
            <ac:cxnSpMk id="152" creationId="{4DDD9374-F0B8-48A8-B4F6-40DFD47D1C43}"/>
          </ac:cxnSpMkLst>
        </pc:cxnChg>
        <pc:cxnChg chg="add del">
          <ac:chgData name="Simone C." userId="7045388030d0df92" providerId="LiveId" clId="{46AFDE5B-45EF-4024-A2D1-D9047B07C5AB}" dt="2022-02-07T16:13:22.464" v="1920" actId="26606"/>
          <ac:cxnSpMkLst>
            <pc:docMk/>
            <pc:sldMk cId="2830784333" sldId="268"/>
            <ac:cxnSpMk id="158" creationId="{CA1BE3BA-0960-47B3-8902-9DAF7C3B450A}"/>
          </ac:cxnSpMkLst>
        </pc:cxnChg>
        <pc:cxnChg chg="add del">
          <ac:chgData name="Simone C." userId="7045388030d0df92" providerId="LiveId" clId="{46AFDE5B-45EF-4024-A2D1-D9047B07C5AB}" dt="2022-02-01T15:54:37.689" v="1453" actId="26606"/>
          <ac:cxnSpMkLst>
            <pc:docMk/>
            <pc:sldMk cId="2830784333" sldId="268"/>
            <ac:cxnSpMk id="159" creationId="{52CA484F-07C5-42A1-91C8-EB87769CFAAD}"/>
          </ac:cxnSpMkLst>
        </pc:cxnChg>
        <pc:cxnChg chg="add del">
          <ac:chgData name="Simone C." userId="7045388030d0df92" providerId="LiveId" clId="{46AFDE5B-45EF-4024-A2D1-D9047B07C5AB}" dt="2022-02-01T15:54:37.689" v="1453" actId="26606"/>
          <ac:cxnSpMkLst>
            <pc:docMk/>
            <pc:sldMk cId="2830784333" sldId="268"/>
            <ac:cxnSpMk id="160" creationId="{FA0B7BC1-406F-41D7-BA81-1A9768481DA0}"/>
          </ac:cxnSpMkLst>
        </pc:cxnChg>
        <pc:cxnChg chg="add del">
          <ac:chgData name="Simone C." userId="7045388030d0df92" providerId="LiveId" clId="{46AFDE5B-45EF-4024-A2D1-D9047B07C5AB}" dt="2022-02-01T15:54:37.689" v="1453" actId="26606"/>
          <ac:cxnSpMkLst>
            <pc:docMk/>
            <pc:sldMk cId="2830784333" sldId="268"/>
            <ac:cxnSpMk id="161" creationId="{34B0E89A-03C2-4F68-8E43-A1EE5848C573}"/>
          </ac:cxnSpMkLst>
        </pc:cxnChg>
        <pc:cxnChg chg="add del">
          <ac:chgData name="Simone C." userId="7045388030d0df92" providerId="LiveId" clId="{46AFDE5B-45EF-4024-A2D1-D9047B07C5AB}" dt="2022-02-01T15:54:37.689" v="1453" actId="26606"/>
          <ac:cxnSpMkLst>
            <pc:docMk/>
            <pc:sldMk cId="2830784333" sldId="268"/>
            <ac:cxnSpMk id="162" creationId="{CA1BE3BA-0960-47B3-8902-9DAF7C3B450A}"/>
          </ac:cxnSpMkLst>
        </pc:cxnChg>
        <pc:cxnChg chg="add del">
          <ac:chgData name="Simone C." userId="7045388030d0df92" providerId="LiveId" clId="{46AFDE5B-45EF-4024-A2D1-D9047B07C5AB}" dt="2022-02-01T15:54:37.689" v="1453" actId="26606"/>
          <ac:cxnSpMkLst>
            <pc:docMk/>
            <pc:sldMk cId="2830784333" sldId="268"/>
            <ac:cxnSpMk id="163" creationId="{38F51752-E40A-4F91-8684-28990BF641CD}"/>
          </ac:cxnSpMkLst>
        </pc:cxnChg>
        <pc:cxnChg chg="add del">
          <ac:chgData name="Simone C." userId="7045388030d0df92" providerId="LiveId" clId="{46AFDE5B-45EF-4024-A2D1-D9047B07C5AB}" dt="2022-02-01T15:54:39.722" v="1456" actId="26606"/>
          <ac:cxnSpMkLst>
            <pc:docMk/>
            <pc:sldMk cId="2830784333" sldId="268"/>
            <ac:cxnSpMk id="169" creationId="{A3EFDC14-6007-40A0-8AE1-BAE81F1E6D23}"/>
          </ac:cxnSpMkLst>
        </pc:cxnChg>
        <pc:cxnChg chg="add del">
          <ac:chgData name="Simone C." userId="7045388030d0df92" providerId="LiveId" clId="{46AFDE5B-45EF-4024-A2D1-D9047B07C5AB}" dt="2022-02-01T15:54:39.722" v="1456" actId="26606"/>
          <ac:cxnSpMkLst>
            <pc:docMk/>
            <pc:sldMk cId="2830784333" sldId="268"/>
            <ac:cxnSpMk id="170" creationId="{BECDD5BA-8DDC-4AE9-83AF-D786575CBB4E}"/>
          </ac:cxnSpMkLst>
        </pc:cxnChg>
        <pc:cxnChg chg="add del">
          <ac:chgData name="Simone C." userId="7045388030d0df92" providerId="LiveId" clId="{46AFDE5B-45EF-4024-A2D1-D9047B07C5AB}" dt="2022-02-01T15:54:39.722" v="1456" actId="26606"/>
          <ac:cxnSpMkLst>
            <pc:docMk/>
            <pc:sldMk cId="2830784333" sldId="268"/>
            <ac:cxnSpMk id="171" creationId="{40AABB63-31C8-45F0-B7A8-725E51D980E9}"/>
          </ac:cxnSpMkLst>
        </pc:cxnChg>
        <pc:cxnChg chg="add del">
          <ac:chgData name="Simone C." userId="7045388030d0df92" providerId="LiveId" clId="{46AFDE5B-45EF-4024-A2D1-D9047B07C5AB}" dt="2022-02-01T15:54:39.722" v="1456" actId="26606"/>
          <ac:cxnSpMkLst>
            <pc:docMk/>
            <pc:sldMk cId="2830784333" sldId="268"/>
            <ac:cxnSpMk id="172" creationId="{60D684A0-E660-4ADE-B287-AD9ED433F006}"/>
          </ac:cxnSpMkLst>
        </pc:cxnChg>
        <pc:cxnChg chg="add del">
          <ac:chgData name="Simone C." userId="7045388030d0df92" providerId="LiveId" clId="{46AFDE5B-45EF-4024-A2D1-D9047B07C5AB}" dt="2022-02-01T15:54:39.722" v="1456" actId="26606"/>
          <ac:cxnSpMkLst>
            <pc:docMk/>
            <pc:sldMk cId="2830784333" sldId="268"/>
            <ac:cxnSpMk id="173" creationId="{D209B111-BF6F-45BE-9285-2859F44FD787}"/>
          </ac:cxnSpMkLst>
        </pc:cxnChg>
        <pc:cxnChg chg="add del">
          <ac:chgData name="Simone C." userId="7045388030d0df92" providerId="LiveId" clId="{46AFDE5B-45EF-4024-A2D1-D9047B07C5AB}" dt="2022-02-01T15:54:43.023" v="1459" actId="26606"/>
          <ac:cxnSpMkLst>
            <pc:docMk/>
            <pc:sldMk cId="2830784333" sldId="268"/>
            <ac:cxnSpMk id="180" creationId="{A3EFDC14-6007-40A0-8AE1-BAE81F1E6D23}"/>
          </ac:cxnSpMkLst>
        </pc:cxnChg>
        <pc:cxnChg chg="add del">
          <ac:chgData name="Simone C." userId="7045388030d0df92" providerId="LiveId" clId="{46AFDE5B-45EF-4024-A2D1-D9047B07C5AB}" dt="2022-02-01T15:54:43.023" v="1459" actId="26606"/>
          <ac:cxnSpMkLst>
            <pc:docMk/>
            <pc:sldMk cId="2830784333" sldId="268"/>
            <ac:cxnSpMk id="181" creationId="{BECDD5BA-8DDC-4AE9-83AF-D786575CBB4E}"/>
          </ac:cxnSpMkLst>
        </pc:cxnChg>
        <pc:cxnChg chg="add del">
          <ac:chgData name="Simone C." userId="7045388030d0df92" providerId="LiveId" clId="{46AFDE5B-45EF-4024-A2D1-D9047B07C5AB}" dt="2022-02-01T15:54:43.023" v="1459" actId="26606"/>
          <ac:cxnSpMkLst>
            <pc:docMk/>
            <pc:sldMk cId="2830784333" sldId="268"/>
            <ac:cxnSpMk id="182" creationId="{40AABB63-31C8-45F0-B7A8-725E51D980E9}"/>
          </ac:cxnSpMkLst>
        </pc:cxnChg>
        <pc:cxnChg chg="add del">
          <ac:chgData name="Simone C." userId="7045388030d0df92" providerId="LiveId" clId="{46AFDE5B-45EF-4024-A2D1-D9047B07C5AB}" dt="2022-02-01T15:54:43.023" v="1459" actId="26606"/>
          <ac:cxnSpMkLst>
            <pc:docMk/>
            <pc:sldMk cId="2830784333" sldId="268"/>
            <ac:cxnSpMk id="183" creationId="{60D684A0-E660-4ADE-B287-AD9ED433F006}"/>
          </ac:cxnSpMkLst>
        </pc:cxnChg>
        <pc:cxnChg chg="add del">
          <ac:chgData name="Simone C." userId="7045388030d0df92" providerId="LiveId" clId="{46AFDE5B-45EF-4024-A2D1-D9047B07C5AB}" dt="2022-02-01T15:54:43.023" v="1459" actId="26606"/>
          <ac:cxnSpMkLst>
            <pc:docMk/>
            <pc:sldMk cId="2830784333" sldId="268"/>
            <ac:cxnSpMk id="184" creationId="{D209B111-BF6F-45BE-9285-2859F44FD787}"/>
          </ac:cxnSpMkLst>
        </pc:cxnChg>
        <pc:cxnChg chg="add del">
          <ac:chgData name="Simone C." userId="7045388030d0df92" providerId="LiveId" clId="{46AFDE5B-45EF-4024-A2D1-D9047B07C5AB}" dt="2022-02-01T15:54:43.023" v="1459" actId="26606"/>
          <ac:cxnSpMkLst>
            <pc:docMk/>
            <pc:sldMk cId="2830784333" sldId="268"/>
            <ac:cxnSpMk id="187" creationId="{70A1997B-716A-4385-8D1D-E873EED1862A}"/>
          </ac:cxnSpMkLst>
        </pc:cxnChg>
        <pc:cxnChg chg="add del">
          <ac:chgData name="Simone C." userId="7045388030d0df92" providerId="LiveId" clId="{46AFDE5B-45EF-4024-A2D1-D9047B07C5AB}" dt="2022-02-01T15:54:43.023" v="1459" actId="26606"/>
          <ac:cxnSpMkLst>
            <pc:docMk/>
            <pc:sldMk cId="2830784333" sldId="268"/>
            <ac:cxnSpMk id="188" creationId="{CD3A9753-EB27-482A-AEB3-D49D74475DB3}"/>
          </ac:cxnSpMkLst>
        </pc:cxnChg>
        <pc:cxnChg chg="add del">
          <ac:chgData name="Simone C." userId="7045388030d0df92" providerId="LiveId" clId="{46AFDE5B-45EF-4024-A2D1-D9047B07C5AB}" dt="2022-02-01T15:54:46.337" v="1461" actId="26606"/>
          <ac:cxnSpMkLst>
            <pc:docMk/>
            <pc:sldMk cId="2830784333" sldId="268"/>
            <ac:cxnSpMk id="192" creationId="{A3EFDC14-6007-40A0-8AE1-BAE81F1E6D23}"/>
          </ac:cxnSpMkLst>
        </pc:cxnChg>
        <pc:cxnChg chg="add del">
          <ac:chgData name="Simone C." userId="7045388030d0df92" providerId="LiveId" clId="{46AFDE5B-45EF-4024-A2D1-D9047B07C5AB}" dt="2022-02-01T15:54:46.337" v="1461" actId="26606"/>
          <ac:cxnSpMkLst>
            <pc:docMk/>
            <pc:sldMk cId="2830784333" sldId="268"/>
            <ac:cxnSpMk id="193" creationId="{BECDD5BA-8DDC-4AE9-83AF-D786575CBB4E}"/>
          </ac:cxnSpMkLst>
        </pc:cxnChg>
        <pc:cxnChg chg="add del">
          <ac:chgData name="Simone C." userId="7045388030d0df92" providerId="LiveId" clId="{46AFDE5B-45EF-4024-A2D1-D9047B07C5AB}" dt="2022-02-01T15:54:46.337" v="1461" actId="26606"/>
          <ac:cxnSpMkLst>
            <pc:docMk/>
            <pc:sldMk cId="2830784333" sldId="268"/>
            <ac:cxnSpMk id="194" creationId="{40AABB63-31C8-45F0-B7A8-725E51D980E9}"/>
          </ac:cxnSpMkLst>
        </pc:cxnChg>
        <pc:cxnChg chg="add del">
          <ac:chgData name="Simone C." userId="7045388030d0df92" providerId="LiveId" clId="{46AFDE5B-45EF-4024-A2D1-D9047B07C5AB}" dt="2022-02-01T15:54:46.337" v="1461" actId="26606"/>
          <ac:cxnSpMkLst>
            <pc:docMk/>
            <pc:sldMk cId="2830784333" sldId="268"/>
            <ac:cxnSpMk id="195" creationId="{60D684A0-E660-4ADE-B287-AD9ED433F006}"/>
          </ac:cxnSpMkLst>
        </pc:cxnChg>
        <pc:cxnChg chg="add del">
          <ac:chgData name="Simone C." userId="7045388030d0df92" providerId="LiveId" clId="{46AFDE5B-45EF-4024-A2D1-D9047B07C5AB}" dt="2022-02-01T15:54:46.337" v="1461" actId="26606"/>
          <ac:cxnSpMkLst>
            <pc:docMk/>
            <pc:sldMk cId="2830784333" sldId="268"/>
            <ac:cxnSpMk id="196" creationId="{D209B111-BF6F-45BE-9285-2859F44FD787}"/>
          </ac:cxnSpMkLst>
        </pc:cxnChg>
        <pc:cxnChg chg="add del">
          <ac:chgData name="Simone C." userId="7045388030d0df92" providerId="LiveId" clId="{46AFDE5B-45EF-4024-A2D1-D9047B07C5AB}" dt="2022-02-01T15:54:49.696" v="1463" actId="26606"/>
          <ac:cxnSpMkLst>
            <pc:docMk/>
            <pc:sldMk cId="2830784333" sldId="268"/>
            <ac:cxnSpMk id="202" creationId="{52CA484F-07C5-42A1-91C8-EB87769CFAAD}"/>
          </ac:cxnSpMkLst>
        </pc:cxnChg>
        <pc:cxnChg chg="add del">
          <ac:chgData name="Simone C." userId="7045388030d0df92" providerId="LiveId" clId="{46AFDE5B-45EF-4024-A2D1-D9047B07C5AB}" dt="2022-02-01T15:54:49.696" v="1463" actId="26606"/>
          <ac:cxnSpMkLst>
            <pc:docMk/>
            <pc:sldMk cId="2830784333" sldId="268"/>
            <ac:cxnSpMk id="203" creationId="{FA0B7BC1-406F-41D7-BA81-1A9768481DA0}"/>
          </ac:cxnSpMkLst>
        </pc:cxnChg>
        <pc:cxnChg chg="add del">
          <ac:chgData name="Simone C." userId="7045388030d0df92" providerId="LiveId" clId="{46AFDE5B-45EF-4024-A2D1-D9047B07C5AB}" dt="2022-02-01T15:54:49.696" v="1463" actId="26606"/>
          <ac:cxnSpMkLst>
            <pc:docMk/>
            <pc:sldMk cId="2830784333" sldId="268"/>
            <ac:cxnSpMk id="204" creationId="{34B0E89A-03C2-4F68-8E43-A1EE5848C573}"/>
          </ac:cxnSpMkLst>
        </pc:cxnChg>
        <pc:cxnChg chg="add del">
          <ac:chgData name="Simone C." userId="7045388030d0df92" providerId="LiveId" clId="{46AFDE5B-45EF-4024-A2D1-D9047B07C5AB}" dt="2022-02-01T15:54:49.696" v="1463" actId="26606"/>
          <ac:cxnSpMkLst>
            <pc:docMk/>
            <pc:sldMk cId="2830784333" sldId="268"/>
            <ac:cxnSpMk id="205" creationId="{CA1BE3BA-0960-47B3-8902-9DAF7C3B450A}"/>
          </ac:cxnSpMkLst>
        </pc:cxnChg>
        <pc:cxnChg chg="add del">
          <ac:chgData name="Simone C." userId="7045388030d0df92" providerId="LiveId" clId="{46AFDE5B-45EF-4024-A2D1-D9047B07C5AB}" dt="2022-02-01T15:54:49.696" v="1463" actId="26606"/>
          <ac:cxnSpMkLst>
            <pc:docMk/>
            <pc:sldMk cId="2830784333" sldId="268"/>
            <ac:cxnSpMk id="206" creationId="{38F51752-E40A-4F91-8684-28990BF641CD}"/>
          </ac:cxnSpMkLst>
        </pc:cxnChg>
        <pc:cxnChg chg="add del">
          <ac:chgData name="Simone C." userId="7045388030d0df92" providerId="LiveId" clId="{46AFDE5B-45EF-4024-A2D1-D9047B07C5AB}" dt="2022-02-01T15:54:52.985" v="1465" actId="26606"/>
          <ac:cxnSpMkLst>
            <pc:docMk/>
            <pc:sldMk cId="2830784333" sldId="268"/>
            <ac:cxnSpMk id="212" creationId="{A3EFDC14-6007-40A0-8AE1-BAE81F1E6D23}"/>
          </ac:cxnSpMkLst>
        </pc:cxnChg>
        <pc:cxnChg chg="add del">
          <ac:chgData name="Simone C." userId="7045388030d0df92" providerId="LiveId" clId="{46AFDE5B-45EF-4024-A2D1-D9047B07C5AB}" dt="2022-02-01T15:54:52.985" v="1465" actId="26606"/>
          <ac:cxnSpMkLst>
            <pc:docMk/>
            <pc:sldMk cId="2830784333" sldId="268"/>
            <ac:cxnSpMk id="213" creationId="{BECDD5BA-8DDC-4AE9-83AF-D786575CBB4E}"/>
          </ac:cxnSpMkLst>
        </pc:cxnChg>
        <pc:cxnChg chg="add del">
          <ac:chgData name="Simone C." userId="7045388030d0df92" providerId="LiveId" clId="{46AFDE5B-45EF-4024-A2D1-D9047B07C5AB}" dt="2022-02-01T15:54:52.985" v="1465" actId="26606"/>
          <ac:cxnSpMkLst>
            <pc:docMk/>
            <pc:sldMk cId="2830784333" sldId="268"/>
            <ac:cxnSpMk id="214" creationId="{40AABB63-31C8-45F0-B7A8-725E51D980E9}"/>
          </ac:cxnSpMkLst>
        </pc:cxnChg>
        <pc:cxnChg chg="add del">
          <ac:chgData name="Simone C." userId="7045388030d0df92" providerId="LiveId" clId="{46AFDE5B-45EF-4024-A2D1-D9047B07C5AB}" dt="2022-02-01T15:54:52.985" v="1465" actId="26606"/>
          <ac:cxnSpMkLst>
            <pc:docMk/>
            <pc:sldMk cId="2830784333" sldId="268"/>
            <ac:cxnSpMk id="215" creationId="{60D684A0-E660-4ADE-B287-AD9ED433F006}"/>
          </ac:cxnSpMkLst>
        </pc:cxnChg>
        <pc:cxnChg chg="add del">
          <ac:chgData name="Simone C." userId="7045388030d0df92" providerId="LiveId" clId="{46AFDE5B-45EF-4024-A2D1-D9047B07C5AB}" dt="2022-02-01T15:54:52.985" v="1465" actId="26606"/>
          <ac:cxnSpMkLst>
            <pc:docMk/>
            <pc:sldMk cId="2830784333" sldId="268"/>
            <ac:cxnSpMk id="216" creationId="{D209B111-BF6F-45BE-9285-2859F44FD787}"/>
          </ac:cxnSpMkLst>
        </pc:cxnChg>
        <pc:cxnChg chg="add del">
          <ac:chgData name="Simone C." userId="7045388030d0df92" providerId="LiveId" clId="{46AFDE5B-45EF-4024-A2D1-D9047B07C5AB}" dt="2022-02-01T15:54:54.446" v="1467" actId="26606"/>
          <ac:cxnSpMkLst>
            <pc:docMk/>
            <pc:sldMk cId="2830784333" sldId="268"/>
            <ac:cxnSpMk id="223" creationId="{52CA484F-07C5-42A1-91C8-EB87769CFAAD}"/>
          </ac:cxnSpMkLst>
        </pc:cxnChg>
        <pc:cxnChg chg="add del">
          <ac:chgData name="Simone C." userId="7045388030d0df92" providerId="LiveId" clId="{46AFDE5B-45EF-4024-A2D1-D9047B07C5AB}" dt="2022-02-01T15:54:54.446" v="1467" actId="26606"/>
          <ac:cxnSpMkLst>
            <pc:docMk/>
            <pc:sldMk cId="2830784333" sldId="268"/>
            <ac:cxnSpMk id="224" creationId="{FA0B7BC1-406F-41D7-BA81-1A9768481DA0}"/>
          </ac:cxnSpMkLst>
        </pc:cxnChg>
        <pc:cxnChg chg="add del">
          <ac:chgData name="Simone C." userId="7045388030d0df92" providerId="LiveId" clId="{46AFDE5B-45EF-4024-A2D1-D9047B07C5AB}" dt="2022-02-01T15:54:54.446" v="1467" actId="26606"/>
          <ac:cxnSpMkLst>
            <pc:docMk/>
            <pc:sldMk cId="2830784333" sldId="268"/>
            <ac:cxnSpMk id="225" creationId="{34B0E89A-03C2-4F68-8E43-A1EE5848C573}"/>
          </ac:cxnSpMkLst>
        </pc:cxnChg>
        <pc:cxnChg chg="add del">
          <ac:chgData name="Simone C." userId="7045388030d0df92" providerId="LiveId" clId="{46AFDE5B-45EF-4024-A2D1-D9047B07C5AB}" dt="2022-02-01T15:54:54.446" v="1467" actId="26606"/>
          <ac:cxnSpMkLst>
            <pc:docMk/>
            <pc:sldMk cId="2830784333" sldId="268"/>
            <ac:cxnSpMk id="226" creationId="{CA1BE3BA-0960-47B3-8902-9DAF7C3B450A}"/>
          </ac:cxnSpMkLst>
        </pc:cxnChg>
        <pc:cxnChg chg="add del">
          <ac:chgData name="Simone C." userId="7045388030d0df92" providerId="LiveId" clId="{46AFDE5B-45EF-4024-A2D1-D9047B07C5AB}" dt="2022-02-01T15:54:54.446" v="1467" actId="26606"/>
          <ac:cxnSpMkLst>
            <pc:docMk/>
            <pc:sldMk cId="2830784333" sldId="268"/>
            <ac:cxnSpMk id="227" creationId="{38F51752-E40A-4F91-8684-28990BF641CD}"/>
          </ac:cxnSpMkLst>
        </pc:cxnChg>
        <pc:cxnChg chg="add del">
          <ac:chgData name="Simone C." userId="7045388030d0df92" providerId="LiveId" clId="{46AFDE5B-45EF-4024-A2D1-D9047B07C5AB}" dt="2022-02-01T15:54:56.705" v="1470" actId="26606"/>
          <ac:cxnSpMkLst>
            <pc:docMk/>
            <pc:sldMk cId="2830784333" sldId="268"/>
            <ac:cxnSpMk id="235" creationId="{A3EFDC14-6007-40A0-8AE1-BAE81F1E6D23}"/>
          </ac:cxnSpMkLst>
        </pc:cxnChg>
        <pc:cxnChg chg="add del">
          <ac:chgData name="Simone C." userId="7045388030d0df92" providerId="LiveId" clId="{46AFDE5B-45EF-4024-A2D1-D9047B07C5AB}" dt="2022-02-01T15:54:56.705" v="1470" actId="26606"/>
          <ac:cxnSpMkLst>
            <pc:docMk/>
            <pc:sldMk cId="2830784333" sldId="268"/>
            <ac:cxnSpMk id="236" creationId="{BECDD5BA-8DDC-4AE9-83AF-D786575CBB4E}"/>
          </ac:cxnSpMkLst>
        </pc:cxnChg>
        <pc:cxnChg chg="add del">
          <ac:chgData name="Simone C." userId="7045388030d0df92" providerId="LiveId" clId="{46AFDE5B-45EF-4024-A2D1-D9047B07C5AB}" dt="2022-02-01T15:54:56.705" v="1470" actId="26606"/>
          <ac:cxnSpMkLst>
            <pc:docMk/>
            <pc:sldMk cId="2830784333" sldId="268"/>
            <ac:cxnSpMk id="237" creationId="{40AABB63-31C8-45F0-B7A8-725E51D980E9}"/>
          </ac:cxnSpMkLst>
        </pc:cxnChg>
        <pc:cxnChg chg="add del">
          <ac:chgData name="Simone C." userId="7045388030d0df92" providerId="LiveId" clId="{46AFDE5B-45EF-4024-A2D1-D9047B07C5AB}" dt="2022-02-01T15:54:56.705" v="1470" actId="26606"/>
          <ac:cxnSpMkLst>
            <pc:docMk/>
            <pc:sldMk cId="2830784333" sldId="268"/>
            <ac:cxnSpMk id="238" creationId="{60D684A0-E660-4ADE-B287-AD9ED433F006}"/>
          </ac:cxnSpMkLst>
        </pc:cxnChg>
        <pc:cxnChg chg="add del">
          <ac:chgData name="Simone C." userId="7045388030d0df92" providerId="LiveId" clId="{46AFDE5B-45EF-4024-A2D1-D9047B07C5AB}" dt="2022-02-01T15:54:56.705" v="1470" actId="26606"/>
          <ac:cxnSpMkLst>
            <pc:docMk/>
            <pc:sldMk cId="2830784333" sldId="268"/>
            <ac:cxnSpMk id="239" creationId="{D209B111-BF6F-45BE-9285-2859F44FD787}"/>
          </ac:cxnSpMkLst>
        </pc:cxnChg>
        <pc:cxnChg chg="add del">
          <ac:chgData name="Simone C." userId="7045388030d0df92" providerId="LiveId" clId="{46AFDE5B-45EF-4024-A2D1-D9047B07C5AB}" dt="2022-02-01T15:54:58.196" v="1472" actId="26606"/>
          <ac:cxnSpMkLst>
            <pc:docMk/>
            <pc:sldMk cId="2830784333" sldId="268"/>
            <ac:cxnSpMk id="245" creationId="{52CA484F-07C5-42A1-91C8-EB87769CFAAD}"/>
          </ac:cxnSpMkLst>
        </pc:cxnChg>
        <pc:cxnChg chg="add del">
          <ac:chgData name="Simone C." userId="7045388030d0df92" providerId="LiveId" clId="{46AFDE5B-45EF-4024-A2D1-D9047B07C5AB}" dt="2022-02-01T15:54:58.196" v="1472" actId="26606"/>
          <ac:cxnSpMkLst>
            <pc:docMk/>
            <pc:sldMk cId="2830784333" sldId="268"/>
            <ac:cxnSpMk id="246" creationId="{FA0B7BC1-406F-41D7-BA81-1A9768481DA0}"/>
          </ac:cxnSpMkLst>
        </pc:cxnChg>
        <pc:cxnChg chg="add del">
          <ac:chgData name="Simone C." userId="7045388030d0df92" providerId="LiveId" clId="{46AFDE5B-45EF-4024-A2D1-D9047B07C5AB}" dt="2022-02-01T15:54:58.196" v="1472" actId="26606"/>
          <ac:cxnSpMkLst>
            <pc:docMk/>
            <pc:sldMk cId="2830784333" sldId="268"/>
            <ac:cxnSpMk id="247" creationId="{34B0E89A-03C2-4F68-8E43-A1EE5848C573}"/>
          </ac:cxnSpMkLst>
        </pc:cxnChg>
        <pc:cxnChg chg="add del">
          <ac:chgData name="Simone C." userId="7045388030d0df92" providerId="LiveId" clId="{46AFDE5B-45EF-4024-A2D1-D9047B07C5AB}" dt="2022-02-01T15:54:58.196" v="1472" actId="26606"/>
          <ac:cxnSpMkLst>
            <pc:docMk/>
            <pc:sldMk cId="2830784333" sldId="268"/>
            <ac:cxnSpMk id="248" creationId="{CA1BE3BA-0960-47B3-8902-9DAF7C3B450A}"/>
          </ac:cxnSpMkLst>
        </pc:cxnChg>
        <pc:cxnChg chg="add del">
          <ac:chgData name="Simone C." userId="7045388030d0df92" providerId="LiveId" clId="{46AFDE5B-45EF-4024-A2D1-D9047B07C5AB}" dt="2022-02-01T15:54:58.196" v="1472" actId="26606"/>
          <ac:cxnSpMkLst>
            <pc:docMk/>
            <pc:sldMk cId="2830784333" sldId="268"/>
            <ac:cxnSpMk id="249" creationId="{38F51752-E40A-4F91-8684-28990BF641CD}"/>
          </ac:cxnSpMkLst>
        </pc:cxnChg>
        <pc:cxnChg chg="add del">
          <ac:chgData name="Simone C." userId="7045388030d0df92" providerId="LiveId" clId="{46AFDE5B-45EF-4024-A2D1-D9047B07C5AB}" dt="2022-02-01T15:55:00.109" v="1475" actId="26606"/>
          <ac:cxnSpMkLst>
            <pc:docMk/>
            <pc:sldMk cId="2830784333" sldId="268"/>
            <ac:cxnSpMk id="256" creationId="{A3EFDC14-6007-40A0-8AE1-BAE81F1E6D23}"/>
          </ac:cxnSpMkLst>
        </pc:cxnChg>
        <pc:cxnChg chg="add del">
          <ac:chgData name="Simone C." userId="7045388030d0df92" providerId="LiveId" clId="{46AFDE5B-45EF-4024-A2D1-D9047B07C5AB}" dt="2022-02-01T15:55:00.109" v="1475" actId="26606"/>
          <ac:cxnSpMkLst>
            <pc:docMk/>
            <pc:sldMk cId="2830784333" sldId="268"/>
            <ac:cxnSpMk id="257" creationId="{BECDD5BA-8DDC-4AE9-83AF-D786575CBB4E}"/>
          </ac:cxnSpMkLst>
        </pc:cxnChg>
        <pc:cxnChg chg="add del">
          <ac:chgData name="Simone C." userId="7045388030d0df92" providerId="LiveId" clId="{46AFDE5B-45EF-4024-A2D1-D9047B07C5AB}" dt="2022-02-01T15:55:00.109" v="1475" actId="26606"/>
          <ac:cxnSpMkLst>
            <pc:docMk/>
            <pc:sldMk cId="2830784333" sldId="268"/>
            <ac:cxnSpMk id="258" creationId="{40AABB63-31C8-45F0-B7A8-725E51D980E9}"/>
          </ac:cxnSpMkLst>
        </pc:cxnChg>
        <pc:cxnChg chg="add del">
          <ac:chgData name="Simone C." userId="7045388030d0df92" providerId="LiveId" clId="{46AFDE5B-45EF-4024-A2D1-D9047B07C5AB}" dt="2022-02-01T15:55:00.109" v="1475" actId="26606"/>
          <ac:cxnSpMkLst>
            <pc:docMk/>
            <pc:sldMk cId="2830784333" sldId="268"/>
            <ac:cxnSpMk id="259" creationId="{60D684A0-E660-4ADE-B287-AD9ED433F006}"/>
          </ac:cxnSpMkLst>
        </pc:cxnChg>
        <pc:cxnChg chg="add del">
          <ac:chgData name="Simone C." userId="7045388030d0df92" providerId="LiveId" clId="{46AFDE5B-45EF-4024-A2D1-D9047B07C5AB}" dt="2022-02-01T15:55:00.109" v="1475" actId="26606"/>
          <ac:cxnSpMkLst>
            <pc:docMk/>
            <pc:sldMk cId="2830784333" sldId="268"/>
            <ac:cxnSpMk id="260" creationId="{D209B111-BF6F-45BE-9285-2859F44FD787}"/>
          </ac:cxnSpMkLst>
        </pc:cxnChg>
        <pc:cxnChg chg="add del">
          <ac:chgData name="Simone C." userId="7045388030d0df92" providerId="LiveId" clId="{46AFDE5B-45EF-4024-A2D1-D9047B07C5AB}" dt="2022-02-01T15:55:01.357" v="1477" actId="26606"/>
          <ac:cxnSpMkLst>
            <pc:docMk/>
            <pc:sldMk cId="2830784333" sldId="268"/>
            <ac:cxnSpMk id="266" creationId="{52CA484F-07C5-42A1-91C8-EB87769CFAAD}"/>
          </ac:cxnSpMkLst>
        </pc:cxnChg>
        <pc:cxnChg chg="add del">
          <ac:chgData name="Simone C." userId="7045388030d0df92" providerId="LiveId" clId="{46AFDE5B-45EF-4024-A2D1-D9047B07C5AB}" dt="2022-02-01T15:55:01.357" v="1477" actId="26606"/>
          <ac:cxnSpMkLst>
            <pc:docMk/>
            <pc:sldMk cId="2830784333" sldId="268"/>
            <ac:cxnSpMk id="267" creationId="{FA0B7BC1-406F-41D7-BA81-1A9768481DA0}"/>
          </ac:cxnSpMkLst>
        </pc:cxnChg>
        <pc:cxnChg chg="add del">
          <ac:chgData name="Simone C." userId="7045388030d0df92" providerId="LiveId" clId="{46AFDE5B-45EF-4024-A2D1-D9047B07C5AB}" dt="2022-02-01T15:55:01.357" v="1477" actId="26606"/>
          <ac:cxnSpMkLst>
            <pc:docMk/>
            <pc:sldMk cId="2830784333" sldId="268"/>
            <ac:cxnSpMk id="268" creationId="{34B0E89A-03C2-4F68-8E43-A1EE5848C573}"/>
          </ac:cxnSpMkLst>
        </pc:cxnChg>
        <pc:cxnChg chg="add del">
          <ac:chgData name="Simone C." userId="7045388030d0df92" providerId="LiveId" clId="{46AFDE5B-45EF-4024-A2D1-D9047B07C5AB}" dt="2022-02-01T15:55:01.357" v="1477" actId="26606"/>
          <ac:cxnSpMkLst>
            <pc:docMk/>
            <pc:sldMk cId="2830784333" sldId="268"/>
            <ac:cxnSpMk id="269" creationId="{CA1BE3BA-0960-47B3-8902-9DAF7C3B450A}"/>
          </ac:cxnSpMkLst>
        </pc:cxnChg>
        <pc:cxnChg chg="add del">
          <ac:chgData name="Simone C." userId="7045388030d0df92" providerId="LiveId" clId="{46AFDE5B-45EF-4024-A2D1-D9047B07C5AB}" dt="2022-02-01T15:55:01.357" v="1477" actId="26606"/>
          <ac:cxnSpMkLst>
            <pc:docMk/>
            <pc:sldMk cId="2830784333" sldId="268"/>
            <ac:cxnSpMk id="270" creationId="{38F51752-E40A-4F91-8684-28990BF641CD}"/>
          </ac:cxnSpMkLst>
        </pc:cxnChg>
        <pc:cxnChg chg="add del">
          <ac:chgData name="Simone C." userId="7045388030d0df92" providerId="LiveId" clId="{46AFDE5B-45EF-4024-A2D1-D9047B07C5AB}" dt="2022-02-01T15:55:02.764" v="1479" actId="26606"/>
          <ac:cxnSpMkLst>
            <pc:docMk/>
            <pc:sldMk cId="2830784333" sldId="268"/>
            <ac:cxnSpMk id="279" creationId="{52CA484F-07C5-42A1-91C8-EB87769CFAAD}"/>
          </ac:cxnSpMkLst>
        </pc:cxnChg>
        <pc:cxnChg chg="add del">
          <ac:chgData name="Simone C." userId="7045388030d0df92" providerId="LiveId" clId="{46AFDE5B-45EF-4024-A2D1-D9047B07C5AB}" dt="2022-02-01T15:55:02.764" v="1479" actId="26606"/>
          <ac:cxnSpMkLst>
            <pc:docMk/>
            <pc:sldMk cId="2830784333" sldId="268"/>
            <ac:cxnSpMk id="280" creationId="{FA0B7BC1-406F-41D7-BA81-1A9768481DA0}"/>
          </ac:cxnSpMkLst>
        </pc:cxnChg>
        <pc:cxnChg chg="add del">
          <ac:chgData name="Simone C." userId="7045388030d0df92" providerId="LiveId" clId="{46AFDE5B-45EF-4024-A2D1-D9047B07C5AB}" dt="2022-02-01T15:55:02.764" v="1479" actId="26606"/>
          <ac:cxnSpMkLst>
            <pc:docMk/>
            <pc:sldMk cId="2830784333" sldId="268"/>
            <ac:cxnSpMk id="281" creationId="{34B0E89A-03C2-4F68-8E43-A1EE5848C573}"/>
          </ac:cxnSpMkLst>
        </pc:cxnChg>
        <pc:cxnChg chg="add del">
          <ac:chgData name="Simone C." userId="7045388030d0df92" providerId="LiveId" clId="{46AFDE5B-45EF-4024-A2D1-D9047B07C5AB}" dt="2022-02-01T15:55:02.764" v="1479" actId="26606"/>
          <ac:cxnSpMkLst>
            <pc:docMk/>
            <pc:sldMk cId="2830784333" sldId="268"/>
            <ac:cxnSpMk id="282" creationId="{CA1BE3BA-0960-47B3-8902-9DAF7C3B450A}"/>
          </ac:cxnSpMkLst>
        </pc:cxnChg>
        <pc:cxnChg chg="add del">
          <ac:chgData name="Simone C." userId="7045388030d0df92" providerId="LiveId" clId="{46AFDE5B-45EF-4024-A2D1-D9047B07C5AB}" dt="2022-02-01T15:55:02.764" v="1479" actId="26606"/>
          <ac:cxnSpMkLst>
            <pc:docMk/>
            <pc:sldMk cId="2830784333" sldId="268"/>
            <ac:cxnSpMk id="283" creationId="{38F51752-E40A-4F91-8684-28990BF641CD}"/>
          </ac:cxnSpMkLst>
        </pc:cxnChg>
        <pc:cxnChg chg="add del">
          <ac:chgData name="Simone C." userId="7045388030d0df92" providerId="LiveId" clId="{46AFDE5B-45EF-4024-A2D1-D9047B07C5AB}" dt="2022-02-01T15:55:03.586" v="1481" actId="26606"/>
          <ac:cxnSpMkLst>
            <pc:docMk/>
            <pc:sldMk cId="2830784333" sldId="268"/>
            <ac:cxnSpMk id="291" creationId="{A3EFDC14-6007-40A0-8AE1-BAE81F1E6D23}"/>
          </ac:cxnSpMkLst>
        </pc:cxnChg>
        <pc:cxnChg chg="add del">
          <ac:chgData name="Simone C." userId="7045388030d0df92" providerId="LiveId" clId="{46AFDE5B-45EF-4024-A2D1-D9047B07C5AB}" dt="2022-02-01T15:55:03.586" v="1481" actId="26606"/>
          <ac:cxnSpMkLst>
            <pc:docMk/>
            <pc:sldMk cId="2830784333" sldId="268"/>
            <ac:cxnSpMk id="292" creationId="{BECDD5BA-8DDC-4AE9-83AF-D786575CBB4E}"/>
          </ac:cxnSpMkLst>
        </pc:cxnChg>
        <pc:cxnChg chg="add del">
          <ac:chgData name="Simone C." userId="7045388030d0df92" providerId="LiveId" clId="{46AFDE5B-45EF-4024-A2D1-D9047B07C5AB}" dt="2022-02-01T15:55:03.586" v="1481" actId="26606"/>
          <ac:cxnSpMkLst>
            <pc:docMk/>
            <pc:sldMk cId="2830784333" sldId="268"/>
            <ac:cxnSpMk id="293" creationId="{40AABB63-31C8-45F0-B7A8-725E51D980E9}"/>
          </ac:cxnSpMkLst>
        </pc:cxnChg>
        <pc:cxnChg chg="add del">
          <ac:chgData name="Simone C." userId="7045388030d0df92" providerId="LiveId" clId="{46AFDE5B-45EF-4024-A2D1-D9047B07C5AB}" dt="2022-02-01T15:55:03.586" v="1481" actId="26606"/>
          <ac:cxnSpMkLst>
            <pc:docMk/>
            <pc:sldMk cId="2830784333" sldId="268"/>
            <ac:cxnSpMk id="294" creationId="{60D684A0-E660-4ADE-B287-AD9ED433F006}"/>
          </ac:cxnSpMkLst>
        </pc:cxnChg>
        <pc:cxnChg chg="add del">
          <ac:chgData name="Simone C." userId="7045388030d0df92" providerId="LiveId" clId="{46AFDE5B-45EF-4024-A2D1-D9047B07C5AB}" dt="2022-02-01T15:55:03.586" v="1481" actId="26606"/>
          <ac:cxnSpMkLst>
            <pc:docMk/>
            <pc:sldMk cId="2830784333" sldId="268"/>
            <ac:cxnSpMk id="295" creationId="{D209B111-BF6F-45BE-9285-2859F44FD787}"/>
          </ac:cxnSpMkLst>
        </pc:cxnChg>
        <pc:cxnChg chg="add del">
          <ac:chgData name="Simone C." userId="7045388030d0df92" providerId="LiveId" clId="{46AFDE5B-45EF-4024-A2D1-D9047B07C5AB}" dt="2022-02-01T15:55:06.089" v="1483" actId="26606"/>
          <ac:cxnSpMkLst>
            <pc:docMk/>
            <pc:sldMk cId="2830784333" sldId="268"/>
            <ac:cxnSpMk id="303" creationId="{5B21A5B4-3BC7-44E5-85B1-A330BF2D2FCC}"/>
          </ac:cxnSpMkLst>
        </pc:cxnChg>
        <pc:cxnChg chg="add del">
          <ac:chgData name="Simone C." userId="7045388030d0df92" providerId="LiveId" clId="{46AFDE5B-45EF-4024-A2D1-D9047B07C5AB}" dt="2022-02-01T15:55:06.089" v="1483" actId="26606"/>
          <ac:cxnSpMkLst>
            <pc:docMk/>
            <pc:sldMk cId="2830784333" sldId="268"/>
            <ac:cxnSpMk id="304" creationId="{7B10F641-148A-47F7-B5A8-F054655BF155}"/>
          </ac:cxnSpMkLst>
        </pc:cxnChg>
        <pc:cxnChg chg="add del">
          <ac:chgData name="Simone C." userId="7045388030d0df92" providerId="LiveId" clId="{46AFDE5B-45EF-4024-A2D1-D9047B07C5AB}" dt="2022-02-01T15:55:06.089" v="1483" actId="26606"/>
          <ac:cxnSpMkLst>
            <pc:docMk/>
            <pc:sldMk cId="2830784333" sldId="268"/>
            <ac:cxnSpMk id="305" creationId="{5A0B2B99-5577-4EC2-B81C-F11692989828}"/>
          </ac:cxnSpMkLst>
        </pc:cxnChg>
        <pc:cxnChg chg="add del">
          <ac:chgData name="Simone C." userId="7045388030d0df92" providerId="LiveId" clId="{46AFDE5B-45EF-4024-A2D1-D9047B07C5AB}" dt="2022-02-01T15:55:06.089" v="1483" actId="26606"/>
          <ac:cxnSpMkLst>
            <pc:docMk/>
            <pc:sldMk cId="2830784333" sldId="268"/>
            <ac:cxnSpMk id="306" creationId="{E98F5047-C75D-49E0-BEC2-5C27DA57C559}"/>
          </ac:cxnSpMkLst>
        </pc:cxnChg>
        <pc:cxnChg chg="add del">
          <ac:chgData name="Simone C." userId="7045388030d0df92" providerId="LiveId" clId="{46AFDE5B-45EF-4024-A2D1-D9047B07C5AB}" dt="2022-02-01T15:55:06.089" v="1483" actId="26606"/>
          <ac:cxnSpMkLst>
            <pc:docMk/>
            <pc:sldMk cId="2830784333" sldId="268"/>
            <ac:cxnSpMk id="307" creationId="{4DDD9374-F0B8-48A8-B4F6-40DFD47D1C43}"/>
          </ac:cxnSpMkLst>
        </pc:cxnChg>
        <pc:cxnChg chg="add del">
          <ac:chgData name="Simone C." userId="7045388030d0df92" providerId="LiveId" clId="{46AFDE5B-45EF-4024-A2D1-D9047B07C5AB}" dt="2022-02-01T15:55:07.418" v="1485" actId="26606"/>
          <ac:cxnSpMkLst>
            <pc:docMk/>
            <pc:sldMk cId="2830784333" sldId="268"/>
            <ac:cxnSpMk id="317" creationId="{52CA484F-07C5-42A1-91C8-EB87769CFAAD}"/>
          </ac:cxnSpMkLst>
        </pc:cxnChg>
        <pc:cxnChg chg="add del">
          <ac:chgData name="Simone C." userId="7045388030d0df92" providerId="LiveId" clId="{46AFDE5B-45EF-4024-A2D1-D9047B07C5AB}" dt="2022-02-01T15:55:07.418" v="1485" actId="26606"/>
          <ac:cxnSpMkLst>
            <pc:docMk/>
            <pc:sldMk cId="2830784333" sldId="268"/>
            <ac:cxnSpMk id="318" creationId="{FA0B7BC1-406F-41D7-BA81-1A9768481DA0}"/>
          </ac:cxnSpMkLst>
        </pc:cxnChg>
        <pc:cxnChg chg="add del">
          <ac:chgData name="Simone C." userId="7045388030d0df92" providerId="LiveId" clId="{46AFDE5B-45EF-4024-A2D1-D9047B07C5AB}" dt="2022-02-01T15:55:07.418" v="1485" actId="26606"/>
          <ac:cxnSpMkLst>
            <pc:docMk/>
            <pc:sldMk cId="2830784333" sldId="268"/>
            <ac:cxnSpMk id="319" creationId="{34B0E89A-03C2-4F68-8E43-A1EE5848C573}"/>
          </ac:cxnSpMkLst>
        </pc:cxnChg>
        <pc:cxnChg chg="add del">
          <ac:chgData name="Simone C." userId="7045388030d0df92" providerId="LiveId" clId="{46AFDE5B-45EF-4024-A2D1-D9047B07C5AB}" dt="2022-02-01T15:55:07.418" v="1485" actId="26606"/>
          <ac:cxnSpMkLst>
            <pc:docMk/>
            <pc:sldMk cId="2830784333" sldId="268"/>
            <ac:cxnSpMk id="320" creationId="{CA1BE3BA-0960-47B3-8902-9DAF7C3B450A}"/>
          </ac:cxnSpMkLst>
        </pc:cxnChg>
        <pc:cxnChg chg="add del">
          <ac:chgData name="Simone C." userId="7045388030d0df92" providerId="LiveId" clId="{46AFDE5B-45EF-4024-A2D1-D9047B07C5AB}" dt="2022-02-01T15:55:07.418" v="1485" actId="26606"/>
          <ac:cxnSpMkLst>
            <pc:docMk/>
            <pc:sldMk cId="2830784333" sldId="268"/>
            <ac:cxnSpMk id="321" creationId="{38F51752-E40A-4F91-8684-28990BF641CD}"/>
          </ac:cxnSpMkLst>
        </pc:cxnChg>
        <pc:cxnChg chg="add del">
          <ac:chgData name="Simone C." userId="7045388030d0df92" providerId="LiveId" clId="{46AFDE5B-45EF-4024-A2D1-D9047B07C5AB}" dt="2022-02-07T16:14:21.700" v="1960" actId="26606"/>
          <ac:cxnSpMkLst>
            <pc:docMk/>
            <pc:sldMk cId="2830784333" sldId="268"/>
            <ac:cxnSpMk id="327" creationId="{A3EFDC14-6007-40A0-8AE1-BAE81F1E6D23}"/>
          </ac:cxnSpMkLst>
        </pc:cxnChg>
        <pc:cxnChg chg="add del">
          <ac:chgData name="Simone C." userId="7045388030d0df92" providerId="LiveId" clId="{46AFDE5B-45EF-4024-A2D1-D9047B07C5AB}" dt="2022-02-07T16:14:21.700" v="1960" actId="26606"/>
          <ac:cxnSpMkLst>
            <pc:docMk/>
            <pc:sldMk cId="2830784333" sldId="268"/>
            <ac:cxnSpMk id="328" creationId="{BECDD5BA-8DDC-4AE9-83AF-D786575CBB4E}"/>
          </ac:cxnSpMkLst>
        </pc:cxnChg>
        <pc:cxnChg chg="add del">
          <ac:chgData name="Simone C." userId="7045388030d0df92" providerId="LiveId" clId="{46AFDE5B-45EF-4024-A2D1-D9047B07C5AB}" dt="2022-02-07T16:14:21.700" v="1960" actId="26606"/>
          <ac:cxnSpMkLst>
            <pc:docMk/>
            <pc:sldMk cId="2830784333" sldId="268"/>
            <ac:cxnSpMk id="329" creationId="{40AABB63-31C8-45F0-B7A8-725E51D980E9}"/>
          </ac:cxnSpMkLst>
        </pc:cxnChg>
        <pc:cxnChg chg="add del">
          <ac:chgData name="Simone C." userId="7045388030d0df92" providerId="LiveId" clId="{46AFDE5B-45EF-4024-A2D1-D9047B07C5AB}" dt="2022-02-07T16:14:21.700" v="1960" actId="26606"/>
          <ac:cxnSpMkLst>
            <pc:docMk/>
            <pc:sldMk cId="2830784333" sldId="268"/>
            <ac:cxnSpMk id="330" creationId="{60D684A0-E660-4ADE-B287-AD9ED433F006}"/>
          </ac:cxnSpMkLst>
        </pc:cxnChg>
        <pc:cxnChg chg="add del">
          <ac:chgData name="Simone C." userId="7045388030d0df92" providerId="LiveId" clId="{46AFDE5B-45EF-4024-A2D1-D9047B07C5AB}" dt="2022-02-07T16:14:21.700" v="1960" actId="26606"/>
          <ac:cxnSpMkLst>
            <pc:docMk/>
            <pc:sldMk cId="2830784333" sldId="268"/>
            <ac:cxnSpMk id="331" creationId="{D209B111-BF6F-45BE-9285-2859F44FD787}"/>
          </ac:cxnSpMkLst>
        </pc:cxnChg>
        <pc:cxnChg chg="add del">
          <ac:chgData name="Simone C." userId="7045388030d0df92" providerId="LiveId" clId="{46AFDE5B-45EF-4024-A2D1-D9047B07C5AB}" dt="2022-02-07T16:14:21.700" v="1960" actId="26606"/>
          <ac:cxnSpMkLst>
            <pc:docMk/>
            <pc:sldMk cId="2830784333" sldId="268"/>
            <ac:cxnSpMk id="334" creationId="{70A1997B-716A-4385-8D1D-E873EED1862A}"/>
          </ac:cxnSpMkLst>
        </pc:cxnChg>
        <pc:cxnChg chg="add del">
          <ac:chgData name="Simone C." userId="7045388030d0df92" providerId="LiveId" clId="{46AFDE5B-45EF-4024-A2D1-D9047B07C5AB}" dt="2022-02-07T16:14:21.700" v="1960" actId="26606"/>
          <ac:cxnSpMkLst>
            <pc:docMk/>
            <pc:sldMk cId="2830784333" sldId="268"/>
            <ac:cxnSpMk id="335" creationId="{CD3A9753-EB27-482A-AEB3-D49D74475DB3}"/>
          </ac:cxnSpMkLst>
        </pc:cxnChg>
        <pc:cxnChg chg="add del">
          <ac:chgData name="Simone C." userId="7045388030d0df92" providerId="LiveId" clId="{46AFDE5B-45EF-4024-A2D1-D9047B07C5AB}" dt="2022-02-07T16:13:22.464" v="1920" actId="26606"/>
          <ac:cxnSpMkLst>
            <pc:docMk/>
            <pc:sldMk cId="2830784333" sldId="268"/>
            <ac:cxnSpMk id="341" creationId="{52CA484F-07C5-42A1-91C8-EB87769CFAAD}"/>
          </ac:cxnSpMkLst>
        </pc:cxnChg>
        <pc:cxnChg chg="add del">
          <ac:chgData name="Simone C." userId="7045388030d0df92" providerId="LiveId" clId="{46AFDE5B-45EF-4024-A2D1-D9047B07C5AB}" dt="2022-02-07T16:13:22.464" v="1920" actId="26606"/>
          <ac:cxnSpMkLst>
            <pc:docMk/>
            <pc:sldMk cId="2830784333" sldId="268"/>
            <ac:cxnSpMk id="342" creationId="{FA0B7BC1-406F-41D7-BA81-1A9768481DA0}"/>
          </ac:cxnSpMkLst>
        </pc:cxnChg>
        <pc:cxnChg chg="add del">
          <ac:chgData name="Simone C." userId="7045388030d0df92" providerId="LiveId" clId="{46AFDE5B-45EF-4024-A2D1-D9047B07C5AB}" dt="2022-02-07T16:13:22.464" v="1920" actId="26606"/>
          <ac:cxnSpMkLst>
            <pc:docMk/>
            <pc:sldMk cId="2830784333" sldId="268"/>
            <ac:cxnSpMk id="343" creationId="{34B0E89A-03C2-4F68-8E43-A1EE5848C573}"/>
          </ac:cxnSpMkLst>
        </pc:cxnChg>
        <pc:cxnChg chg="add del">
          <ac:chgData name="Simone C." userId="7045388030d0df92" providerId="LiveId" clId="{46AFDE5B-45EF-4024-A2D1-D9047B07C5AB}" dt="2022-02-07T16:13:22.464" v="1920" actId="26606"/>
          <ac:cxnSpMkLst>
            <pc:docMk/>
            <pc:sldMk cId="2830784333" sldId="268"/>
            <ac:cxnSpMk id="344" creationId="{38F51752-E40A-4F91-8684-28990BF641CD}"/>
          </ac:cxnSpMkLst>
        </pc:cxnChg>
        <pc:cxnChg chg="add del">
          <ac:chgData name="Simone C." userId="7045388030d0df92" providerId="LiveId" clId="{46AFDE5B-45EF-4024-A2D1-D9047B07C5AB}" dt="2022-02-07T16:13:23.826" v="1922" actId="26606"/>
          <ac:cxnSpMkLst>
            <pc:docMk/>
            <pc:sldMk cId="2830784333" sldId="268"/>
            <ac:cxnSpMk id="356" creationId="{52CA484F-07C5-42A1-91C8-EB87769CFAAD}"/>
          </ac:cxnSpMkLst>
        </pc:cxnChg>
        <pc:cxnChg chg="add del">
          <ac:chgData name="Simone C." userId="7045388030d0df92" providerId="LiveId" clId="{46AFDE5B-45EF-4024-A2D1-D9047B07C5AB}" dt="2022-02-07T16:13:23.826" v="1922" actId="26606"/>
          <ac:cxnSpMkLst>
            <pc:docMk/>
            <pc:sldMk cId="2830784333" sldId="268"/>
            <ac:cxnSpMk id="357" creationId="{FA0B7BC1-406F-41D7-BA81-1A9768481DA0}"/>
          </ac:cxnSpMkLst>
        </pc:cxnChg>
        <pc:cxnChg chg="add del">
          <ac:chgData name="Simone C." userId="7045388030d0df92" providerId="LiveId" clId="{46AFDE5B-45EF-4024-A2D1-D9047B07C5AB}" dt="2022-02-07T16:13:23.826" v="1922" actId="26606"/>
          <ac:cxnSpMkLst>
            <pc:docMk/>
            <pc:sldMk cId="2830784333" sldId="268"/>
            <ac:cxnSpMk id="358" creationId="{34B0E89A-03C2-4F68-8E43-A1EE5848C573}"/>
          </ac:cxnSpMkLst>
        </pc:cxnChg>
        <pc:cxnChg chg="add del">
          <ac:chgData name="Simone C." userId="7045388030d0df92" providerId="LiveId" clId="{46AFDE5B-45EF-4024-A2D1-D9047B07C5AB}" dt="2022-02-07T16:13:23.826" v="1922" actId="26606"/>
          <ac:cxnSpMkLst>
            <pc:docMk/>
            <pc:sldMk cId="2830784333" sldId="268"/>
            <ac:cxnSpMk id="359" creationId="{CA1BE3BA-0960-47B3-8902-9DAF7C3B450A}"/>
          </ac:cxnSpMkLst>
        </pc:cxnChg>
        <pc:cxnChg chg="add del">
          <ac:chgData name="Simone C." userId="7045388030d0df92" providerId="LiveId" clId="{46AFDE5B-45EF-4024-A2D1-D9047B07C5AB}" dt="2022-02-07T16:13:23.826" v="1922" actId="26606"/>
          <ac:cxnSpMkLst>
            <pc:docMk/>
            <pc:sldMk cId="2830784333" sldId="268"/>
            <ac:cxnSpMk id="360" creationId="{38F51752-E40A-4F91-8684-28990BF641CD}"/>
          </ac:cxnSpMkLst>
        </pc:cxnChg>
        <pc:cxnChg chg="add del">
          <ac:chgData name="Simone C." userId="7045388030d0df92" providerId="LiveId" clId="{46AFDE5B-45EF-4024-A2D1-D9047B07C5AB}" dt="2022-02-07T16:13:24.981" v="1924" actId="26606"/>
          <ac:cxnSpMkLst>
            <pc:docMk/>
            <pc:sldMk cId="2830784333" sldId="268"/>
            <ac:cxnSpMk id="370" creationId="{52CA484F-07C5-42A1-91C8-EB87769CFAAD}"/>
          </ac:cxnSpMkLst>
        </pc:cxnChg>
        <pc:cxnChg chg="add del">
          <ac:chgData name="Simone C." userId="7045388030d0df92" providerId="LiveId" clId="{46AFDE5B-45EF-4024-A2D1-D9047B07C5AB}" dt="2022-02-07T16:13:24.981" v="1924" actId="26606"/>
          <ac:cxnSpMkLst>
            <pc:docMk/>
            <pc:sldMk cId="2830784333" sldId="268"/>
            <ac:cxnSpMk id="371" creationId="{FA0B7BC1-406F-41D7-BA81-1A9768481DA0}"/>
          </ac:cxnSpMkLst>
        </pc:cxnChg>
        <pc:cxnChg chg="add del">
          <ac:chgData name="Simone C." userId="7045388030d0df92" providerId="LiveId" clId="{46AFDE5B-45EF-4024-A2D1-D9047B07C5AB}" dt="2022-02-07T16:13:24.981" v="1924" actId="26606"/>
          <ac:cxnSpMkLst>
            <pc:docMk/>
            <pc:sldMk cId="2830784333" sldId="268"/>
            <ac:cxnSpMk id="372" creationId="{34B0E89A-03C2-4F68-8E43-A1EE5848C573}"/>
          </ac:cxnSpMkLst>
        </pc:cxnChg>
        <pc:cxnChg chg="add del">
          <ac:chgData name="Simone C." userId="7045388030d0df92" providerId="LiveId" clId="{46AFDE5B-45EF-4024-A2D1-D9047B07C5AB}" dt="2022-02-07T16:13:24.981" v="1924" actId="26606"/>
          <ac:cxnSpMkLst>
            <pc:docMk/>
            <pc:sldMk cId="2830784333" sldId="268"/>
            <ac:cxnSpMk id="373" creationId="{CA1BE3BA-0960-47B3-8902-9DAF7C3B450A}"/>
          </ac:cxnSpMkLst>
        </pc:cxnChg>
        <pc:cxnChg chg="add del">
          <ac:chgData name="Simone C." userId="7045388030d0df92" providerId="LiveId" clId="{46AFDE5B-45EF-4024-A2D1-D9047B07C5AB}" dt="2022-02-07T16:13:24.981" v="1924" actId="26606"/>
          <ac:cxnSpMkLst>
            <pc:docMk/>
            <pc:sldMk cId="2830784333" sldId="268"/>
            <ac:cxnSpMk id="374" creationId="{38F51752-E40A-4F91-8684-28990BF641CD}"/>
          </ac:cxnSpMkLst>
        </pc:cxnChg>
        <pc:cxnChg chg="add del">
          <ac:chgData name="Simone C." userId="7045388030d0df92" providerId="LiveId" clId="{46AFDE5B-45EF-4024-A2D1-D9047B07C5AB}" dt="2022-02-07T16:13:26.301" v="1926" actId="26606"/>
          <ac:cxnSpMkLst>
            <pc:docMk/>
            <pc:sldMk cId="2830784333" sldId="268"/>
            <ac:cxnSpMk id="380" creationId="{5B21A5B4-3BC7-44E5-85B1-A330BF2D2FCC}"/>
          </ac:cxnSpMkLst>
        </pc:cxnChg>
        <pc:cxnChg chg="add del">
          <ac:chgData name="Simone C." userId="7045388030d0df92" providerId="LiveId" clId="{46AFDE5B-45EF-4024-A2D1-D9047B07C5AB}" dt="2022-02-07T16:13:26.301" v="1926" actId="26606"/>
          <ac:cxnSpMkLst>
            <pc:docMk/>
            <pc:sldMk cId="2830784333" sldId="268"/>
            <ac:cxnSpMk id="381" creationId="{7B10F641-148A-47F7-B5A8-F054655BF155}"/>
          </ac:cxnSpMkLst>
        </pc:cxnChg>
        <pc:cxnChg chg="add del">
          <ac:chgData name="Simone C." userId="7045388030d0df92" providerId="LiveId" clId="{46AFDE5B-45EF-4024-A2D1-D9047B07C5AB}" dt="2022-02-07T16:13:26.301" v="1926" actId="26606"/>
          <ac:cxnSpMkLst>
            <pc:docMk/>
            <pc:sldMk cId="2830784333" sldId="268"/>
            <ac:cxnSpMk id="382" creationId="{5A0B2B99-5577-4EC2-B81C-F11692989828}"/>
          </ac:cxnSpMkLst>
        </pc:cxnChg>
        <pc:cxnChg chg="add del">
          <ac:chgData name="Simone C." userId="7045388030d0df92" providerId="LiveId" clId="{46AFDE5B-45EF-4024-A2D1-D9047B07C5AB}" dt="2022-02-07T16:13:26.301" v="1926" actId="26606"/>
          <ac:cxnSpMkLst>
            <pc:docMk/>
            <pc:sldMk cId="2830784333" sldId="268"/>
            <ac:cxnSpMk id="383" creationId="{E98F5047-C75D-49E0-BEC2-5C27DA57C559}"/>
          </ac:cxnSpMkLst>
        </pc:cxnChg>
        <pc:cxnChg chg="add del">
          <ac:chgData name="Simone C." userId="7045388030d0df92" providerId="LiveId" clId="{46AFDE5B-45EF-4024-A2D1-D9047B07C5AB}" dt="2022-02-07T16:13:26.301" v="1926" actId="26606"/>
          <ac:cxnSpMkLst>
            <pc:docMk/>
            <pc:sldMk cId="2830784333" sldId="268"/>
            <ac:cxnSpMk id="384" creationId="{4DDD9374-F0B8-48A8-B4F6-40DFD47D1C43}"/>
          </ac:cxnSpMkLst>
        </pc:cxnChg>
        <pc:cxnChg chg="add del">
          <ac:chgData name="Simone C." userId="7045388030d0df92" providerId="LiveId" clId="{46AFDE5B-45EF-4024-A2D1-D9047B07C5AB}" dt="2022-02-07T16:13:30.705" v="1928" actId="26606"/>
          <ac:cxnSpMkLst>
            <pc:docMk/>
            <pc:sldMk cId="2830784333" sldId="268"/>
            <ac:cxnSpMk id="396" creationId="{A3EFDC14-6007-40A0-8AE1-BAE81F1E6D23}"/>
          </ac:cxnSpMkLst>
        </pc:cxnChg>
        <pc:cxnChg chg="add del">
          <ac:chgData name="Simone C." userId="7045388030d0df92" providerId="LiveId" clId="{46AFDE5B-45EF-4024-A2D1-D9047B07C5AB}" dt="2022-02-07T16:13:30.705" v="1928" actId="26606"/>
          <ac:cxnSpMkLst>
            <pc:docMk/>
            <pc:sldMk cId="2830784333" sldId="268"/>
            <ac:cxnSpMk id="397" creationId="{BECDD5BA-8DDC-4AE9-83AF-D786575CBB4E}"/>
          </ac:cxnSpMkLst>
        </pc:cxnChg>
        <pc:cxnChg chg="add del">
          <ac:chgData name="Simone C." userId="7045388030d0df92" providerId="LiveId" clId="{46AFDE5B-45EF-4024-A2D1-D9047B07C5AB}" dt="2022-02-07T16:13:30.705" v="1928" actId="26606"/>
          <ac:cxnSpMkLst>
            <pc:docMk/>
            <pc:sldMk cId="2830784333" sldId="268"/>
            <ac:cxnSpMk id="398" creationId="{40AABB63-31C8-45F0-B7A8-725E51D980E9}"/>
          </ac:cxnSpMkLst>
        </pc:cxnChg>
        <pc:cxnChg chg="add del">
          <ac:chgData name="Simone C." userId="7045388030d0df92" providerId="LiveId" clId="{46AFDE5B-45EF-4024-A2D1-D9047B07C5AB}" dt="2022-02-07T16:13:30.705" v="1928" actId="26606"/>
          <ac:cxnSpMkLst>
            <pc:docMk/>
            <pc:sldMk cId="2830784333" sldId="268"/>
            <ac:cxnSpMk id="399" creationId="{60D684A0-E660-4ADE-B287-AD9ED433F006}"/>
          </ac:cxnSpMkLst>
        </pc:cxnChg>
        <pc:cxnChg chg="add del">
          <ac:chgData name="Simone C." userId="7045388030d0df92" providerId="LiveId" clId="{46AFDE5B-45EF-4024-A2D1-D9047B07C5AB}" dt="2022-02-07T16:13:30.705" v="1928" actId="26606"/>
          <ac:cxnSpMkLst>
            <pc:docMk/>
            <pc:sldMk cId="2830784333" sldId="268"/>
            <ac:cxnSpMk id="400" creationId="{D209B111-BF6F-45BE-9285-2859F44FD787}"/>
          </ac:cxnSpMkLst>
        </pc:cxnChg>
        <pc:cxnChg chg="add del">
          <ac:chgData name="Simone C." userId="7045388030d0df92" providerId="LiveId" clId="{46AFDE5B-45EF-4024-A2D1-D9047B07C5AB}" dt="2022-02-07T16:13:34.873" v="1930" actId="26606"/>
          <ac:cxnSpMkLst>
            <pc:docMk/>
            <pc:sldMk cId="2830784333" sldId="268"/>
            <ac:cxnSpMk id="410" creationId="{A3EFDC14-6007-40A0-8AE1-BAE81F1E6D23}"/>
          </ac:cxnSpMkLst>
        </pc:cxnChg>
        <pc:cxnChg chg="add del">
          <ac:chgData name="Simone C." userId="7045388030d0df92" providerId="LiveId" clId="{46AFDE5B-45EF-4024-A2D1-D9047B07C5AB}" dt="2022-02-07T16:13:34.873" v="1930" actId="26606"/>
          <ac:cxnSpMkLst>
            <pc:docMk/>
            <pc:sldMk cId="2830784333" sldId="268"/>
            <ac:cxnSpMk id="411" creationId="{BECDD5BA-8DDC-4AE9-83AF-D786575CBB4E}"/>
          </ac:cxnSpMkLst>
        </pc:cxnChg>
        <pc:cxnChg chg="add del">
          <ac:chgData name="Simone C." userId="7045388030d0df92" providerId="LiveId" clId="{46AFDE5B-45EF-4024-A2D1-D9047B07C5AB}" dt="2022-02-07T16:13:34.873" v="1930" actId="26606"/>
          <ac:cxnSpMkLst>
            <pc:docMk/>
            <pc:sldMk cId="2830784333" sldId="268"/>
            <ac:cxnSpMk id="412" creationId="{40AABB63-31C8-45F0-B7A8-725E51D980E9}"/>
          </ac:cxnSpMkLst>
        </pc:cxnChg>
        <pc:cxnChg chg="add del">
          <ac:chgData name="Simone C." userId="7045388030d0df92" providerId="LiveId" clId="{46AFDE5B-45EF-4024-A2D1-D9047B07C5AB}" dt="2022-02-07T16:13:34.873" v="1930" actId="26606"/>
          <ac:cxnSpMkLst>
            <pc:docMk/>
            <pc:sldMk cId="2830784333" sldId="268"/>
            <ac:cxnSpMk id="413" creationId="{60D684A0-E660-4ADE-B287-AD9ED433F006}"/>
          </ac:cxnSpMkLst>
        </pc:cxnChg>
        <pc:cxnChg chg="add del">
          <ac:chgData name="Simone C." userId="7045388030d0df92" providerId="LiveId" clId="{46AFDE5B-45EF-4024-A2D1-D9047B07C5AB}" dt="2022-02-07T16:13:34.873" v="1930" actId="26606"/>
          <ac:cxnSpMkLst>
            <pc:docMk/>
            <pc:sldMk cId="2830784333" sldId="268"/>
            <ac:cxnSpMk id="414" creationId="{D209B111-BF6F-45BE-9285-2859F44FD787}"/>
          </ac:cxnSpMkLst>
        </pc:cxnChg>
        <pc:cxnChg chg="add del">
          <ac:chgData name="Simone C." userId="7045388030d0df92" providerId="LiveId" clId="{46AFDE5B-45EF-4024-A2D1-D9047B07C5AB}" dt="2022-02-07T16:13:36.391" v="1932" actId="26606"/>
          <ac:cxnSpMkLst>
            <pc:docMk/>
            <pc:sldMk cId="2830784333" sldId="268"/>
            <ac:cxnSpMk id="423" creationId="{52CA484F-07C5-42A1-91C8-EB87769CFAAD}"/>
          </ac:cxnSpMkLst>
        </pc:cxnChg>
        <pc:cxnChg chg="add del">
          <ac:chgData name="Simone C." userId="7045388030d0df92" providerId="LiveId" clId="{46AFDE5B-45EF-4024-A2D1-D9047B07C5AB}" dt="2022-02-07T16:13:36.391" v="1932" actId="26606"/>
          <ac:cxnSpMkLst>
            <pc:docMk/>
            <pc:sldMk cId="2830784333" sldId="268"/>
            <ac:cxnSpMk id="424" creationId="{FA0B7BC1-406F-41D7-BA81-1A9768481DA0}"/>
          </ac:cxnSpMkLst>
        </pc:cxnChg>
        <pc:cxnChg chg="add del">
          <ac:chgData name="Simone C." userId="7045388030d0df92" providerId="LiveId" clId="{46AFDE5B-45EF-4024-A2D1-D9047B07C5AB}" dt="2022-02-07T16:13:36.391" v="1932" actId="26606"/>
          <ac:cxnSpMkLst>
            <pc:docMk/>
            <pc:sldMk cId="2830784333" sldId="268"/>
            <ac:cxnSpMk id="425" creationId="{34B0E89A-03C2-4F68-8E43-A1EE5848C573}"/>
          </ac:cxnSpMkLst>
        </pc:cxnChg>
        <pc:cxnChg chg="add del">
          <ac:chgData name="Simone C." userId="7045388030d0df92" providerId="LiveId" clId="{46AFDE5B-45EF-4024-A2D1-D9047B07C5AB}" dt="2022-02-07T16:13:36.391" v="1932" actId="26606"/>
          <ac:cxnSpMkLst>
            <pc:docMk/>
            <pc:sldMk cId="2830784333" sldId="268"/>
            <ac:cxnSpMk id="426" creationId="{CA1BE3BA-0960-47B3-8902-9DAF7C3B450A}"/>
          </ac:cxnSpMkLst>
        </pc:cxnChg>
        <pc:cxnChg chg="add del">
          <ac:chgData name="Simone C." userId="7045388030d0df92" providerId="LiveId" clId="{46AFDE5B-45EF-4024-A2D1-D9047B07C5AB}" dt="2022-02-07T16:13:36.391" v="1932" actId="26606"/>
          <ac:cxnSpMkLst>
            <pc:docMk/>
            <pc:sldMk cId="2830784333" sldId="268"/>
            <ac:cxnSpMk id="427" creationId="{38F51752-E40A-4F91-8684-28990BF641CD}"/>
          </ac:cxnSpMkLst>
        </pc:cxnChg>
        <pc:cxnChg chg="add del">
          <ac:chgData name="Simone C." userId="7045388030d0df92" providerId="LiveId" clId="{46AFDE5B-45EF-4024-A2D1-D9047B07C5AB}" dt="2022-02-07T16:13:38.118" v="1934" actId="26606"/>
          <ac:cxnSpMkLst>
            <pc:docMk/>
            <pc:sldMk cId="2830784333" sldId="268"/>
            <ac:cxnSpMk id="437" creationId="{5B21A5B4-3BC7-44E5-85B1-A330BF2D2FCC}"/>
          </ac:cxnSpMkLst>
        </pc:cxnChg>
        <pc:cxnChg chg="add del">
          <ac:chgData name="Simone C." userId="7045388030d0df92" providerId="LiveId" clId="{46AFDE5B-45EF-4024-A2D1-D9047B07C5AB}" dt="2022-02-07T16:13:38.118" v="1934" actId="26606"/>
          <ac:cxnSpMkLst>
            <pc:docMk/>
            <pc:sldMk cId="2830784333" sldId="268"/>
            <ac:cxnSpMk id="438" creationId="{7B10F641-148A-47F7-B5A8-F054655BF155}"/>
          </ac:cxnSpMkLst>
        </pc:cxnChg>
        <pc:cxnChg chg="add del">
          <ac:chgData name="Simone C." userId="7045388030d0df92" providerId="LiveId" clId="{46AFDE5B-45EF-4024-A2D1-D9047B07C5AB}" dt="2022-02-07T16:13:38.118" v="1934" actId="26606"/>
          <ac:cxnSpMkLst>
            <pc:docMk/>
            <pc:sldMk cId="2830784333" sldId="268"/>
            <ac:cxnSpMk id="439" creationId="{5A0B2B99-5577-4EC2-B81C-F11692989828}"/>
          </ac:cxnSpMkLst>
        </pc:cxnChg>
        <pc:cxnChg chg="add del">
          <ac:chgData name="Simone C." userId="7045388030d0df92" providerId="LiveId" clId="{46AFDE5B-45EF-4024-A2D1-D9047B07C5AB}" dt="2022-02-07T16:13:38.118" v="1934" actId="26606"/>
          <ac:cxnSpMkLst>
            <pc:docMk/>
            <pc:sldMk cId="2830784333" sldId="268"/>
            <ac:cxnSpMk id="440" creationId="{E98F5047-C75D-49E0-BEC2-5C27DA57C559}"/>
          </ac:cxnSpMkLst>
        </pc:cxnChg>
        <pc:cxnChg chg="add del">
          <ac:chgData name="Simone C." userId="7045388030d0df92" providerId="LiveId" clId="{46AFDE5B-45EF-4024-A2D1-D9047B07C5AB}" dt="2022-02-07T16:13:38.118" v="1934" actId="26606"/>
          <ac:cxnSpMkLst>
            <pc:docMk/>
            <pc:sldMk cId="2830784333" sldId="268"/>
            <ac:cxnSpMk id="441" creationId="{4DDD9374-F0B8-48A8-B4F6-40DFD47D1C43}"/>
          </ac:cxnSpMkLst>
        </pc:cxnChg>
        <pc:cxnChg chg="add del">
          <ac:chgData name="Simone C." userId="7045388030d0df92" providerId="LiveId" clId="{46AFDE5B-45EF-4024-A2D1-D9047B07C5AB}" dt="2022-02-07T16:14:21.700" v="1960" actId="26606"/>
          <ac:cxnSpMkLst>
            <pc:docMk/>
            <pc:sldMk cId="2830784333" sldId="268"/>
            <ac:cxnSpMk id="453" creationId="{52CA484F-07C5-42A1-91C8-EB87769CFAAD}"/>
          </ac:cxnSpMkLst>
        </pc:cxnChg>
        <pc:cxnChg chg="add del">
          <ac:chgData name="Simone C." userId="7045388030d0df92" providerId="LiveId" clId="{46AFDE5B-45EF-4024-A2D1-D9047B07C5AB}" dt="2022-02-07T16:14:21.700" v="1960" actId="26606"/>
          <ac:cxnSpMkLst>
            <pc:docMk/>
            <pc:sldMk cId="2830784333" sldId="268"/>
            <ac:cxnSpMk id="454" creationId="{FA0B7BC1-406F-41D7-BA81-1A9768481DA0}"/>
          </ac:cxnSpMkLst>
        </pc:cxnChg>
        <pc:cxnChg chg="add del">
          <ac:chgData name="Simone C." userId="7045388030d0df92" providerId="LiveId" clId="{46AFDE5B-45EF-4024-A2D1-D9047B07C5AB}" dt="2022-02-07T16:14:21.700" v="1960" actId="26606"/>
          <ac:cxnSpMkLst>
            <pc:docMk/>
            <pc:sldMk cId="2830784333" sldId="268"/>
            <ac:cxnSpMk id="455" creationId="{34B0E89A-03C2-4F68-8E43-A1EE5848C573}"/>
          </ac:cxnSpMkLst>
        </pc:cxnChg>
        <pc:cxnChg chg="add del">
          <ac:chgData name="Simone C." userId="7045388030d0df92" providerId="LiveId" clId="{46AFDE5B-45EF-4024-A2D1-D9047B07C5AB}" dt="2022-02-07T16:14:21.700" v="1960" actId="26606"/>
          <ac:cxnSpMkLst>
            <pc:docMk/>
            <pc:sldMk cId="2830784333" sldId="268"/>
            <ac:cxnSpMk id="456" creationId="{CA1BE3BA-0960-47B3-8902-9DAF7C3B450A}"/>
          </ac:cxnSpMkLst>
        </pc:cxnChg>
        <pc:cxnChg chg="add del">
          <ac:chgData name="Simone C." userId="7045388030d0df92" providerId="LiveId" clId="{46AFDE5B-45EF-4024-A2D1-D9047B07C5AB}" dt="2022-02-07T16:14:21.700" v="1960" actId="26606"/>
          <ac:cxnSpMkLst>
            <pc:docMk/>
            <pc:sldMk cId="2830784333" sldId="268"/>
            <ac:cxnSpMk id="457" creationId="{38F51752-E40A-4F91-8684-28990BF641CD}"/>
          </ac:cxnSpMkLst>
        </pc:cxnChg>
        <pc:cxnChg chg="add del">
          <ac:chgData name="Simone C." userId="7045388030d0df92" providerId="LiveId" clId="{46AFDE5B-45EF-4024-A2D1-D9047B07C5AB}" dt="2022-02-07T16:14:15.641" v="1945" actId="26606"/>
          <ac:cxnSpMkLst>
            <pc:docMk/>
            <pc:sldMk cId="2830784333" sldId="268"/>
            <ac:cxnSpMk id="463" creationId="{A3EFDC14-6007-40A0-8AE1-BAE81F1E6D23}"/>
          </ac:cxnSpMkLst>
        </pc:cxnChg>
        <pc:cxnChg chg="add del">
          <ac:chgData name="Simone C." userId="7045388030d0df92" providerId="LiveId" clId="{46AFDE5B-45EF-4024-A2D1-D9047B07C5AB}" dt="2022-02-07T16:14:15.641" v="1945" actId="26606"/>
          <ac:cxnSpMkLst>
            <pc:docMk/>
            <pc:sldMk cId="2830784333" sldId="268"/>
            <ac:cxnSpMk id="464" creationId="{BECDD5BA-8DDC-4AE9-83AF-D786575CBB4E}"/>
          </ac:cxnSpMkLst>
        </pc:cxnChg>
        <pc:cxnChg chg="add del">
          <ac:chgData name="Simone C." userId="7045388030d0df92" providerId="LiveId" clId="{46AFDE5B-45EF-4024-A2D1-D9047B07C5AB}" dt="2022-02-07T16:14:15.641" v="1945" actId="26606"/>
          <ac:cxnSpMkLst>
            <pc:docMk/>
            <pc:sldMk cId="2830784333" sldId="268"/>
            <ac:cxnSpMk id="465" creationId="{D209B111-BF6F-45BE-9285-2859F44FD787}"/>
          </ac:cxnSpMkLst>
        </pc:cxnChg>
        <pc:cxnChg chg="add del">
          <ac:chgData name="Simone C." userId="7045388030d0df92" providerId="LiveId" clId="{46AFDE5B-45EF-4024-A2D1-D9047B07C5AB}" dt="2022-02-07T16:14:16.649" v="1947" actId="26606"/>
          <ac:cxnSpMkLst>
            <pc:docMk/>
            <pc:sldMk cId="2830784333" sldId="268"/>
            <ac:cxnSpMk id="471" creationId="{52CA484F-07C5-42A1-91C8-EB87769CFAAD}"/>
          </ac:cxnSpMkLst>
        </pc:cxnChg>
        <pc:cxnChg chg="add del">
          <ac:chgData name="Simone C." userId="7045388030d0df92" providerId="LiveId" clId="{46AFDE5B-45EF-4024-A2D1-D9047B07C5AB}" dt="2022-02-07T16:14:16.649" v="1947" actId="26606"/>
          <ac:cxnSpMkLst>
            <pc:docMk/>
            <pc:sldMk cId="2830784333" sldId="268"/>
            <ac:cxnSpMk id="472" creationId="{FA0B7BC1-406F-41D7-BA81-1A9768481DA0}"/>
          </ac:cxnSpMkLst>
        </pc:cxnChg>
        <pc:cxnChg chg="add del">
          <ac:chgData name="Simone C." userId="7045388030d0df92" providerId="LiveId" clId="{46AFDE5B-45EF-4024-A2D1-D9047B07C5AB}" dt="2022-02-07T16:14:16.649" v="1947" actId="26606"/>
          <ac:cxnSpMkLst>
            <pc:docMk/>
            <pc:sldMk cId="2830784333" sldId="268"/>
            <ac:cxnSpMk id="473" creationId="{34B0E89A-03C2-4F68-8E43-A1EE5848C573}"/>
          </ac:cxnSpMkLst>
        </pc:cxnChg>
        <pc:cxnChg chg="add del">
          <ac:chgData name="Simone C." userId="7045388030d0df92" providerId="LiveId" clId="{46AFDE5B-45EF-4024-A2D1-D9047B07C5AB}" dt="2022-02-07T16:14:16.649" v="1947" actId="26606"/>
          <ac:cxnSpMkLst>
            <pc:docMk/>
            <pc:sldMk cId="2830784333" sldId="268"/>
            <ac:cxnSpMk id="474" creationId="{CA1BE3BA-0960-47B3-8902-9DAF7C3B450A}"/>
          </ac:cxnSpMkLst>
        </pc:cxnChg>
        <pc:cxnChg chg="add del">
          <ac:chgData name="Simone C." userId="7045388030d0df92" providerId="LiveId" clId="{46AFDE5B-45EF-4024-A2D1-D9047B07C5AB}" dt="2022-02-07T16:14:16.649" v="1947" actId="26606"/>
          <ac:cxnSpMkLst>
            <pc:docMk/>
            <pc:sldMk cId="2830784333" sldId="268"/>
            <ac:cxnSpMk id="475" creationId="{38F51752-E40A-4F91-8684-28990BF641CD}"/>
          </ac:cxnSpMkLst>
        </pc:cxnChg>
        <pc:cxnChg chg="add del">
          <ac:chgData name="Simone C." userId="7045388030d0df92" providerId="LiveId" clId="{46AFDE5B-45EF-4024-A2D1-D9047B07C5AB}" dt="2022-02-07T16:14:18.986" v="1949" actId="26606"/>
          <ac:cxnSpMkLst>
            <pc:docMk/>
            <pc:sldMk cId="2830784333" sldId="268"/>
            <ac:cxnSpMk id="480" creationId="{A3EFDC14-6007-40A0-8AE1-BAE81F1E6D23}"/>
          </ac:cxnSpMkLst>
        </pc:cxnChg>
        <pc:cxnChg chg="add del">
          <ac:chgData name="Simone C." userId="7045388030d0df92" providerId="LiveId" clId="{46AFDE5B-45EF-4024-A2D1-D9047B07C5AB}" dt="2022-02-07T16:14:18.986" v="1949" actId="26606"/>
          <ac:cxnSpMkLst>
            <pc:docMk/>
            <pc:sldMk cId="2830784333" sldId="268"/>
            <ac:cxnSpMk id="481" creationId="{BECDD5BA-8DDC-4AE9-83AF-D786575CBB4E}"/>
          </ac:cxnSpMkLst>
        </pc:cxnChg>
        <pc:cxnChg chg="add del">
          <ac:chgData name="Simone C." userId="7045388030d0df92" providerId="LiveId" clId="{46AFDE5B-45EF-4024-A2D1-D9047B07C5AB}" dt="2022-02-07T16:14:18.986" v="1949" actId="26606"/>
          <ac:cxnSpMkLst>
            <pc:docMk/>
            <pc:sldMk cId="2830784333" sldId="268"/>
            <ac:cxnSpMk id="482" creationId="{40AABB63-31C8-45F0-B7A8-725E51D980E9}"/>
          </ac:cxnSpMkLst>
        </pc:cxnChg>
        <pc:cxnChg chg="add del">
          <ac:chgData name="Simone C." userId="7045388030d0df92" providerId="LiveId" clId="{46AFDE5B-45EF-4024-A2D1-D9047B07C5AB}" dt="2022-02-07T16:14:18.986" v="1949" actId="26606"/>
          <ac:cxnSpMkLst>
            <pc:docMk/>
            <pc:sldMk cId="2830784333" sldId="268"/>
            <ac:cxnSpMk id="483" creationId="{60D684A0-E660-4ADE-B287-AD9ED433F006}"/>
          </ac:cxnSpMkLst>
        </pc:cxnChg>
        <pc:cxnChg chg="add del">
          <ac:chgData name="Simone C." userId="7045388030d0df92" providerId="LiveId" clId="{46AFDE5B-45EF-4024-A2D1-D9047B07C5AB}" dt="2022-02-07T16:14:18.986" v="1949" actId="26606"/>
          <ac:cxnSpMkLst>
            <pc:docMk/>
            <pc:sldMk cId="2830784333" sldId="268"/>
            <ac:cxnSpMk id="484" creationId="{D209B111-BF6F-45BE-9285-2859F44FD787}"/>
          </ac:cxnSpMkLst>
        </pc:cxnChg>
        <pc:cxnChg chg="add del">
          <ac:chgData name="Simone C." userId="7045388030d0df92" providerId="LiveId" clId="{46AFDE5B-45EF-4024-A2D1-D9047B07C5AB}" dt="2022-02-07T16:14:20.081" v="1951" actId="26606"/>
          <ac:cxnSpMkLst>
            <pc:docMk/>
            <pc:sldMk cId="2830784333" sldId="268"/>
            <ac:cxnSpMk id="491" creationId="{52CA484F-07C5-42A1-91C8-EB87769CFAAD}"/>
          </ac:cxnSpMkLst>
        </pc:cxnChg>
        <pc:cxnChg chg="add del">
          <ac:chgData name="Simone C." userId="7045388030d0df92" providerId="LiveId" clId="{46AFDE5B-45EF-4024-A2D1-D9047B07C5AB}" dt="2022-02-07T16:14:20.081" v="1951" actId="26606"/>
          <ac:cxnSpMkLst>
            <pc:docMk/>
            <pc:sldMk cId="2830784333" sldId="268"/>
            <ac:cxnSpMk id="492" creationId="{FA0B7BC1-406F-41D7-BA81-1A9768481DA0}"/>
          </ac:cxnSpMkLst>
        </pc:cxnChg>
        <pc:cxnChg chg="add del">
          <ac:chgData name="Simone C." userId="7045388030d0df92" providerId="LiveId" clId="{46AFDE5B-45EF-4024-A2D1-D9047B07C5AB}" dt="2022-02-07T16:14:20.081" v="1951" actId="26606"/>
          <ac:cxnSpMkLst>
            <pc:docMk/>
            <pc:sldMk cId="2830784333" sldId="268"/>
            <ac:cxnSpMk id="493" creationId="{34B0E89A-03C2-4F68-8E43-A1EE5848C573}"/>
          </ac:cxnSpMkLst>
        </pc:cxnChg>
        <pc:cxnChg chg="add del">
          <ac:chgData name="Simone C." userId="7045388030d0df92" providerId="LiveId" clId="{46AFDE5B-45EF-4024-A2D1-D9047B07C5AB}" dt="2022-02-07T16:14:20.081" v="1951" actId="26606"/>
          <ac:cxnSpMkLst>
            <pc:docMk/>
            <pc:sldMk cId="2830784333" sldId="268"/>
            <ac:cxnSpMk id="494" creationId="{CA1BE3BA-0960-47B3-8902-9DAF7C3B450A}"/>
          </ac:cxnSpMkLst>
        </pc:cxnChg>
        <pc:cxnChg chg="add del">
          <ac:chgData name="Simone C." userId="7045388030d0df92" providerId="LiveId" clId="{46AFDE5B-45EF-4024-A2D1-D9047B07C5AB}" dt="2022-02-07T16:14:20.081" v="1951" actId="26606"/>
          <ac:cxnSpMkLst>
            <pc:docMk/>
            <pc:sldMk cId="2830784333" sldId="268"/>
            <ac:cxnSpMk id="495" creationId="{38F51752-E40A-4F91-8684-28990BF641CD}"/>
          </ac:cxnSpMkLst>
        </pc:cxnChg>
      </pc:sldChg>
      <pc:sldChg chg="addSp delSp modSp new mod setBg addAnim delAnim">
        <pc:chgData name="Simone C." userId="7045388030d0df92" providerId="LiveId" clId="{46AFDE5B-45EF-4024-A2D1-D9047B07C5AB}" dt="2022-02-01T15:55:44.427" v="1500" actId="27614"/>
        <pc:sldMkLst>
          <pc:docMk/>
          <pc:sldMk cId="142397007" sldId="269"/>
        </pc:sldMkLst>
        <pc:spChg chg="mod">
          <ac:chgData name="Simone C." userId="7045388030d0df92" providerId="LiveId" clId="{46AFDE5B-45EF-4024-A2D1-D9047B07C5AB}" dt="2022-02-01T15:55:40.902" v="1499" actId="26606"/>
          <ac:spMkLst>
            <pc:docMk/>
            <pc:sldMk cId="142397007" sldId="269"/>
            <ac:spMk id="2" creationId="{62934F40-CCB7-46A5-9091-9F94D95402D5}"/>
          </ac:spMkLst>
        </pc:spChg>
        <pc:spChg chg="del">
          <ac:chgData name="Simone C." userId="7045388030d0df92" providerId="LiveId" clId="{46AFDE5B-45EF-4024-A2D1-D9047B07C5AB}" dt="2022-02-01T15:53:16.651" v="1402" actId="478"/>
          <ac:spMkLst>
            <pc:docMk/>
            <pc:sldMk cId="142397007" sldId="269"/>
            <ac:spMk id="3" creationId="{DB4D299B-6EBF-46B0-8652-8A3D68C156D1}"/>
          </ac:spMkLst>
        </pc:spChg>
        <pc:spChg chg="del">
          <ac:chgData name="Simone C." userId="7045388030d0df92" providerId="LiveId" clId="{46AFDE5B-45EF-4024-A2D1-D9047B07C5AB}" dt="2022-02-01T15:53:17.909" v="1403" actId="478"/>
          <ac:spMkLst>
            <pc:docMk/>
            <pc:sldMk cId="142397007" sldId="269"/>
            <ac:spMk id="4" creationId="{FFF35923-200C-4FCC-AEDD-BD154BA964BE}"/>
          </ac:spMkLst>
        </pc:spChg>
        <pc:spChg chg="add del">
          <ac:chgData name="Simone C." userId="7045388030d0df92" providerId="LiveId" clId="{46AFDE5B-45EF-4024-A2D1-D9047B07C5AB}" dt="2022-02-01T15:55:38.847" v="1493" actId="26606"/>
          <ac:spMkLst>
            <pc:docMk/>
            <pc:sldMk cId="142397007" sldId="269"/>
            <ac:spMk id="22" creationId="{9A6AC0FC-762D-4AAC-A1AB-74B69D850729}"/>
          </ac:spMkLst>
        </pc:spChg>
        <pc:spChg chg="add del">
          <ac:chgData name="Simone C." userId="7045388030d0df92" providerId="LiveId" clId="{46AFDE5B-45EF-4024-A2D1-D9047B07C5AB}" dt="2022-02-01T15:55:38.847" v="1493" actId="26606"/>
          <ac:spMkLst>
            <pc:docMk/>
            <pc:sldMk cId="142397007" sldId="269"/>
            <ac:spMk id="24" creationId="{676FC733-EAF1-4C6D-AC29-579C41D2027E}"/>
          </ac:spMkLst>
        </pc:spChg>
        <pc:spChg chg="add del">
          <ac:chgData name="Simone C." userId="7045388030d0df92" providerId="LiveId" clId="{46AFDE5B-45EF-4024-A2D1-D9047B07C5AB}" dt="2022-02-01T15:55:40.175" v="1495" actId="26606"/>
          <ac:spMkLst>
            <pc:docMk/>
            <pc:sldMk cId="142397007" sldId="269"/>
            <ac:spMk id="38" creationId="{540016E3-A13A-442B-B6FE-929E38F220BC}"/>
          </ac:spMkLst>
        </pc:spChg>
        <pc:spChg chg="add del">
          <ac:chgData name="Simone C." userId="7045388030d0df92" providerId="LiveId" clId="{46AFDE5B-45EF-4024-A2D1-D9047B07C5AB}" dt="2022-02-01T15:55:40.175" v="1495" actId="26606"/>
          <ac:spMkLst>
            <pc:docMk/>
            <pc:sldMk cId="142397007" sldId="269"/>
            <ac:spMk id="39" creationId="{6A7178B1-2086-4948-8E5D-7FCCDB85B848}"/>
          </ac:spMkLst>
        </pc:spChg>
        <pc:spChg chg="add del">
          <ac:chgData name="Simone C." userId="7045388030d0df92" providerId="LiveId" clId="{46AFDE5B-45EF-4024-A2D1-D9047B07C5AB}" dt="2022-02-01T15:55:40.885" v="1498" actId="26606"/>
          <ac:spMkLst>
            <pc:docMk/>
            <pc:sldMk cId="142397007" sldId="269"/>
            <ac:spMk id="47" creationId="{9A6AC0FC-762D-4AAC-A1AB-74B69D850729}"/>
          </ac:spMkLst>
        </pc:spChg>
        <pc:spChg chg="add del">
          <ac:chgData name="Simone C." userId="7045388030d0df92" providerId="LiveId" clId="{46AFDE5B-45EF-4024-A2D1-D9047B07C5AB}" dt="2022-02-01T15:55:40.885" v="1498" actId="26606"/>
          <ac:spMkLst>
            <pc:docMk/>
            <pc:sldMk cId="142397007" sldId="269"/>
            <ac:spMk id="48" creationId="{676FC733-EAF1-4C6D-AC29-579C41D2027E}"/>
          </ac:spMkLst>
        </pc:spChg>
        <pc:spChg chg="add">
          <ac:chgData name="Simone C." userId="7045388030d0df92" providerId="LiveId" clId="{46AFDE5B-45EF-4024-A2D1-D9047B07C5AB}" dt="2022-02-01T15:55:40.902" v="1499" actId="26606"/>
          <ac:spMkLst>
            <pc:docMk/>
            <pc:sldMk cId="142397007" sldId="269"/>
            <ac:spMk id="56" creationId="{540016E3-A13A-442B-B6FE-929E38F220BC}"/>
          </ac:spMkLst>
        </pc:spChg>
        <pc:spChg chg="add">
          <ac:chgData name="Simone C." userId="7045388030d0df92" providerId="LiveId" clId="{46AFDE5B-45EF-4024-A2D1-D9047B07C5AB}" dt="2022-02-01T15:55:40.902" v="1499" actId="26606"/>
          <ac:spMkLst>
            <pc:docMk/>
            <pc:sldMk cId="142397007" sldId="269"/>
            <ac:spMk id="57" creationId="{6A7178B1-2086-4948-8E5D-7FCCDB85B848}"/>
          </ac:spMkLst>
        </pc:spChg>
        <pc:grpChg chg="add del">
          <ac:chgData name="Simone C." userId="7045388030d0df92" providerId="LiveId" clId="{46AFDE5B-45EF-4024-A2D1-D9047B07C5AB}" dt="2022-02-01T15:55:38.847" v="1493" actId="26606"/>
          <ac:grpSpMkLst>
            <pc:docMk/>
            <pc:sldMk cId="142397007" sldId="269"/>
            <ac:grpSpMk id="26" creationId="{9964BEBC-FE72-4400-9991-686F4BF7E5CA}"/>
          </ac:grpSpMkLst>
        </pc:grpChg>
        <pc:grpChg chg="add del">
          <ac:chgData name="Simone C." userId="7045388030d0df92" providerId="LiveId" clId="{46AFDE5B-45EF-4024-A2D1-D9047B07C5AB}" dt="2022-02-01T15:55:40.175" v="1495" actId="26606"/>
          <ac:grpSpMkLst>
            <pc:docMk/>
            <pc:sldMk cId="142397007" sldId="269"/>
            <ac:grpSpMk id="40" creationId="{89C4F7B7-3909-4584-BC0B-EC0986751498}"/>
          </ac:grpSpMkLst>
        </pc:grpChg>
        <pc:grpChg chg="add del">
          <ac:chgData name="Simone C." userId="7045388030d0df92" providerId="LiveId" clId="{46AFDE5B-45EF-4024-A2D1-D9047B07C5AB}" dt="2022-02-01T15:55:40.885" v="1498" actId="26606"/>
          <ac:grpSpMkLst>
            <pc:docMk/>
            <pc:sldMk cId="142397007" sldId="269"/>
            <ac:grpSpMk id="49" creationId="{9964BEBC-FE72-4400-9991-686F4BF7E5CA}"/>
          </ac:grpSpMkLst>
        </pc:grpChg>
        <pc:grpChg chg="add">
          <ac:chgData name="Simone C." userId="7045388030d0df92" providerId="LiveId" clId="{46AFDE5B-45EF-4024-A2D1-D9047B07C5AB}" dt="2022-02-01T15:55:40.902" v="1499" actId="26606"/>
          <ac:grpSpMkLst>
            <pc:docMk/>
            <pc:sldMk cId="142397007" sldId="269"/>
            <ac:grpSpMk id="58" creationId="{89C4F7B7-3909-4584-BC0B-EC0986751498}"/>
          </ac:grpSpMkLst>
        </pc:grpChg>
        <pc:picChg chg="add del mod">
          <ac:chgData name="Simone C." userId="7045388030d0df92" providerId="LiveId" clId="{46AFDE5B-45EF-4024-A2D1-D9047B07C5AB}" dt="2022-02-01T15:55:32.973" v="1489" actId="21"/>
          <ac:picMkLst>
            <pc:docMk/>
            <pc:sldMk cId="142397007" sldId="269"/>
            <ac:picMk id="6" creationId="{CE623AB5-8788-4255-96D5-0AFCF85A8394}"/>
          </ac:picMkLst>
        </pc:picChg>
        <pc:picChg chg="add mod">
          <ac:chgData name="Simone C." userId="7045388030d0df92" providerId="LiveId" clId="{46AFDE5B-45EF-4024-A2D1-D9047B07C5AB}" dt="2022-02-01T15:55:44.427" v="1500" actId="27614"/>
          <ac:picMkLst>
            <pc:docMk/>
            <pc:sldMk cId="142397007" sldId="269"/>
            <ac:picMk id="7" creationId="{CE21FF25-64EE-4A73-9E4C-40D65D3EA36A}"/>
          </ac:picMkLst>
        </pc:picChg>
        <pc:cxnChg chg="add del">
          <ac:chgData name="Simone C." userId="7045388030d0df92" providerId="LiveId" clId="{46AFDE5B-45EF-4024-A2D1-D9047B07C5AB}" dt="2022-02-01T15:55:38.847" v="1493" actId="26606"/>
          <ac:cxnSpMkLst>
            <pc:docMk/>
            <pc:sldMk cId="142397007" sldId="269"/>
            <ac:cxnSpMk id="12" creationId="{5272D67B-8643-40E8-A492-9F088D7B26A6}"/>
          </ac:cxnSpMkLst>
        </pc:cxnChg>
        <pc:cxnChg chg="add del">
          <ac:chgData name="Simone C." userId="7045388030d0df92" providerId="LiveId" clId="{46AFDE5B-45EF-4024-A2D1-D9047B07C5AB}" dt="2022-02-01T15:55:38.847" v="1493" actId="26606"/>
          <ac:cxnSpMkLst>
            <pc:docMk/>
            <pc:sldMk cId="142397007" sldId="269"/>
            <ac:cxnSpMk id="14" creationId="{7CF19F98-A730-4A8F-B853-ABD5DEACF74B}"/>
          </ac:cxnSpMkLst>
        </pc:cxnChg>
        <pc:cxnChg chg="add del">
          <ac:chgData name="Simone C." userId="7045388030d0df92" providerId="LiveId" clId="{46AFDE5B-45EF-4024-A2D1-D9047B07C5AB}" dt="2022-02-01T15:55:38.847" v="1493" actId="26606"/>
          <ac:cxnSpMkLst>
            <pc:docMk/>
            <pc:sldMk cId="142397007" sldId="269"/>
            <ac:cxnSpMk id="16" creationId="{914B8A5A-BB9B-428C-BE2B-376606AE4ED8}"/>
          </ac:cxnSpMkLst>
        </pc:cxnChg>
        <pc:cxnChg chg="add del">
          <ac:chgData name="Simone C." userId="7045388030d0df92" providerId="LiveId" clId="{46AFDE5B-45EF-4024-A2D1-D9047B07C5AB}" dt="2022-02-01T15:55:38.847" v="1493" actId="26606"/>
          <ac:cxnSpMkLst>
            <pc:docMk/>
            <pc:sldMk cId="142397007" sldId="269"/>
            <ac:cxnSpMk id="18" creationId="{D1F22D18-49A2-4B82-AD2E-4AB0247B6CA5}"/>
          </ac:cxnSpMkLst>
        </pc:cxnChg>
        <pc:cxnChg chg="add del">
          <ac:chgData name="Simone C." userId="7045388030d0df92" providerId="LiveId" clId="{46AFDE5B-45EF-4024-A2D1-D9047B07C5AB}" dt="2022-02-01T15:55:38.847" v="1493" actId="26606"/>
          <ac:cxnSpMkLst>
            <pc:docMk/>
            <pc:sldMk cId="142397007" sldId="269"/>
            <ac:cxnSpMk id="20" creationId="{BC290DE6-E708-4BF5-BD63-6D2C686532BB}"/>
          </ac:cxnSpMkLst>
        </pc:cxnChg>
        <pc:cxnChg chg="add del">
          <ac:chgData name="Simone C." userId="7045388030d0df92" providerId="LiveId" clId="{46AFDE5B-45EF-4024-A2D1-D9047B07C5AB}" dt="2022-02-01T15:55:40.175" v="1495" actId="26606"/>
          <ac:cxnSpMkLst>
            <pc:docMk/>
            <pc:sldMk cId="142397007" sldId="269"/>
            <ac:cxnSpMk id="33" creationId="{A4A843B7-8120-43BA-8578-9A356D18A515}"/>
          </ac:cxnSpMkLst>
        </pc:cxnChg>
        <pc:cxnChg chg="add del">
          <ac:chgData name="Simone C." userId="7045388030d0df92" providerId="LiveId" clId="{46AFDE5B-45EF-4024-A2D1-D9047B07C5AB}" dt="2022-02-01T15:55:40.175" v="1495" actId="26606"/>
          <ac:cxnSpMkLst>
            <pc:docMk/>
            <pc:sldMk cId="142397007" sldId="269"/>
            <ac:cxnSpMk id="34" creationId="{41DC5CB5-1B29-497D-96CB-D0EA4B0B9897}"/>
          </ac:cxnSpMkLst>
        </pc:cxnChg>
        <pc:cxnChg chg="add del">
          <ac:chgData name="Simone C." userId="7045388030d0df92" providerId="LiveId" clId="{46AFDE5B-45EF-4024-A2D1-D9047B07C5AB}" dt="2022-02-01T15:55:40.175" v="1495" actId="26606"/>
          <ac:cxnSpMkLst>
            <pc:docMk/>
            <pc:sldMk cId="142397007" sldId="269"/>
            <ac:cxnSpMk id="35" creationId="{22545A64-388C-4A28-B8DE-285C3D20C18C}"/>
          </ac:cxnSpMkLst>
        </pc:cxnChg>
        <pc:cxnChg chg="add del">
          <ac:chgData name="Simone C." userId="7045388030d0df92" providerId="LiveId" clId="{46AFDE5B-45EF-4024-A2D1-D9047B07C5AB}" dt="2022-02-01T15:55:40.175" v="1495" actId="26606"/>
          <ac:cxnSpMkLst>
            <pc:docMk/>
            <pc:sldMk cId="142397007" sldId="269"/>
            <ac:cxnSpMk id="36" creationId="{BA483275-FACD-4554-B393-58AA9EFF1FF0}"/>
          </ac:cxnSpMkLst>
        </pc:cxnChg>
        <pc:cxnChg chg="add del">
          <ac:chgData name="Simone C." userId="7045388030d0df92" providerId="LiveId" clId="{46AFDE5B-45EF-4024-A2D1-D9047B07C5AB}" dt="2022-02-01T15:55:40.175" v="1495" actId="26606"/>
          <ac:cxnSpMkLst>
            <pc:docMk/>
            <pc:sldMk cId="142397007" sldId="269"/>
            <ac:cxnSpMk id="37" creationId="{844E9429-C6D1-417A-8981-0B7B938A52CB}"/>
          </ac:cxnSpMkLst>
        </pc:cxnChg>
        <pc:cxnChg chg="add del">
          <ac:chgData name="Simone C." userId="7045388030d0df92" providerId="LiveId" clId="{46AFDE5B-45EF-4024-A2D1-D9047B07C5AB}" dt="2022-02-01T15:55:40.885" v="1498" actId="26606"/>
          <ac:cxnSpMkLst>
            <pc:docMk/>
            <pc:sldMk cId="142397007" sldId="269"/>
            <ac:cxnSpMk id="42" creationId="{5272D67B-8643-40E8-A492-9F088D7B26A6}"/>
          </ac:cxnSpMkLst>
        </pc:cxnChg>
        <pc:cxnChg chg="add del">
          <ac:chgData name="Simone C." userId="7045388030d0df92" providerId="LiveId" clId="{46AFDE5B-45EF-4024-A2D1-D9047B07C5AB}" dt="2022-02-01T15:55:40.885" v="1498" actId="26606"/>
          <ac:cxnSpMkLst>
            <pc:docMk/>
            <pc:sldMk cId="142397007" sldId="269"/>
            <ac:cxnSpMk id="43" creationId="{7CF19F98-A730-4A8F-B853-ABD5DEACF74B}"/>
          </ac:cxnSpMkLst>
        </pc:cxnChg>
        <pc:cxnChg chg="add del">
          <ac:chgData name="Simone C." userId="7045388030d0df92" providerId="LiveId" clId="{46AFDE5B-45EF-4024-A2D1-D9047B07C5AB}" dt="2022-02-01T15:55:40.885" v="1498" actId="26606"/>
          <ac:cxnSpMkLst>
            <pc:docMk/>
            <pc:sldMk cId="142397007" sldId="269"/>
            <ac:cxnSpMk id="44" creationId="{914B8A5A-BB9B-428C-BE2B-376606AE4ED8}"/>
          </ac:cxnSpMkLst>
        </pc:cxnChg>
        <pc:cxnChg chg="add del">
          <ac:chgData name="Simone C." userId="7045388030d0df92" providerId="LiveId" clId="{46AFDE5B-45EF-4024-A2D1-D9047B07C5AB}" dt="2022-02-01T15:55:40.885" v="1498" actId="26606"/>
          <ac:cxnSpMkLst>
            <pc:docMk/>
            <pc:sldMk cId="142397007" sldId="269"/>
            <ac:cxnSpMk id="45" creationId="{D1F22D18-49A2-4B82-AD2E-4AB0247B6CA5}"/>
          </ac:cxnSpMkLst>
        </pc:cxnChg>
        <pc:cxnChg chg="add del">
          <ac:chgData name="Simone C." userId="7045388030d0df92" providerId="LiveId" clId="{46AFDE5B-45EF-4024-A2D1-D9047B07C5AB}" dt="2022-02-01T15:55:40.885" v="1498" actId="26606"/>
          <ac:cxnSpMkLst>
            <pc:docMk/>
            <pc:sldMk cId="142397007" sldId="269"/>
            <ac:cxnSpMk id="46" creationId="{BC290DE6-E708-4BF5-BD63-6D2C686532BB}"/>
          </ac:cxnSpMkLst>
        </pc:cxnChg>
        <pc:cxnChg chg="add">
          <ac:chgData name="Simone C." userId="7045388030d0df92" providerId="LiveId" clId="{46AFDE5B-45EF-4024-A2D1-D9047B07C5AB}" dt="2022-02-01T15:55:40.902" v="1499" actId="26606"/>
          <ac:cxnSpMkLst>
            <pc:docMk/>
            <pc:sldMk cId="142397007" sldId="269"/>
            <ac:cxnSpMk id="51" creationId="{A4A843B7-8120-43BA-8578-9A356D18A515}"/>
          </ac:cxnSpMkLst>
        </pc:cxnChg>
        <pc:cxnChg chg="add">
          <ac:chgData name="Simone C." userId="7045388030d0df92" providerId="LiveId" clId="{46AFDE5B-45EF-4024-A2D1-D9047B07C5AB}" dt="2022-02-01T15:55:40.902" v="1499" actId="26606"/>
          <ac:cxnSpMkLst>
            <pc:docMk/>
            <pc:sldMk cId="142397007" sldId="269"/>
            <ac:cxnSpMk id="52" creationId="{41DC5CB5-1B29-497D-96CB-D0EA4B0B9897}"/>
          </ac:cxnSpMkLst>
        </pc:cxnChg>
        <pc:cxnChg chg="add">
          <ac:chgData name="Simone C." userId="7045388030d0df92" providerId="LiveId" clId="{46AFDE5B-45EF-4024-A2D1-D9047B07C5AB}" dt="2022-02-01T15:55:40.902" v="1499" actId="26606"/>
          <ac:cxnSpMkLst>
            <pc:docMk/>
            <pc:sldMk cId="142397007" sldId="269"/>
            <ac:cxnSpMk id="53" creationId="{22545A64-388C-4A28-B8DE-285C3D20C18C}"/>
          </ac:cxnSpMkLst>
        </pc:cxnChg>
        <pc:cxnChg chg="add">
          <ac:chgData name="Simone C." userId="7045388030d0df92" providerId="LiveId" clId="{46AFDE5B-45EF-4024-A2D1-D9047B07C5AB}" dt="2022-02-01T15:55:40.902" v="1499" actId="26606"/>
          <ac:cxnSpMkLst>
            <pc:docMk/>
            <pc:sldMk cId="142397007" sldId="269"/>
            <ac:cxnSpMk id="54" creationId="{BA483275-FACD-4554-B393-58AA9EFF1FF0}"/>
          </ac:cxnSpMkLst>
        </pc:cxnChg>
        <pc:cxnChg chg="add">
          <ac:chgData name="Simone C." userId="7045388030d0df92" providerId="LiveId" clId="{46AFDE5B-45EF-4024-A2D1-D9047B07C5AB}" dt="2022-02-01T15:55:40.902" v="1499" actId="26606"/>
          <ac:cxnSpMkLst>
            <pc:docMk/>
            <pc:sldMk cId="142397007" sldId="269"/>
            <ac:cxnSpMk id="55" creationId="{844E9429-C6D1-417A-8981-0B7B938A52CB}"/>
          </ac:cxnSpMkLst>
        </pc:cxnChg>
      </pc:sldChg>
      <pc:sldChg chg="delSp modSp new mod">
        <pc:chgData name="Simone C." userId="7045388030d0df92" providerId="LiveId" clId="{46AFDE5B-45EF-4024-A2D1-D9047B07C5AB}" dt="2022-02-07T16:16:50.264" v="2022" actId="1076"/>
        <pc:sldMkLst>
          <pc:docMk/>
          <pc:sldMk cId="2180062596" sldId="270"/>
        </pc:sldMkLst>
        <pc:spChg chg="mod">
          <ac:chgData name="Simone C." userId="7045388030d0df92" providerId="LiveId" clId="{46AFDE5B-45EF-4024-A2D1-D9047B07C5AB}" dt="2022-02-07T16:16:50.264" v="2022" actId="1076"/>
          <ac:spMkLst>
            <pc:docMk/>
            <pc:sldMk cId="2180062596" sldId="270"/>
            <ac:spMk id="2" creationId="{54BEA346-E574-4019-9F63-AFE4E134DCA8}"/>
          </ac:spMkLst>
        </pc:spChg>
        <pc:spChg chg="del">
          <ac:chgData name="Simone C." userId="7045388030d0df92" providerId="LiveId" clId="{46AFDE5B-45EF-4024-A2D1-D9047B07C5AB}" dt="2022-02-07T16:16:11.381" v="2006" actId="478"/>
          <ac:spMkLst>
            <pc:docMk/>
            <pc:sldMk cId="2180062596" sldId="270"/>
            <ac:spMk id="3" creationId="{B6292D31-7A1F-4CBC-9F06-3B699652C770}"/>
          </ac:spMkLst>
        </pc:spChg>
        <pc:spChg chg="del">
          <ac:chgData name="Simone C." userId="7045388030d0df92" providerId="LiveId" clId="{46AFDE5B-45EF-4024-A2D1-D9047B07C5AB}" dt="2022-02-07T16:16:12.189" v="2007" actId="478"/>
          <ac:spMkLst>
            <pc:docMk/>
            <pc:sldMk cId="2180062596" sldId="270"/>
            <ac:spMk id="4" creationId="{0F1E7107-3449-4BC0-A148-61A82AD7E58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E5C368-7EA0-4B02-9D03-E5B01C99FF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/>
              <a:t>PRESENTAZIONE PROGETTO BISF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8D453FE-A6BD-4CA1-B55F-20E2E2BB25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/>
              <a:t>By Simone Crocco</a:t>
            </a:r>
          </a:p>
        </p:txBody>
      </p:sp>
    </p:spTree>
    <p:extLst>
      <p:ext uri="{BB962C8B-B14F-4D97-AF65-F5344CB8AC3E}">
        <p14:creationId xmlns:p14="http://schemas.microsoft.com/office/powerpoint/2010/main" val="1008465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42000"/>
                <a:satMod val="200000"/>
                <a:lumMod val="118000"/>
              </a:schemeClr>
            </a:gs>
            <a:gs pos="100000">
              <a:schemeClr val="bg2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roup 135">
            <a:extLst>
              <a:ext uri="{FF2B5EF4-FFF2-40B4-BE49-F238E27FC236}">
                <a16:creationId xmlns:a16="http://schemas.microsoft.com/office/drawing/2014/main" id="{AB8513C6-A4AA-404D-806C-E3CC9BCE2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B62085C-4C9D-4943-9BA9-16D402EE1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A5F925A-BC7F-4290-9F4B-5E9B74DB84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A9D458D0-9967-4DC8-9E56-17C3A81F0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9FFBEC92-6E4C-4A05-A50E-0579BFF69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60A302A3-1F99-4635-9557-FF145D7B7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63" name="Rectangle 142">
            <a:extLst>
              <a:ext uri="{FF2B5EF4-FFF2-40B4-BE49-F238E27FC236}">
                <a16:creationId xmlns:a16="http://schemas.microsoft.com/office/drawing/2014/main" id="{434E5E5E-DB94-4CBF-8085-902395B4F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17115BC-AEB9-4620-A03E-778EC5C46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382941" cy="11424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/>
              <a:t>CAPM (Fama french)</a:t>
            </a:r>
          </a:p>
        </p:txBody>
      </p:sp>
      <p:sp>
        <p:nvSpPr>
          <p:cNvPr id="164" name="Snip Diagonal Corner Rectangle 21">
            <a:extLst>
              <a:ext uri="{FF2B5EF4-FFF2-40B4-BE49-F238E27FC236}">
                <a16:creationId xmlns:a16="http://schemas.microsoft.com/office/drawing/2014/main" id="{10DBDEAA-A78F-46AE-9FBC-55A32049A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8741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Immagine 91">
            <a:extLst>
              <a:ext uri="{FF2B5EF4-FFF2-40B4-BE49-F238E27FC236}">
                <a16:creationId xmlns:a16="http://schemas.microsoft.com/office/drawing/2014/main" id="{42C8CE6F-7A5D-42B2-A1E4-8B485A1D29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213"/>
          <a:stretch/>
        </p:blipFill>
        <p:spPr>
          <a:xfrm>
            <a:off x="725857" y="1380930"/>
            <a:ext cx="6483640" cy="3647036"/>
          </a:xfrm>
          <a:prstGeom prst="rect">
            <a:avLst/>
          </a:prstGeom>
        </p:spPr>
      </p:pic>
      <p:sp>
        <p:nvSpPr>
          <p:cNvPr id="83" name="CasellaDiTesto 82">
            <a:extLst>
              <a:ext uri="{FF2B5EF4-FFF2-40B4-BE49-F238E27FC236}">
                <a16:creationId xmlns:a16="http://schemas.microsoft.com/office/drawing/2014/main" id="{5AE3A99F-8197-4422-BF1A-E5BEF7208283}"/>
              </a:ext>
            </a:extLst>
          </p:cNvPr>
          <p:cNvSpPr txBox="1"/>
          <p:nvPr/>
        </p:nvSpPr>
        <p:spPr>
          <a:xfrm>
            <a:off x="7532710" y="1822449"/>
            <a:ext cx="3479419" cy="40851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1200"/>
              <a:t>Il CAPM descrive la relazione tra il rischio e l’eccesso di ritorno degli assets.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endParaRPr lang="en-US" sz="120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1200" b="0" i="0"/>
              <a:t>Il</a:t>
            </a:r>
            <a:r>
              <a:rPr lang="en-US" sz="1200" b="1" i="0"/>
              <a:t> </a:t>
            </a:r>
            <a:r>
              <a:rPr lang="en-US" sz="1200" b="0" i="0"/>
              <a:t>beta di uno strumento finanziario è una misura del suo rischio o della sua volatilità rispetto al mercato.</a:t>
            </a:r>
            <a:endParaRPr lang="en-US" sz="120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1200" b="0" i="0"/>
              <a:t>Se uno strumento ha un B = 1 :  la sua volatilità è uguale a quella del mercato. </a:t>
            </a:r>
            <a:endParaRPr lang="en-US" sz="120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1200" b="0" i="0"/>
              <a:t>Se B &lt; 1 sarà meno volatile rispetto al mercato</a:t>
            </a:r>
            <a:r>
              <a:rPr lang="en-US" sz="1200"/>
              <a:t> altrimenti l’opposto.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1200"/>
              <a:t>Un’azione che devia molto poco dal mercato aggiunge pochi rischi al portafoglio.</a:t>
            </a:r>
            <a:endParaRPr lang="en-US" sz="1200" b="0" i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sz="120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sz="1200"/>
          </a:p>
        </p:txBody>
      </p:sp>
      <p:grpSp>
        <p:nvGrpSpPr>
          <p:cNvPr id="165" name="Group 146">
            <a:extLst>
              <a:ext uri="{FF2B5EF4-FFF2-40B4-BE49-F238E27FC236}">
                <a16:creationId xmlns:a16="http://schemas.microsoft.com/office/drawing/2014/main" id="{C2BCF48E-8F80-43E2-BA8A-7750CE782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EC50E2E3-B4FB-4E5E-BAA9-07BD115C0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391C5D00-7BAE-483D-9579-5BFB34ABF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C0419FEB-AFE1-42EF-A204-ECA40E61C5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7C76E213-D98D-4BB4-BF96-16C74888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DA386923-A2F0-4BE7-9FBB-FD5374C3C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056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42000"/>
                <a:satMod val="200000"/>
                <a:lumMod val="118000"/>
              </a:schemeClr>
            </a:gs>
            <a:gs pos="100000">
              <a:schemeClr val="bg2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7" name="Straight Connector 102">
            <a:extLst>
              <a:ext uri="{FF2B5EF4-FFF2-40B4-BE49-F238E27FC236}">
                <a16:creationId xmlns:a16="http://schemas.microsoft.com/office/drawing/2014/main" id="{A3EFDC14-6007-40A0-8AE1-BAE81F1E6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104">
            <a:extLst>
              <a:ext uri="{FF2B5EF4-FFF2-40B4-BE49-F238E27FC236}">
                <a16:creationId xmlns:a16="http://schemas.microsoft.com/office/drawing/2014/main" id="{BECDD5BA-8DDC-4AE9-83AF-D786575C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106">
            <a:extLst>
              <a:ext uri="{FF2B5EF4-FFF2-40B4-BE49-F238E27FC236}">
                <a16:creationId xmlns:a16="http://schemas.microsoft.com/office/drawing/2014/main" id="{40AABB63-31C8-45F0-B7A8-725E51D98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108">
            <a:extLst>
              <a:ext uri="{FF2B5EF4-FFF2-40B4-BE49-F238E27FC236}">
                <a16:creationId xmlns:a16="http://schemas.microsoft.com/office/drawing/2014/main" id="{60D684A0-E660-4ADE-B287-AD9ED433F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110">
            <a:extLst>
              <a:ext uri="{FF2B5EF4-FFF2-40B4-BE49-F238E27FC236}">
                <a16:creationId xmlns:a16="http://schemas.microsoft.com/office/drawing/2014/main" id="{D209B111-BF6F-45BE-9285-2859F44FD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32" name="Rectangle 112">
            <a:extLst>
              <a:ext uri="{FF2B5EF4-FFF2-40B4-BE49-F238E27FC236}">
                <a16:creationId xmlns:a16="http://schemas.microsoft.com/office/drawing/2014/main" id="{F6356B25-8A7A-495B-AAC4-E6D10EDD0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Snip Diagonal Corner Rectangle 6">
            <a:extLst>
              <a:ext uri="{FF2B5EF4-FFF2-40B4-BE49-F238E27FC236}">
                <a16:creationId xmlns:a16="http://schemas.microsoft.com/office/drawing/2014/main" id="{C181D5AE-CC5C-4478-85D0-FFE52BC950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23176" y="1290294"/>
            <a:ext cx="3808704" cy="2933246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75000"/>
            </a:schemeClr>
          </a:solidFill>
          <a:ln w="28575" cap="sq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113936E-C392-45CE-8DD1-2CC4F6D20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9439" y="1145007"/>
            <a:ext cx="3165239" cy="16262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/>
              <a:t>COSTRUZIONE PORTAFOGLIO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939C669-DBDF-4D39-A220-D18897CF9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948" y="2916533"/>
            <a:ext cx="7540878" cy="3949933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91010CB-4E7D-4304-82A3-9E356222C9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49" r="14715" b="-3"/>
          <a:stretch/>
        </p:blipFill>
        <p:spPr>
          <a:xfrm>
            <a:off x="20" y="-10135"/>
            <a:ext cx="4647927" cy="3429000"/>
          </a:xfrm>
          <a:prstGeom prst="rect">
            <a:avLst/>
          </a:prstGeom>
        </p:spPr>
      </p:pic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2A4F8E5B-F587-4DEB-8555-C11FD9EB9D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42" r="16710" b="3"/>
          <a:stretch/>
        </p:blipFill>
        <p:spPr>
          <a:xfrm>
            <a:off x="20" y="3429000"/>
            <a:ext cx="4647927" cy="3429000"/>
          </a:xfrm>
          <a:prstGeom prst="rect">
            <a:avLst/>
          </a:prstGeom>
        </p:spPr>
      </p:pic>
      <p:cxnSp>
        <p:nvCxnSpPr>
          <p:cNvPr id="334" name="Straight Connector 116">
            <a:extLst>
              <a:ext uri="{FF2B5EF4-FFF2-40B4-BE49-F238E27FC236}">
                <a16:creationId xmlns:a16="http://schemas.microsoft.com/office/drawing/2014/main" id="{70A1997B-716A-4385-8D1D-E873EED18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7947" y="0"/>
            <a:ext cx="0" cy="6858000"/>
          </a:xfrm>
          <a:prstGeom prst="line">
            <a:avLst/>
          </a:prstGeom>
          <a:ln w="28575" cap="sq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118">
            <a:extLst>
              <a:ext uri="{FF2B5EF4-FFF2-40B4-BE49-F238E27FC236}">
                <a16:creationId xmlns:a16="http://schemas.microsoft.com/office/drawing/2014/main" id="{CD3A9753-EB27-482A-AEB3-D49D74475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2325371" y="1106424"/>
            <a:ext cx="0" cy="4645152"/>
          </a:xfrm>
          <a:prstGeom prst="line">
            <a:avLst/>
          </a:prstGeom>
          <a:ln w="28575" cap="sq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6" name="Group 120">
            <a:extLst>
              <a:ext uri="{FF2B5EF4-FFF2-40B4-BE49-F238E27FC236}">
                <a16:creationId xmlns:a16="http://schemas.microsoft.com/office/drawing/2014/main" id="{A2CC88EC-80D8-4EA4-8B84-072D728A1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37" name="Straight Connector 121">
              <a:extLst>
                <a:ext uri="{FF2B5EF4-FFF2-40B4-BE49-F238E27FC236}">
                  <a16:creationId xmlns:a16="http://schemas.microsoft.com/office/drawing/2014/main" id="{4E70D53D-6BFE-4AF4-9AF4-AA90EA0BD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122">
              <a:extLst>
                <a:ext uri="{FF2B5EF4-FFF2-40B4-BE49-F238E27FC236}">
                  <a16:creationId xmlns:a16="http://schemas.microsoft.com/office/drawing/2014/main" id="{6C5A0B17-97A2-4ADC-9CA2-839E75AB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3A16AE6-445B-4F53-9CEB-7014C96B2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BB53BCF-9AB0-486A-A998-22BCB17A8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125">
              <a:extLst>
                <a:ext uri="{FF2B5EF4-FFF2-40B4-BE49-F238E27FC236}">
                  <a16:creationId xmlns:a16="http://schemas.microsoft.com/office/drawing/2014/main" id="{385E0B6F-0478-4E98-85FB-5EB35737BA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0784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42000"/>
                <a:satMod val="200000"/>
                <a:lumMod val="118000"/>
              </a:schemeClr>
            </a:gs>
            <a:gs pos="100000">
              <a:schemeClr val="bg2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11">
            <a:extLst>
              <a:ext uri="{FF2B5EF4-FFF2-40B4-BE49-F238E27FC236}">
                <a16:creationId xmlns:a16="http://schemas.microsoft.com/office/drawing/2014/main" id="{A4A843B7-8120-43BA-8578-9A356D18A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13">
            <a:extLst>
              <a:ext uri="{FF2B5EF4-FFF2-40B4-BE49-F238E27FC236}">
                <a16:creationId xmlns:a16="http://schemas.microsoft.com/office/drawing/2014/main" id="{41DC5CB5-1B29-497D-96CB-D0EA4B0B9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15">
            <a:extLst>
              <a:ext uri="{FF2B5EF4-FFF2-40B4-BE49-F238E27FC236}">
                <a16:creationId xmlns:a16="http://schemas.microsoft.com/office/drawing/2014/main" id="{22545A64-388C-4A28-B8DE-285C3D20C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17">
            <a:extLst>
              <a:ext uri="{FF2B5EF4-FFF2-40B4-BE49-F238E27FC236}">
                <a16:creationId xmlns:a16="http://schemas.microsoft.com/office/drawing/2014/main" id="{BA483275-FACD-4554-B393-58AA9EFF1F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19">
            <a:extLst>
              <a:ext uri="{FF2B5EF4-FFF2-40B4-BE49-F238E27FC236}">
                <a16:creationId xmlns:a16="http://schemas.microsoft.com/office/drawing/2014/main" id="{844E9429-C6D1-417A-8981-0B7B938A5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6" name="Rectangle 21">
            <a:extLst>
              <a:ext uri="{FF2B5EF4-FFF2-40B4-BE49-F238E27FC236}">
                <a16:creationId xmlns:a16="http://schemas.microsoft.com/office/drawing/2014/main" id="{540016E3-A13A-442B-B6FE-929E38F22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934F40-CCB7-46A5-9091-9F94D9540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/>
              <a:t>PORTAFOGLIO OTTIMALE</a:t>
            </a:r>
          </a:p>
        </p:txBody>
      </p:sp>
      <p:sp>
        <p:nvSpPr>
          <p:cNvPr id="57" name="Snip Diagonal Corner Rectangle 6">
            <a:extLst>
              <a:ext uri="{FF2B5EF4-FFF2-40B4-BE49-F238E27FC236}">
                <a16:creationId xmlns:a16="http://schemas.microsoft.com/office/drawing/2014/main" id="{6A7178B1-2086-4948-8E5D-7FCCDB85B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CE21FF25-64EE-4A73-9E4C-40D65D3EA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217" y="1138471"/>
            <a:ext cx="5450437" cy="4251340"/>
          </a:xfrm>
          <a:prstGeom prst="rect">
            <a:avLst/>
          </a:prstGeom>
        </p:spPr>
      </p:pic>
      <p:grpSp>
        <p:nvGrpSpPr>
          <p:cNvPr id="58" name="Group 25">
            <a:extLst>
              <a:ext uri="{FF2B5EF4-FFF2-40B4-BE49-F238E27FC236}">
                <a16:creationId xmlns:a16="http://schemas.microsoft.com/office/drawing/2014/main" id="{89C4F7B7-3909-4584-BC0B-EC0986751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D2AF63B-4800-4DF8-A106-E5DDE11893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F832036-EDFC-4F8A-87A7-0877A758E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E0B50F9-8596-4C37-9386-54573EAE8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F597900-9F69-4891-ABBA-B1CE7E973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60447D8-858F-4024-9945-DCFA409AB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397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BEA346-E574-4019-9F63-AFE4E134D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6146" y="2675466"/>
            <a:ext cx="1019707" cy="1507067"/>
          </a:xfrm>
        </p:spPr>
        <p:txBody>
          <a:bodyPr/>
          <a:lstStyle/>
          <a:p>
            <a:r>
              <a:rPr lang="it-IT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2180062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7A20C064-BD74-4344-B504-09BC02673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Titoli azionari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BDBD0B9F-5ADA-41CF-ABAB-E1AB5411CF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1" y="4624043"/>
            <a:ext cx="8304210" cy="457200"/>
          </a:xfrm>
        </p:spPr>
        <p:txBody>
          <a:bodyPr/>
          <a:lstStyle/>
          <a:p>
            <a:r>
              <a:rPr lang="it-IT"/>
              <a:t>Categorie: Automobili – Medicina – Tecnologia 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415826DE-E0D8-4426-8CB2-6E5E812B9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4942" y="360145"/>
            <a:ext cx="2267339" cy="1275378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E3BC5B9E-4E5C-4A15-8602-462114F9928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51367" y="629543"/>
            <a:ext cx="1956070" cy="736582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6F1AFC55-A0D4-4B20-A8A4-4CD0C64007E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873741" y="1856332"/>
            <a:ext cx="1711322" cy="969414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022B7706-CBD6-496F-A3E6-84F578693AD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914401" y="1789320"/>
            <a:ext cx="2267339" cy="1103438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75D1D117-3845-43DE-9AB8-42F33174735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914402" y="761207"/>
            <a:ext cx="2267339" cy="604918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60BF60DD-D872-4F63-A352-AD27C9865B5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8666891" y="1731544"/>
            <a:ext cx="1103439" cy="110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740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745921-0A33-4FAB-8499-7A158AE81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341766"/>
            <a:ext cx="8534400" cy="1507067"/>
          </a:xfrm>
        </p:spPr>
        <p:txBody>
          <a:bodyPr/>
          <a:lstStyle/>
          <a:p>
            <a:r>
              <a:rPr lang="it-IT"/>
              <a:t>COME RAPPRESENTIAMO I DATI?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A192A04-86D3-451E-92FE-06FB9E3B13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2" y="5449909"/>
            <a:ext cx="8304210" cy="457200"/>
          </a:xfrm>
        </p:spPr>
        <p:txBody>
          <a:bodyPr/>
          <a:lstStyle/>
          <a:p>
            <a:r>
              <a:rPr lang="it-IT"/>
              <a:t>Dataframe e Grafici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B008907-7180-4943-8CD0-9B6BF5C91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3" y="178370"/>
            <a:ext cx="2686620" cy="196082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3050A161-395B-49A5-A356-374E75CD1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0833" y="2139193"/>
            <a:ext cx="3070409" cy="1708419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2F588EE8-6229-43DE-8FF3-8D6C717A1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1524" y="92874"/>
            <a:ext cx="3245616" cy="1858377"/>
          </a:xfrm>
          <a:prstGeom prst="rect">
            <a:avLst/>
          </a:prstGeom>
        </p:spPr>
      </p:pic>
      <p:sp>
        <p:nvSpPr>
          <p:cNvPr id="13" name="Titolo 1">
            <a:extLst>
              <a:ext uri="{FF2B5EF4-FFF2-40B4-BE49-F238E27FC236}">
                <a16:creationId xmlns:a16="http://schemas.microsoft.com/office/drawing/2014/main" id="{AA4934B7-233B-41CD-BE9F-FAD427893D7E}"/>
              </a:ext>
            </a:extLst>
          </p:cNvPr>
          <p:cNvSpPr txBox="1">
            <a:spLocks/>
          </p:cNvSpPr>
          <p:nvPr/>
        </p:nvSpPr>
        <p:spPr>
          <a:xfrm>
            <a:off x="1657737" y="3619866"/>
            <a:ext cx="1025744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/>
              <a:t>…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B6CFA381-E6F0-4A62-8BBA-1AE9AD8475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1242" y="3847612"/>
            <a:ext cx="2919443" cy="1571371"/>
          </a:xfrm>
          <a:prstGeom prst="rect">
            <a:avLst/>
          </a:prstGeom>
        </p:spPr>
      </p:pic>
      <p:sp>
        <p:nvSpPr>
          <p:cNvPr id="16" name="Titolo 1">
            <a:extLst>
              <a:ext uri="{FF2B5EF4-FFF2-40B4-BE49-F238E27FC236}">
                <a16:creationId xmlns:a16="http://schemas.microsoft.com/office/drawing/2014/main" id="{1FA9C161-A292-469B-BFE1-A8B88BBF87C4}"/>
              </a:ext>
            </a:extLst>
          </p:cNvPr>
          <p:cNvSpPr txBox="1">
            <a:spLocks/>
          </p:cNvSpPr>
          <p:nvPr/>
        </p:nvSpPr>
        <p:spPr>
          <a:xfrm>
            <a:off x="7682431" y="268528"/>
            <a:ext cx="1025744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84151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933461-4CF7-4117-89A2-E65ACBA89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350933"/>
            <a:ext cx="8534400" cy="1507067"/>
          </a:xfrm>
        </p:spPr>
        <p:txBody>
          <a:bodyPr/>
          <a:lstStyle/>
          <a:p>
            <a:r>
              <a:rPr lang="it-IT"/>
              <a:t>RENDIMENTI E CORRELAZIONI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31B890F-9503-46AF-ADC7-158315D5F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82353"/>
            <a:ext cx="4080735" cy="224949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433D4B7-C61F-46A4-9A76-5CF3E0AAD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752" y="182353"/>
            <a:ext cx="3897000" cy="218831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58B9473-F95A-4D97-8B38-AF1CF7F6B7A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019772" y="5401825"/>
            <a:ext cx="1137902" cy="428491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70D9ED67-8E4A-43BD-A5C2-D95516C6D08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308214" y="5315703"/>
            <a:ext cx="908455" cy="51461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7385C6FC-C648-4B4F-B009-C94677799F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8733" y="2797869"/>
            <a:ext cx="4534533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95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42000"/>
                <a:satMod val="200000"/>
                <a:lumMod val="118000"/>
              </a:schemeClr>
            </a:gs>
            <a:gs pos="100000">
              <a:schemeClr val="bg2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roup 114">
            <a:extLst>
              <a:ext uri="{FF2B5EF4-FFF2-40B4-BE49-F238E27FC236}">
                <a16:creationId xmlns:a16="http://schemas.microsoft.com/office/drawing/2014/main" id="{DB0FF969-0E18-448F-A105-BED59508A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2AA1715A-7CA4-4624-A725-FD40D8F6B1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116">
              <a:extLst>
                <a:ext uri="{FF2B5EF4-FFF2-40B4-BE49-F238E27FC236}">
                  <a16:creationId xmlns:a16="http://schemas.microsoft.com/office/drawing/2014/main" id="{AA6EF7F0-E009-4BDA-98B4-3D4AB6581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BE987270-72B2-47E4-B03D-8F006CEB2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118">
              <a:extLst>
                <a:ext uri="{FF2B5EF4-FFF2-40B4-BE49-F238E27FC236}">
                  <a16:creationId xmlns:a16="http://schemas.microsoft.com/office/drawing/2014/main" id="{07499ED5-8D43-4AB6-8F82-8A957B345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BD0D24F-8C68-4E0C-8D61-342D0B382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31" name="Rectangle 121">
            <a:extLst>
              <a:ext uri="{FF2B5EF4-FFF2-40B4-BE49-F238E27FC236}">
                <a16:creationId xmlns:a16="http://schemas.microsoft.com/office/drawing/2014/main" id="{5B9D40AC-E6E4-47CD-8F0C-355E767A4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A933461-4CF7-4117-89A2-E65ACBA89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518748" cy="11424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/>
              <a:t>DISTRIBUZIONE E DISPERSIONE</a:t>
            </a:r>
          </a:p>
        </p:txBody>
      </p:sp>
      <p:sp>
        <p:nvSpPr>
          <p:cNvPr id="332" name="Snip Diagonal Corner Rectangle 24">
            <a:extLst>
              <a:ext uri="{FF2B5EF4-FFF2-40B4-BE49-F238E27FC236}">
                <a16:creationId xmlns:a16="http://schemas.microsoft.com/office/drawing/2014/main" id="{2DC01DFF-78BF-4E0A-A01A-0EEC0F566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9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Snip Single Corner Rectangle 1">
            <a:extLst>
              <a:ext uri="{FF2B5EF4-FFF2-40B4-BE49-F238E27FC236}">
                <a16:creationId xmlns:a16="http://schemas.microsoft.com/office/drawing/2014/main" id="{74499468-3FEE-41C7-A461-36330DFFB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3679" y="786117"/>
            <a:ext cx="3302666" cy="4956050"/>
          </a:xfrm>
          <a:prstGeom prst="snip1Rect">
            <a:avLst>
              <a:gd name="adj" fmla="val 15513"/>
            </a:avLst>
          </a:prstGeom>
          <a:noFill/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D1FA180-214C-41A5-AC69-FA7DD2D82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212" y="950440"/>
            <a:ext cx="2969600" cy="2902783"/>
          </a:xfrm>
          <a:custGeom>
            <a:avLst/>
            <a:gdLst/>
            <a:ahLst/>
            <a:cxnLst/>
            <a:rect l="l" t="t" r="r" b="b"/>
            <a:pathLst>
              <a:path w="2969600" h="4616450">
                <a:moveTo>
                  <a:pt x="370323" y="0"/>
                </a:moveTo>
                <a:lnTo>
                  <a:pt x="2969600" y="0"/>
                </a:lnTo>
                <a:lnTo>
                  <a:pt x="2969600" y="4616450"/>
                </a:lnTo>
                <a:lnTo>
                  <a:pt x="0" y="4616450"/>
                </a:lnTo>
                <a:lnTo>
                  <a:pt x="0" y="370323"/>
                </a:lnTo>
                <a:close/>
              </a:path>
            </a:pathLst>
          </a:custGeom>
        </p:spPr>
      </p:pic>
      <p:sp>
        <p:nvSpPr>
          <p:cNvPr id="334" name="Snip Single Corner Rectangle 25">
            <a:extLst>
              <a:ext uri="{FF2B5EF4-FFF2-40B4-BE49-F238E27FC236}">
                <a16:creationId xmlns:a16="http://schemas.microsoft.com/office/drawing/2014/main" id="{8DA9CEDB-782C-404A-862B-051E3B909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4257156" y="792751"/>
            <a:ext cx="2759582" cy="2390956"/>
          </a:xfrm>
          <a:prstGeom prst="snip1Rect">
            <a:avLst>
              <a:gd name="adj" fmla="val 0"/>
            </a:avLst>
          </a:prstGeom>
          <a:noFill/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Immagine 35">
            <a:extLst>
              <a:ext uri="{FF2B5EF4-FFF2-40B4-BE49-F238E27FC236}">
                <a16:creationId xmlns:a16="http://schemas.microsoft.com/office/drawing/2014/main" id="{C8FCF4B9-F6D1-4F13-ACB4-55EF5F84B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442" y="1327758"/>
            <a:ext cx="2385010" cy="1341568"/>
          </a:xfrm>
          <a:prstGeom prst="rect">
            <a:avLst/>
          </a:prstGeom>
        </p:spPr>
      </p:pic>
      <p:sp>
        <p:nvSpPr>
          <p:cNvPr id="335" name="Snip Single Corner Rectangle 19">
            <a:extLst>
              <a:ext uri="{FF2B5EF4-FFF2-40B4-BE49-F238E27FC236}">
                <a16:creationId xmlns:a16="http://schemas.microsoft.com/office/drawing/2014/main" id="{22007525-D42A-4BAE-BE38-94FBCD201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4277591" y="3355734"/>
            <a:ext cx="2761384" cy="2386431"/>
          </a:xfrm>
          <a:prstGeom prst="snip1Rect">
            <a:avLst>
              <a:gd name="adj" fmla="val 21015"/>
            </a:avLst>
          </a:prstGeom>
          <a:noFill/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6" name="Immagine 25">
            <a:extLst>
              <a:ext uri="{FF2B5EF4-FFF2-40B4-BE49-F238E27FC236}">
                <a16:creationId xmlns:a16="http://schemas.microsoft.com/office/drawing/2014/main" id="{7B1707C6-8915-4128-820F-71DB4DCD0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1145" y="3892883"/>
            <a:ext cx="2385010" cy="1317718"/>
          </a:xfrm>
          <a:custGeom>
            <a:avLst/>
            <a:gdLst/>
            <a:ahLst/>
            <a:cxnLst/>
            <a:rect l="l" t="t" r="r" b="b"/>
            <a:pathLst>
              <a:path w="2385010" h="2053465">
                <a:moveTo>
                  <a:pt x="0" y="0"/>
                </a:moveTo>
                <a:lnTo>
                  <a:pt x="2385010" y="0"/>
                </a:lnTo>
                <a:lnTo>
                  <a:pt x="2385010" y="1578360"/>
                </a:lnTo>
                <a:lnTo>
                  <a:pt x="1909905" y="2053465"/>
                </a:lnTo>
                <a:lnTo>
                  <a:pt x="0" y="2053465"/>
                </a:lnTo>
                <a:close/>
              </a:path>
            </a:pathLst>
          </a:cu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3ADEDB6B-7185-4CE6-A24E-A9602EC06AF2}"/>
              </a:ext>
            </a:extLst>
          </p:cNvPr>
          <p:cNvSpPr txBox="1"/>
          <p:nvPr/>
        </p:nvSpPr>
        <p:spPr>
          <a:xfrm>
            <a:off x="7532710" y="1822448"/>
            <a:ext cx="3872576" cy="36639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1400"/>
              <a:t>Più il grafico è disperso più è rischioso l’investimento (random returns) </a:t>
            </a:r>
            <a:r>
              <a:rPr lang="en-US" sz="1400">
                <a:sym typeface="Wingdings" panose="05000000000000000000" pitchFamily="2" charset="2"/>
              </a:rPr>
              <a:t> </a:t>
            </a:r>
            <a:r>
              <a:rPr lang="en-US" sz="1400" b="1">
                <a:sym typeface="Wingdings" panose="05000000000000000000" pitchFamily="2" charset="2"/>
              </a:rPr>
              <a:t>volatility</a:t>
            </a:r>
            <a:r>
              <a:rPr lang="en-US" sz="1400"/>
              <a:t>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sz="140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1400"/>
              <a:t>La distribuzione descrive come si comportano i dati ogni giorno. Rendimenti distribuiti normalmente un investitore sa che il range dei possibili valori dei rendimenti sarà sotto la curva</a:t>
            </a:r>
          </a:p>
        </p:txBody>
      </p:sp>
      <p:grpSp>
        <p:nvGrpSpPr>
          <p:cNvPr id="336" name="Group 131">
            <a:extLst>
              <a:ext uri="{FF2B5EF4-FFF2-40B4-BE49-F238E27FC236}">
                <a16:creationId xmlns:a16="http://schemas.microsoft.com/office/drawing/2014/main" id="{3A7B32C2-712F-4724-8A7F-B99CAE4F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37" name="Straight Connector 132">
              <a:extLst>
                <a:ext uri="{FF2B5EF4-FFF2-40B4-BE49-F238E27FC236}">
                  <a16:creationId xmlns:a16="http://schemas.microsoft.com/office/drawing/2014/main" id="{8C0EFA58-2073-4E8B-9752-6026313A4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133">
              <a:extLst>
                <a:ext uri="{FF2B5EF4-FFF2-40B4-BE49-F238E27FC236}">
                  <a16:creationId xmlns:a16="http://schemas.microsoft.com/office/drawing/2014/main" id="{9E00D18F-A891-4FD7-8577-E0BC159C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134">
              <a:extLst>
                <a:ext uri="{FF2B5EF4-FFF2-40B4-BE49-F238E27FC236}">
                  <a16:creationId xmlns:a16="http://schemas.microsoft.com/office/drawing/2014/main" id="{763C1ABB-87AE-4B86-BB0C-1D9B29AC4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B987826-9DFA-4989-8457-30BF51E52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136">
              <a:extLst>
                <a:ext uri="{FF2B5EF4-FFF2-40B4-BE49-F238E27FC236}">
                  <a16:creationId xmlns:a16="http://schemas.microsoft.com/office/drawing/2014/main" id="{21E7A75A-6B2A-4B5B-8D73-D135DF288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Immagine 5">
            <a:extLst>
              <a:ext uri="{FF2B5EF4-FFF2-40B4-BE49-F238E27FC236}">
                <a16:creationId xmlns:a16="http://schemas.microsoft.com/office/drawing/2014/main" id="{FABA1903-F400-4F3C-9647-ECD3738FF4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352" y="4281166"/>
            <a:ext cx="2829320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409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E01168-471D-4CD9-ADA0-458B814B7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350155"/>
            <a:ext cx="8534400" cy="1507067"/>
          </a:xfrm>
        </p:spPr>
        <p:txBody>
          <a:bodyPr/>
          <a:lstStyle/>
          <a:p>
            <a:r>
              <a:rPr lang="it-IT"/>
              <a:t>VOLATILITA’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F82D953-0DC9-4E5A-AB4C-B4CBD10E9A1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5990" y="5460455"/>
            <a:ext cx="8304210" cy="457200"/>
          </a:xfrm>
        </p:spPr>
        <p:txBody>
          <a:bodyPr/>
          <a:lstStyle/>
          <a:p>
            <a:r>
              <a:rPr lang="it-IT"/>
              <a:t>Media, Varianza, Deviazione Standard, Asimmetria, Curtosi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1D4F0DE-DE2B-43E3-8456-F72E7C582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311" y="143578"/>
            <a:ext cx="7011378" cy="58110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DDDB0D1-D432-44FE-AB59-8C05EC46D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990" y="1682316"/>
            <a:ext cx="4414496" cy="235439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134D1E-4788-4D2C-9FC2-D3A853614AE7}"/>
              </a:ext>
            </a:extLst>
          </p:cNvPr>
          <p:cNvSpPr txBox="1"/>
          <p:nvPr/>
        </p:nvSpPr>
        <p:spPr>
          <a:xfrm>
            <a:off x="9128181" y="1792616"/>
            <a:ext cx="2980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Più è alta la percentuale di volatilità, più è rischiosa la security.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D50621D-CC14-44DC-B5EF-BA8689CA2C53}"/>
              </a:ext>
            </a:extLst>
          </p:cNvPr>
          <p:cNvSpPr txBox="1"/>
          <p:nvPr/>
        </p:nvSpPr>
        <p:spPr>
          <a:xfrm>
            <a:off x="5489194" y="1744487"/>
            <a:ext cx="29808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Un valore di kurtosi alto derivante dalla distribuzione dei ritorni implica che ci saranno dei ritorni “estremi” (sia positivi che negativi). </a:t>
            </a:r>
            <a:r>
              <a:rPr lang="it-IT" b="1"/>
              <a:t>Kurtosis Risk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A63A0E9-7F1D-4A02-9511-3C8DBE88E621}"/>
              </a:ext>
            </a:extLst>
          </p:cNvPr>
          <p:cNvSpPr txBox="1"/>
          <p:nvPr/>
        </p:nvSpPr>
        <p:spPr>
          <a:xfrm>
            <a:off x="6502863" y="1375155"/>
            <a:ext cx="98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/>
              <a:t>Kurtosi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372687E-125A-4D10-9064-CCE7D8BEB0AC}"/>
              </a:ext>
            </a:extLst>
          </p:cNvPr>
          <p:cNvSpPr txBox="1"/>
          <p:nvPr/>
        </p:nvSpPr>
        <p:spPr>
          <a:xfrm>
            <a:off x="9961242" y="1312984"/>
            <a:ext cx="1314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/>
              <a:t>Volatility</a:t>
            </a:r>
          </a:p>
        </p:txBody>
      </p:sp>
    </p:spTree>
    <p:extLst>
      <p:ext uri="{BB962C8B-B14F-4D97-AF65-F5344CB8AC3E}">
        <p14:creationId xmlns:p14="http://schemas.microsoft.com/office/powerpoint/2010/main" val="3591331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42000"/>
                <a:satMod val="200000"/>
                <a:lumMod val="118000"/>
              </a:schemeClr>
            </a:gs>
            <a:gs pos="100000">
              <a:schemeClr val="bg2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6">
            <a:extLst>
              <a:ext uri="{FF2B5EF4-FFF2-40B4-BE49-F238E27FC236}">
                <a16:creationId xmlns:a16="http://schemas.microsoft.com/office/drawing/2014/main" id="{AB8513C6-A4AA-404D-806C-E3CC9BCE2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B62085C-4C9D-4943-9BA9-16D402EE1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A5F925A-BC7F-4290-9F4B-5E9B74DB84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9D458D0-9967-4DC8-9E56-17C3A81F0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FFBEC92-6E4C-4A05-A50E-0579BFF69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0A302A3-1F99-4635-9557-FF145D7B7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4" name="Rectangle 23">
            <a:extLst>
              <a:ext uri="{FF2B5EF4-FFF2-40B4-BE49-F238E27FC236}">
                <a16:creationId xmlns:a16="http://schemas.microsoft.com/office/drawing/2014/main" id="{BF0322F0-012F-48C5-A9E3-87031E56D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D433E22-FF62-48C3-8228-63BD6FFB5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Matrice varianze/covarianze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1A472B0-789E-458E-B4F9-981DEB7AB1B9}"/>
              </a:ext>
            </a:extLst>
          </p:cNvPr>
          <p:cNvSpPr txBox="1"/>
          <p:nvPr/>
        </p:nvSpPr>
        <p:spPr>
          <a:xfrm>
            <a:off x="684212" y="685800"/>
            <a:ext cx="7201259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/>
              <a:t>Misura la relazione esistente tra i ritorni di due assets. Una covarianza positiva indica che i ritorni degli asset si spostano insieme, altrimenti si spostano inversamente. 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/>
              <a:t>Il rischio e la volatilità può essere ridotto in un portafoglio scegliendo degli asset con valore di covarianza negativa o basso.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/>
              <a:t>Correlazione vs Covarianza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A0024B84-5276-4679-A884-067574448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9504" y="2005653"/>
            <a:ext cx="3185108" cy="1282005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05" name="Group 25">
            <a:extLst>
              <a:ext uri="{FF2B5EF4-FFF2-40B4-BE49-F238E27FC236}">
                <a16:creationId xmlns:a16="http://schemas.microsoft.com/office/drawing/2014/main" id="{BB21ECC8-D59E-4EC3-AB86-BB8287D36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BA7704C-4F1B-4A65-960A-C337D9817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27">
              <a:extLst>
                <a:ext uri="{FF2B5EF4-FFF2-40B4-BE49-F238E27FC236}">
                  <a16:creationId xmlns:a16="http://schemas.microsoft.com/office/drawing/2014/main" id="{50D56AAB-476B-4FBA-B689-CF00440FD4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8E8D151-5B52-42D8-B4AC-D6CE5597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AC3197-0DF9-46B6-A868-651D45687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F1EDB15-1758-4D74-A843-B0D3F3DA92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5531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10">
            <a:extLst>
              <a:ext uri="{FF2B5EF4-FFF2-40B4-BE49-F238E27FC236}">
                <a16:creationId xmlns:a16="http://schemas.microsoft.com/office/drawing/2014/main" id="{5272D67B-8643-40E8-A492-9F088D7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12">
            <a:extLst>
              <a:ext uri="{FF2B5EF4-FFF2-40B4-BE49-F238E27FC236}">
                <a16:creationId xmlns:a16="http://schemas.microsoft.com/office/drawing/2014/main" id="{7CF19F98-A730-4A8F-B853-ABD5DEACF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14">
            <a:extLst>
              <a:ext uri="{FF2B5EF4-FFF2-40B4-BE49-F238E27FC236}">
                <a16:creationId xmlns:a16="http://schemas.microsoft.com/office/drawing/2014/main" id="{914B8A5A-BB9B-428C-BE2B-376606AE4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16">
            <a:extLst>
              <a:ext uri="{FF2B5EF4-FFF2-40B4-BE49-F238E27FC236}">
                <a16:creationId xmlns:a16="http://schemas.microsoft.com/office/drawing/2014/main" id="{D1F22D18-49A2-4B82-AD2E-4AB0247B6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18">
            <a:extLst>
              <a:ext uri="{FF2B5EF4-FFF2-40B4-BE49-F238E27FC236}">
                <a16:creationId xmlns:a16="http://schemas.microsoft.com/office/drawing/2014/main" id="{BC290DE6-E708-4BF5-BD63-6D2C68653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20">
            <a:extLst>
              <a:ext uri="{FF2B5EF4-FFF2-40B4-BE49-F238E27FC236}">
                <a16:creationId xmlns:a16="http://schemas.microsoft.com/office/drawing/2014/main" id="{7A675F33-98AF-4B83-A3BB-0780A2314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7AA8D74-D644-4912-8EAA-A2A4688833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2598"/>
          <a:stretch/>
        </p:blipFill>
        <p:spPr>
          <a:xfrm>
            <a:off x="12170" y="0"/>
            <a:ext cx="1217983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A877ACF-CAC2-40C6-A2AC-EA7EB72F6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176" y="-220133"/>
            <a:ext cx="9019625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4800">
                <a:solidFill>
                  <a:srgbClr val="FB3D1B"/>
                </a:solidFill>
              </a:rPr>
            </a:br>
            <a:br>
              <a:rPr lang="en-US" sz="4800">
                <a:solidFill>
                  <a:srgbClr val="FB3D1B"/>
                </a:solidFill>
              </a:rPr>
            </a:br>
            <a:r>
              <a:rPr lang="en-US" sz="4800">
                <a:solidFill>
                  <a:srgbClr val="FFC000"/>
                </a:solidFill>
              </a:rPr>
              <a:t>ANALISI DI PREVISIONE (LSTM)</a:t>
            </a:r>
            <a:br>
              <a:rPr lang="en-US" sz="4800">
                <a:solidFill>
                  <a:srgbClr val="FB3D1B"/>
                </a:solidFill>
              </a:rPr>
            </a:br>
            <a:r>
              <a:rPr lang="en-US" sz="2400">
                <a:solidFill>
                  <a:schemeClr val="bg1"/>
                </a:solidFill>
              </a:rPr>
              <a:t>rete neurale </a:t>
            </a:r>
            <a:r>
              <a:rPr lang="en-US" sz="2400">
                <a:solidFill>
                  <a:schemeClr val="bg1"/>
                </a:solidFill>
                <a:sym typeface="Wingdings" panose="05000000000000000000" pitchFamily="2" charset="2"/>
              </a:rPr>
              <a:t> machine learning</a:t>
            </a:r>
            <a:endParaRPr lang="en-US" sz="4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479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AE7A01-A4AE-4197-9FD2-9F8EFD2A7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489" y="5225563"/>
            <a:ext cx="8534400" cy="1507067"/>
          </a:xfrm>
        </p:spPr>
        <p:txBody>
          <a:bodyPr/>
          <a:lstStyle/>
          <a:p>
            <a:r>
              <a:rPr lang="it-IT"/>
              <a:t>Strategia di trading &amp; backtesting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351EAAD-628D-42CB-9C38-31107D98F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18" y="514439"/>
            <a:ext cx="10292164" cy="2830671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FDE7E18-524D-4D33-B035-43EEB1B65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052" y="3882006"/>
            <a:ext cx="6487896" cy="482878"/>
          </a:xfrm>
          <a:prstGeom prst="rect">
            <a:avLst/>
          </a:prstGeom>
        </p:spPr>
      </p:pic>
      <p:sp>
        <p:nvSpPr>
          <p:cNvPr id="5" name="Segnaposto testo 3">
            <a:extLst>
              <a:ext uri="{FF2B5EF4-FFF2-40B4-BE49-F238E27FC236}">
                <a16:creationId xmlns:a16="http://schemas.microsoft.com/office/drawing/2014/main" id="{81AE691B-F2CE-467C-B968-637F6BB5FC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49918" y="4996963"/>
            <a:ext cx="8304210" cy="457200"/>
          </a:xfrm>
        </p:spPr>
        <p:txBody>
          <a:bodyPr/>
          <a:lstStyle/>
          <a:p>
            <a:r>
              <a:rPr lang="it-IT"/>
              <a:t>MACD (Moving Average Convergence Divergence) </a:t>
            </a:r>
            <a:r>
              <a:rPr lang="it-IT">
                <a:sym typeface="Wingdings" panose="05000000000000000000" pitchFamily="2" charset="2"/>
              </a:rPr>
              <a:t> signal line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5776315"/>
      </p:ext>
    </p:extLst>
  </p:cSld>
  <p:clrMapOvr>
    <a:masterClrMapping/>
  </p:clrMapOvr>
</p:sld>
</file>

<file path=ppt/theme/theme1.xml><?xml version="1.0" encoding="utf-8"?>
<a:theme xmlns:a="http://schemas.openxmlformats.org/drawingml/2006/main" name="Sezione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691</TotalTime>
  <Words>308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6" baseType="lpstr">
      <vt:lpstr>Century Gothic</vt:lpstr>
      <vt:lpstr>Wingdings 3</vt:lpstr>
      <vt:lpstr>Sezione</vt:lpstr>
      <vt:lpstr>PRESENTAZIONE PROGETTO BISF</vt:lpstr>
      <vt:lpstr>Titoli azionari</vt:lpstr>
      <vt:lpstr>COME RAPPRESENTIAMO I DATI?</vt:lpstr>
      <vt:lpstr>RENDIMENTI E CORRELAZIONI</vt:lpstr>
      <vt:lpstr>DISTRIBUZIONE E DISPERSIONE</vt:lpstr>
      <vt:lpstr>VOLATILITA’</vt:lpstr>
      <vt:lpstr>Matrice varianze/covarianze</vt:lpstr>
      <vt:lpstr>  ANALISI DI PREVISIONE (LSTM) rete neurale  machine learning</vt:lpstr>
      <vt:lpstr>Strategia di trading &amp; backtesting</vt:lpstr>
      <vt:lpstr>CAPM (Fama french)</vt:lpstr>
      <vt:lpstr>COSTRUZIONE PORTAFOGLIO</vt:lpstr>
      <vt:lpstr>PORTAFOGLIO OTTIMALE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PROGETTO BFS</dc:title>
  <dc:creator>Simone C.</dc:creator>
  <cp:lastModifiedBy>Simone C.</cp:lastModifiedBy>
  <cp:revision>3</cp:revision>
  <dcterms:created xsi:type="dcterms:W3CDTF">2022-01-31T19:38:56Z</dcterms:created>
  <dcterms:modified xsi:type="dcterms:W3CDTF">2022-02-08T13:44:10Z</dcterms:modified>
</cp:coreProperties>
</file>