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AFDE5B-45EF-4024-A2D1-D9047B07C5AB}" v="17" dt="2022-01-31T19:52:58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e C." userId="7045388030d0df92" providerId="LiveId" clId="{46AFDE5B-45EF-4024-A2D1-D9047B07C5AB}"/>
    <pc:docChg chg="undo redo custSel addSld modSld">
      <pc:chgData name="Simone C." userId="7045388030d0df92" providerId="LiveId" clId="{46AFDE5B-45EF-4024-A2D1-D9047B07C5AB}" dt="2022-01-31T20:21:32.181" v="563" actId="1076"/>
      <pc:docMkLst>
        <pc:docMk/>
      </pc:docMkLst>
      <pc:sldChg chg="addSp delSp modSp mod">
        <pc:chgData name="Simone C." userId="7045388030d0df92" providerId="LiveId" clId="{46AFDE5B-45EF-4024-A2D1-D9047B07C5AB}" dt="2022-01-31T19:57:34.756" v="68" actId="115"/>
        <pc:sldMkLst>
          <pc:docMk/>
          <pc:sldMk cId="1688740411" sldId="257"/>
        </pc:sldMkLst>
        <pc:spChg chg="mod">
          <ac:chgData name="Simone C." userId="7045388030d0df92" providerId="LiveId" clId="{46AFDE5B-45EF-4024-A2D1-D9047B07C5AB}" dt="2022-01-31T19:57:34.756" v="68" actId="115"/>
          <ac:spMkLst>
            <pc:docMk/>
            <pc:sldMk cId="1688740411" sldId="257"/>
            <ac:spMk id="4" creationId="{7A20C064-BD74-4344-B504-09BC026735A3}"/>
          </ac:spMkLst>
        </pc:spChg>
        <pc:spChg chg="add del">
          <ac:chgData name="Simone C." userId="7045388030d0df92" providerId="LiveId" clId="{46AFDE5B-45EF-4024-A2D1-D9047B07C5AB}" dt="2022-01-31T19:45:48.695" v="2" actId="478"/>
          <ac:spMkLst>
            <pc:docMk/>
            <pc:sldMk cId="1688740411" sldId="257"/>
            <ac:spMk id="5" creationId="{5DF7D99C-65C5-4A22-A1E8-DB6DCD8E7CCE}"/>
          </ac:spMkLst>
        </pc:spChg>
        <pc:spChg chg="mod">
          <ac:chgData name="Simone C." userId="7045388030d0df92" providerId="LiveId" clId="{46AFDE5B-45EF-4024-A2D1-D9047B07C5AB}" dt="2022-01-31T19:47:01.915" v="10" actId="1076"/>
          <ac:spMkLst>
            <pc:docMk/>
            <pc:sldMk cId="1688740411" sldId="257"/>
            <ac:spMk id="6" creationId="{BDBD0B9F-5ADA-41CF-ABAB-E1AB5411CF0A}"/>
          </ac:spMkLst>
        </pc:spChg>
        <pc:spChg chg="add del mod">
          <ac:chgData name="Simone C." userId="7045388030d0df92" providerId="LiveId" clId="{46AFDE5B-45EF-4024-A2D1-D9047B07C5AB}" dt="2022-01-31T19:46:18.991" v="5" actId="478"/>
          <ac:spMkLst>
            <pc:docMk/>
            <pc:sldMk cId="1688740411" sldId="257"/>
            <ac:spMk id="8" creationId="{B89D2C92-D2DA-4A8F-B884-5B690061F941}"/>
          </ac:spMkLst>
        </pc:spChg>
        <pc:spChg chg="add del mod">
          <ac:chgData name="Simone C." userId="7045388030d0df92" providerId="LiveId" clId="{46AFDE5B-45EF-4024-A2D1-D9047B07C5AB}" dt="2022-01-31T19:48:15.648" v="15" actId="478"/>
          <ac:spMkLst>
            <pc:docMk/>
            <pc:sldMk cId="1688740411" sldId="257"/>
            <ac:spMk id="12" creationId="{A4233545-8602-4D9A-88E7-577C0E68F4DF}"/>
          </ac:spMkLst>
        </pc:spChg>
        <pc:picChg chg="add del mod">
          <ac:chgData name="Simone C." userId="7045388030d0df92" providerId="LiveId" clId="{46AFDE5B-45EF-4024-A2D1-D9047B07C5AB}" dt="2022-01-31T19:50:10.027" v="28" actId="478"/>
          <ac:picMkLst>
            <pc:docMk/>
            <pc:sldMk cId="1688740411" sldId="257"/>
            <ac:picMk id="10" creationId="{7B01C302-94EF-4DCC-AAC6-673D9EC4AF6A}"/>
          </ac:picMkLst>
        </pc:picChg>
        <pc:picChg chg="add del mod">
          <ac:chgData name="Simone C." userId="7045388030d0df92" providerId="LiveId" clId="{46AFDE5B-45EF-4024-A2D1-D9047B07C5AB}" dt="2022-01-31T19:49:35.844" v="24" actId="478"/>
          <ac:picMkLst>
            <pc:docMk/>
            <pc:sldMk cId="1688740411" sldId="257"/>
            <ac:picMk id="11" creationId="{DF4F393C-DEDE-466F-B35C-AAB5D116A905}"/>
          </ac:picMkLst>
        </pc:picChg>
        <pc:picChg chg="add del mod">
          <ac:chgData name="Simone C." userId="7045388030d0df92" providerId="LiveId" clId="{46AFDE5B-45EF-4024-A2D1-D9047B07C5AB}" dt="2022-01-31T19:49:35.192" v="23" actId="478"/>
          <ac:picMkLst>
            <pc:docMk/>
            <pc:sldMk cId="1688740411" sldId="257"/>
            <ac:picMk id="13" creationId="{9ED5F524-7D92-48A3-853C-287E46EC5E9A}"/>
          </ac:picMkLst>
        </pc:picChg>
        <pc:picChg chg="add mod">
          <ac:chgData name="Simone C." userId="7045388030d0df92" providerId="LiveId" clId="{46AFDE5B-45EF-4024-A2D1-D9047B07C5AB}" dt="2022-01-31T19:53:46.724" v="65" actId="1076"/>
          <ac:picMkLst>
            <pc:docMk/>
            <pc:sldMk cId="1688740411" sldId="257"/>
            <ac:picMk id="15" creationId="{415826DE-E0D8-4426-8CB2-6E5E812B9A35}"/>
          </ac:picMkLst>
        </pc:picChg>
        <pc:picChg chg="add mod">
          <ac:chgData name="Simone C." userId="7045388030d0df92" providerId="LiveId" clId="{46AFDE5B-45EF-4024-A2D1-D9047B07C5AB}" dt="2022-01-31T19:53:30.117" v="59" actId="1076"/>
          <ac:picMkLst>
            <pc:docMk/>
            <pc:sldMk cId="1688740411" sldId="257"/>
            <ac:picMk id="16" creationId="{E3BC5B9E-4E5C-4A15-8602-462114F9928E}"/>
          </ac:picMkLst>
        </pc:picChg>
        <pc:picChg chg="add del mod">
          <ac:chgData name="Simone C." userId="7045388030d0df92" providerId="LiveId" clId="{46AFDE5B-45EF-4024-A2D1-D9047B07C5AB}" dt="2022-01-31T19:53:38.479" v="62" actId="1076"/>
          <ac:picMkLst>
            <pc:docMk/>
            <pc:sldMk cId="1688740411" sldId="257"/>
            <ac:picMk id="17" creationId="{6F1AFC55-A0D4-4B20-A8A4-4CD0C64007E5}"/>
          </ac:picMkLst>
        </pc:picChg>
        <pc:picChg chg="add mod">
          <ac:chgData name="Simone C." userId="7045388030d0df92" providerId="LiveId" clId="{46AFDE5B-45EF-4024-A2D1-D9047B07C5AB}" dt="2022-01-31T19:53:20.170" v="56" actId="1076"/>
          <ac:picMkLst>
            <pc:docMk/>
            <pc:sldMk cId="1688740411" sldId="257"/>
            <ac:picMk id="18" creationId="{022B7706-CBD6-496F-A3E6-84F578693AD8}"/>
          </ac:picMkLst>
        </pc:picChg>
        <pc:picChg chg="add mod">
          <ac:chgData name="Simone C." userId="7045388030d0df92" providerId="LiveId" clId="{46AFDE5B-45EF-4024-A2D1-D9047B07C5AB}" dt="2022-01-31T19:53:13.303" v="55" actId="1076"/>
          <ac:picMkLst>
            <pc:docMk/>
            <pc:sldMk cId="1688740411" sldId="257"/>
            <ac:picMk id="19" creationId="{75D1D117-3845-43DE-9AB8-42F33174735E}"/>
          </ac:picMkLst>
        </pc:picChg>
        <pc:picChg chg="add mod">
          <ac:chgData name="Simone C." userId="7045388030d0df92" providerId="LiveId" clId="{46AFDE5B-45EF-4024-A2D1-D9047B07C5AB}" dt="2022-01-31T19:54:00.839" v="66" actId="1076"/>
          <ac:picMkLst>
            <pc:docMk/>
            <pc:sldMk cId="1688740411" sldId="257"/>
            <ac:picMk id="20" creationId="{60BF60DD-D872-4F63-A352-AD27C9865B5B}"/>
          </ac:picMkLst>
        </pc:picChg>
      </pc:sldChg>
      <pc:sldChg chg="addSp delSp modSp new mod">
        <pc:chgData name="Simone C." userId="7045388030d0df92" providerId="LiveId" clId="{46AFDE5B-45EF-4024-A2D1-D9047B07C5AB}" dt="2022-01-31T20:10:16.009" v="337" actId="1076"/>
        <pc:sldMkLst>
          <pc:docMk/>
          <pc:sldMk cId="884151862" sldId="258"/>
        </pc:sldMkLst>
        <pc:spChg chg="mod">
          <ac:chgData name="Simone C." userId="7045388030d0df92" providerId="LiveId" clId="{46AFDE5B-45EF-4024-A2D1-D9047B07C5AB}" dt="2022-01-31T20:08:03.551" v="312" actId="1076"/>
          <ac:spMkLst>
            <pc:docMk/>
            <pc:sldMk cId="884151862" sldId="258"/>
            <ac:spMk id="2" creationId="{D4745921-0A33-4FAB-8499-7A158AE81D63}"/>
          </ac:spMkLst>
        </pc:spChg>
        <pc:spChg chg="del">
          <ac:chgData name="Simone C." userId="7045388030d0df92" providerId="LiveId" clId="{46AFDE5B-45EF-4024-A2D1-D9047B07C5AB}" dt="2022-01-31T19:58:59.280" v="145" actId="478"/>
          <ac:spMkLst>
            <pc:docMk/>
            <pc:sldMk cId="884151862" sldId="258"/>
            <ac:spMk id="3" creationId="{9BCE1C39-9696-4589-BAD1-81EC756754AC}"/>
          </ac:spMkLst>
        </pc:spChg>
        <pc:spChg chg="mod">
          <ac:chgData name="Simone C." userId="7045388030d0df92" providerId="LiveId" clId="{46AFDE5B-45EF-4024-A2D1-D9047B07C5AB}" dt="2022-01-31T20:08:07.050" v="313" actId="1076"/>
          <ac:spMkLst>
            <pc:docMk/>
            <pc:sldMk cId="884151862" sldId="258"/>
            <ac:spMk id="4" creationId="{9A192A04-86D3-451E-92FE-06FB9E3B1347}"/>
          </ac:spMkLst>
        </pc:spChg>
        <pc:spChg chg="add mod">
          <ac:chgData name="Simone C." userId="7045388030d0df92" providerId="LiveId" clId="{46AFDE5B-45EF-4024-A2D1-D9047B07C5AB}" dt="2022-01-31T20:10:12.393" v="335" actId="1076"/>
          <ac:spMkLst>
            <pc:docMk/>
            <pc:sldMk cId="884151862" sldId="258"/>
            <ac:spMk id="13" creationId="{AA4934B7-233B-41CD-BE9F-FAD427893D7E}"/>
          </ac:spMkLst>
        </pc:spChg>
        <pc:spChg chg="add mod">
          <ac:chgData name="Simone C." userId="7045388030d0df92" providerId="LiveId" clId="{46AFDE5B-45EF-4024-A2D1-D9047B07C5AB}" dt="2022-01-31T20:10:16.009" v="337" actId="1076"/>
          <ac:spMkLst>
            <pc:docMk/>
            <pc:sldMk cId="884151862" sldId="258"/>
            <ac:spMk id="16" creationId="{1FA9C161-A292-469B-BFE1-A8B88BBF87C4}"/>
          </ac:spMkLst>
        </pc:spChg>
        <pc:picChg chg="add del mod">
          <ac:chgData name="Simone C." userId="7045388030d0df92" providerId="LiveId" clId="{46AFDE5B-45EF-4024-A2D1-D9047B07C5AB}" dt="2022-01-31T20:01:27.304" v="171" actId="478"/>
          <ac:picMkLst>
            <pc:docMk/>
            <pc:sldMk cId="884151862" sldId="258"/>
            <ac:picMk id="6" creationId="{901DB4E9-7331-4CE1-AA2F-3B33D214E396}"/>
          </ac:picMkLst>
        </pc:picChg>
        <pc:picChg chg="add mod">
          <ac:chgData name="Simone C." userId="7045388030d0df92" providerId="LiveId" clId="{46AFDE5B-45EF-4024-A2D1-D9047B07C5AB}" dt="2022-01-31T20:10:00.650" v="330" actId="14100"/>
          <ac:picMkLst>
            <pc:docMk/>
            <pc:sldMk cId="884151862" sldId="258"/>
            <ac:picMk id="8" creationId="{0B008907-7180-4943-8CD0-9B6BF5C91A23}"/>
          </ac:picMkLst>
        </pc:picChg>
        <pc:picChg chg="add mod">
          <ac:chgData name="Simone C." userId="7045388030d0df92" providerId="LiveId" clId="{46AFDE5B-45EF-4024-A2D1-D9047B07C5AB}" dt="2022-01-31T20:10:02.360" v="331" actId="1076"/>
          <ac:picMkLst>
            <pc:docMk/>
            <pc:sldMk cId="884151862" sldId="258"/>
            <ac:picMk id="10" creationId="{3050A161-395B-49A5-A356-374E75CD11FB}"/>
          </ac:picMkLst>
        </pc:picChg>
        <pc:picChg chg="add mod">
          <ac:chgData name="Simone C." userId="7045388030d0df92" providerId="LiveId" clId="{46AFDE5B-45EF-4024-A2D1-D9047B07C5AB}" dt="2022-01-31T20:08:28.852" v="318" actId="1076"/>
          <ac:picMkLst>
            <pc:docMk/>
            <pc:sldMk cId="884151862" sldId="258"/>
            <ac:picMk id="12" creationId="{2F588EE8-6229-43DE-8FF3-8D6C717A1B31}"/>
          </ac:picMkLst>
        </pc:picChg>
        <pc:picChg chg="add mod">
          <ac:chgData name="Simone C." userId="7045388030d0df92" providerId="LiveId" clId="{46AFDE5B-45EF-4024-A2D1-D9047B07C5AB}" dt="2022-01-31T20:10:05.856" v="334" actId="1076"/>
          <ac:picMkLst>
            <pc:docMk/>
            <pc:sldMk cId="884151862" sldId="258"/>
            <ac:picMk id="15" creationId="{B6CFA381-E6F0-4A62-8BBA-1AE9AD847542}"/>
          </ac:picMkLst>
        </pc:picChg>
      </pc:sldChg>
      <pc:sldChg chg="addSp delSp modSp new mod">
        <pc:chgData name="Simone C." userId="7045388030d0df92" providerId="LiveId" clId="{46AFDE5B-45EF-4024-A2D1-D9047B07C5AB}" dt="2022-01-31T20:09:01.477" v="325" actId="1076"/>
        <pc:sldMkLst>
          <pc:docMk/>
          <pc:sldMk cId="3733495732" sldId="259"/>
        </pc:sldMkLst>
        <pc:spChg chg="mod">
          <ac:chgData name="Simone C." userId="7045388030d0df92" providerId="LiveId" clId="{46AFDE5B-45EF-4024-A2D1-D9047B07C5AB}" dt="2022-01-31T20:07:53.589" v="309" actId="1076"/>
          <ac:spMkLst>
            <pc:docMk/>
            <pc:sldMk cId="3733495732" sldId="259"/>
            <ac:spMk id="2" creationId="{CA933461-4CF7-4117-89A2-E65ACBA89253}"/>
          </ac:spMkLst>
        </pc:spChg>
        <pc:spChg chg="del">
          <ac:chgData name="Simone C." userId="7045388030d0df92" providerId="LiveId" clId="{46AFDE5B-45EF-4024-A2D1-D9047B07C5AB}" dt="2022-01-31T20:05:03.009" v="275" actId="478"/>
          <ac:spMkLst>
            <pc:docMk/>
            <pc:sldMk cId="3733495732" sldId="259"/>
            <ac:spMk id="3" creationId="{7C954953-2DBD-4CC7-B8C1-102E9C3EC222}"/>
          </ac:spMkLst>
        </pc:spChg>
        <pc:spChg chg="del">
          <ac:chgData name="Simone C." userId="7045388030d0df92" providerId="LiveId" clId="{46AFDE5B-45EF-4024-A2D1-D9047B07C5AB}" dt="2022-01-31T20:05:01.946" v="274" actId="478"/>
          <ac:spMkLst>
            <pc:docMk/>
            <pc:sldMk cId="3733495732" sldId="259"/>
            <ac:spMk id="4" creationId="{26EF21C8-09FC-4799-AB64-88586D677481}"/>
          </ac:spMkLst>
        </pc:spChg>
        <pc:picChg chg="add mod">
          <ac:chgData name="Simone C." userId="7045388030d0df92" providerId="LiveId" clId="{46AFDE5B-45EF-4024-A2D1-D9047B07C5AB}" dt="2022-01-31T20:07:43.140" v="305" actId="14100"/>
          <ac:picMkLst>
            <pc:docMk/>
            <pc:sldMk cId="3733495732" sldId="259"/>
            <ac:picMk id="6" creationId="{F31B890F-9503-46AF-ADC7-158315D5F56F}"/>
          </ac:picMkLst>
        </pc:picChg>
        <pc:picChg chg="add mod">
          <ac:chgData name="Simone C." userId="7045388030d0df92" providerId="LiveId" clId="{46AFDE5B-45EF-4024-A2D1-D9047B07C5AB}" dt="2022-01-31T20:07:47.328" v="307" actId="1076"/>
          <ac:picMkLst>
            <pc:docMk/>
            <pc:sldMk cId="3733495732" sldId="259"/>
            <ac:picMk id="8" creationId="{C433D4B7-C61F-46A4-9A76-5CF3E0AADA86}"/>
          </ac:picMkLst>
        </pc:picChg>
        <pc:picChg chg="add mod">
          <ac:chgData name="Simone C." userId="7045388030d0df92" providerId="LiveId" clId="{46AFDE5B-45EF-4024-A2D1-D9047B07C5AB}" dt="2022-01-31T20:07:56.623" v="310" actId="1076"/>
          <ac:picMkLst>
            <pc:docMk/>
            <pc:sldMk cId="3733495732" sldId="259"/>
            <ac:picMk id="9" creationId="{F58B9473-F95A-4D97-8B38-AF1CF7F6B7AC}"/>
          </ac:picMkLst>
        </pc:picChg>
        <pc:picChg chg="add mod">
          <ac:chgData name="Simone C." userId="7045388030d0df92" providerId="LiveId" clId="{46AFDE5B-45EF-4024-A2D1-D9047B07C5AB}" dt="2022-01-31T20:07:59.182" v="311" actId="1076"/>
          <ac:picMkLst>
            <pc:docMk/>
            <pc:sldMk cId="3733495732" sldId="259"/>
            <ac:picMk id="10" creationId="{70D9ED67-8E4A-43BD-A5C2-D95516C6D086}"/>
          </ac:picMkLst>
        </pc:picChg>
        <pc:picChg chg="add mod">
          <ac:chgData name="Simone C." userId="7045388030d0df92" providerId="LiveId" clId="{46AFDE5B-45EF-4024-A2D1-D9047B07C5AB}" dt="2022-01-31T20:09:01.477" v="325" actId="1076"/>
          <ac:picMkLst>
            <pc:docMk/>
            <pc:sldMk cId="3733495732" sldId="259"/>
            <ac:picMk id="12" creationId="{7385C6FC-C648-4B4F-B009-C94677799FA3}"/>
          </ac:picMkLst>
        </pc:picChg>
      </pc:sldChg>
      <pc:sldChg chg="addSp delSp modSp new mod">
        <pc:chgData name="Simone C." userId="7045388030d0df92" providerId="LiveId" clId="{46AFDE5B-45EF-4024-A2D1-D9047B07C5AB}" dt="2022-01-31T20:21:32.181" v="563" actId="1076"/>
        <pc:sldMkLst>
          <pc:docMk/>
          <pc:sldMk cId="3591331067" sldId="260"/>
        </pc:sldMkLst>
        <pc:spChg chg="mod">
          <ac:chgData name="Simone C." userId="7045388030d0df92" providerId="LiveId" clId="{46AFDE5B-45EF-4024-A2D1-D9047B07C5AB}" dt="2022-01-31T20:19:59.606" v="555" actId="1076"/>
          <ac:spMkLst>
            <pc:docMk/>
            <pc:sldMk cId="3591331067" sldId="260"/>
            <ac:spMk id="2" creationId="{17E01168-471D-4CD9-ADA0-458B814B77E9}"/>
          </ac:spMkLst>
        </pc:spChg>
        <pc:spChg chg="del">
          <ac:chgData name="Simone C." userId="7045388030d0df92" providerId="LiveId" clId="{46AFDE5B-45EF-4024-A2D1-D9047B07C5AB}" dt="2022-01-31T20:20:05.946" v="557" actId="478"/>
          <ac:spMkLst>
            <pc:docMk/>
            <pc:sldMk cId="3591331067" sldId="260"/>
            <ac:spMk id="3" creationId="{4FE5644D-0134-4B35-A657-7EA831426403}"/>
          </ac:spMkLst>
        </pc:spChg>
        <pc:spChg chg="mod">
          <ac:chgData name="Simone C." userId="7045388030d0df92" providerId="LiveId" clId="{46AFDE5B-45EF-4024-A2D1-D9047B07C5AB}" dt="2022-01-31T20:20:04.721" v="556" actId="1076"/>
          <ac:spMkLst>
            <pc:docMk/>
            <pc:sldMk cId="3591331067" sldId="260"/>
            <ac:spMk id="4" creationId="{1F82D953-0DC9-4E5A-AB4C-B4CBD10E9A1A}"/>
          </ac:spMkLst>
        </pc:spChg>
        <pc:picChg chg="add mod">
          <ac:chgData name="Simone C." userId="7045388030d0df92" providerId="LiveId" clId="{46AFDE5B-45EF-4024-A2D1-D9047B07C5AB}" dt="2022-01-31T20:20:45.270" v="559" actId="1076"/>
          <ac:picMkLst>
            <pc:docMk/>
            <pc:sldMk cId="3591331067" sldId="260"/>
            <ac:picMk id="6" creationId="{71D4F0DE-DE2B-43E3-8456-F72E7C582729}"/>
          </ac:picMkLst>
        </pc:picChg>
        <pc:picChg chg="add mod">
          <ac:chgData name="Simone C." userId="7045388030d0df92" providerId="LiveId" clId="{46AFDE5B-45EF-4024-A2D1-D9047B07C5AB}" dt="2022-01-31T20:21:32.181" v="563" actId="1076"/>
          <ac:picMkLst>
            <pc:docMk/>
            <pc:sldMk cId="3591331067" sldId="260"/>
            <ac:picMk id="8" creationId="{9DDDB0D1-D432-44FE-AB59-8C05EC46D338}"/>
          </ac:picMkLst>
        </pc:picChg>
      </pc:sldChg>
      <pc:sldChg chg="delSp modSp add mod">
        <pc:chgData name="Simone C." userId="7045388030d0df92" providerId="LiveId" clId="{46AFDE5B-45EF-4024-A2D1-D9047B07C5AB}" dt="2022-01-31T20:12:55.449" v="370" actId="478"/>
        <pc:sldMkLst>
          <pc:docMk/>
          <pc:sldMk cId="599583230" sldId="261"/>
        </pc:sldMkLst>
        <pc:spChg chg="mod">
          <ac:chgData name="Simone C." userId="7045388030d0df92" providerId="LiveId" clId="{46AFDE5B-45EF-4024-A2D1-D9047B07C5AB}" dt="2022-01-31T20:12:52.282" v="369" actId="6549"/>
          <ac:spMkLst>
            <pc:docMk/>
            <pc:sldMk cId="599583230" sldId="261"/>
            <ac:spMk id="2" creationId="{CA933461-4CF7-4117-89A2-E65ACBA89253}"/>
          </ac:spMkLst>
        </pc:spChg>
        <pc:picChg chg="del">
          <ac:chgData name="Simone C." userId="7045388030d0df92" providerId="LiveId" clId="{46AFDE5B-45EF-4024-A2D1-D9047B07C5AB}" dt="2022-01-31T20:12:55.449" v="370" actId="478"/>
          <ac:picMkLst>
            <pc:docMk/>
            <pc:sldMk cId="599583230" sldId="261"/>
            <ac:picMk id="6" creationId="{F31B890F-9503-46AF-ADC7-158315D5F56F}"/>
          </ac:picMkLst>
        </pc:picChg>
      </pc:sldChg>
      <pc:sldChg chg="delSp add mod">
        <pc:chgData name="Simone C." userId="7045388030d0df92" providerId="LiveId" clId="{46AFDE5B-45EF-4024-A2D1-D9047B07C5AB}" dt="2022-01-31T20:12:57.809" v="372" actId="478"/>
        <pc:sldMkLst>
          <pc:docMk/>
          <pc:sldMk cId="2787098255" sldId="262"/>
        </pc:sldMkLst>
        <pc:picChg chg="del">
          <ac:chgData name="Simone C." userId="7045388030d0df92" providerId="LiveId" clId="{46AFDE5B-45EF-4024-A2D1-D9047B07C5AB}" dt="2022-01-31T20:12:57.809" v="372" actId="478"/>
          <ac:picMkLst>
            <pc:docMk/>
            <pc:sldMk cId="2787098255" sldId="262"/>
            <ac:picMk id="6" creationId="{F31B890F-9503-46AF-ADC7-158315D5F56F}"/>
          </ac:picMkLst>
        </pc:picChg>
      </pc:sldChg>
      <pc:sldChg chg="addSp delSp modSp add mod setBg addAnim delAnim">
        <pc:chgData name="Simone C." userId="7045388030d0df92" providerId="LiveId" clId="{46AFDE5B-45EF-4024-A2D1-D9047B07C5AB}" dt="2022-01-31T20:18:59.902" v="454" actId="14100"/>
        <pc:sldMkLst>
          <pc:docMk/>
          <pc:sldMk cId="3885409845" sldId="263"/>
        </pc:sldMkLst>
        <pc:spChg chg="mod ord">
          <ac:chgData name="Simone C." userId="7045388030d0df92" providerId="LiveId" clId="{46AFDE5B-45EF-4024-A2D1-D9047B07C5AB}" dt="2022-01-31T20:18:59.902" v="454" actId="14100"/>
          <ac:spMkLst>
            <pc:docMk/>
            <pc:sldMk cId="3885409845" sldId="263"/>
            <ac:spMk id="2" creationId="{CA933461-4CF7-4117-89A2-E65ACBA89253}"/>
          </ac:spMkLst>
        </pc:spChg>
        <pc:spChg chg="add del">
          <ac:chgData name="Simone C." userId="7045388030d0df92" providerId="LiveId" clId="{46AFDE5B-45EF-4024-A2D1-D9047B07C5AB}" dt="2022-01-31T20:13:48.439" v="386" actId="26606"/>
          <ac:spMkLst>
            <pc:docMk/>
            <pc:sldMk cId="3885409845" sldId="263"/>
            <ac:spMk id="26" creationId="{9C96163A-3FD0-41CA-B79B-CD571B79A269}"/>
          </ac:spMkLst>
        </pc:spChg>
        <pc:spChg chg="add del">
          <ac:chgData name="Simone C." userId="7045388030d0df92" providerId="LiveId" clId="{46AFDE5B-45EF-4024-A2D1-D9047B07C5AB}" dt="2022-01-31T20:13:48.439" v="386" actId="26606"/>
          <ac:spMkLst>
            <pc:docMk/>
            <pc:sldMk cId="3885409845" sldId="263"/>
            <ac:spMk id="28" creationId="{143C835D-1222-4118-856D-84C67888B5F8}"/>
          </ac:spMkLst>
        </pc:spChg>
        <pc:spChg chg="add del">
          <ac:chgData name="Simone C." userId="7045388030d0df92" providerId="LiveId" clId="{46AFDE5B-45EF-4024-A2D1-D9047B07C5AB}" dt="2022-01-31T20:14:21.561" v="388" actId="26606"/>
          <ac:spMkLst>
            <pc:docMk/>
            <pc:sldMk cId="3885409845" sldId="263"/>
            <ac:spMk id="35" creationId="{6D24582E-E5B0-4E8F-856E-DFAF277652CE}"/>
          </ac:spMkLst>
        </pc:spChg>
        <pc:spChg chg="add del">
          <ac:chgData name="Simone C." userId="7045388030d0df92" providerId="LiveId" clId="{46AFDE5B-45EF-4024-A2D1-D9047B07C5AB}" dt="2022-01-31T20:14:21.561" v="388" actId="26606"/>
          <ac:spMkLst>
            <pc:docMk/>
            <pc:sldMk cId="3885409845" sldId="263"/>
            <ac:spMk id="42" creationId="{14A8BF0E-F633-4CFC-BED6-3C26EC18768A}"/>
          </ac:spMkLst>
        </pc:spChg>
        <pc:spChg chg="add del">
          <ac:chgData name="Simone C." userId="7045388030d0df92" providerId="LiveId" clId="{46AFDE5B-45EF-4024-A2D1-D9047B07C5AB}" dt="2022-01-31T20:15:37.052" v="395" actId="26606"/>
          <ac:spMkLst>
            <pc:docMk/>
            <pc:sldMk cId="3885409845" sldId="263"/>
            <ac:spMk id="51" creationId="{FE0E7C8C-58A9-4A15-ADDC-9F75E02EC45E}"/>
          </ac:spMkLst>
        </pc:spChg>
        <pc:spChg chg="add del">
          <ac:chgData name="Simone C." userId="7045388030d0df92" providerId="LiveId" clId="{46AFDE5B-45EF-4024-A2D1-D9047B07C5AB}" dt="2022-01-31T20:15:37.052" v="395" actId="26606"/>
          <ac:spMkLst>
            <pc:docMk/>
            <pc:sldMk cId="3885409845" sldId="263"/>
            <ac:spMk id="53" creationId="{E4A84C5F-2334-4317-AD72-55D2501C0085}"/>
          </ac:spMkLst>
        </pc:spChg>
        <pc:spChg chg="add del">
          <ac:chgData name="Simone C." userId="7045388030d0df92" providerId="LiveId" clId="{46AFDE5B-45EF-4024-A2D1-D9047B07C5AB}" dt="2022-01-31T20:15:37.052" v="395" actId="26606"/>
          <ac:spMkLst>
            <pc:docMk/>
            <pc:sldMk cId="3885409845" sldId="263"/>
            <ac:spMk id="55" creationId="{F30F6F89-86DF-40C5-972E-F7BD1028C312}"/>
          </ac:spMkLst>
        </pc:spChg>
        <pc:spChg chg="add del">
          <ac:chgData name="Simone C." userId="7045388030d0df92" providerId="LiveId" clId="{46AFDE5B-45EF-4024-A2D1-D9047B07C5AB}" dt="2022-01-31T20:15:37.052" v="395" actId="26606"/>
          <ac:spMkLst>
            <pc:docMk/>
            <pc:sldMk cId="3885409845" sldId="263"/>
            <ac:spMk id="57" creationId="{47311314-A2E3-4566-A5B3-78FB0A94AB92}"/>
          </ac:spMkLst>
        </pc:spChg>
        <pc:spChg chg="add del">
          <ac:chgData name="Simone C." userId="7045388030d0df92" providerId="LiveId" clId="{46AFDE5B-45EF-4024-A2D1-D9047B07C5AB}" dt="2022-01-31T20:15:37.052" v="395" actId="26606"/>
          <ac:spMkLst>
            <pc:docMk/>
            <pc:sldMk cId="3885409845" sldId="263"/>
            <ac:spMk id="59" creationId="{A28EC581-725B-4F29-904D-1E44DFC788F5}"/>
          </ac:spMkLst>
        </pc:spChg>
        <pc:spChg chg="add del">
          <ac:chgData name="Simone C." userId="7045388030d0df92" providerId="LiveId" clId="{46AFDE5B-45EF-4024-A2D1-D9047B07C5AB}" dt="2022-01-31T20:15:39.902" v="397" actId="26606"/>
          <ac:spMkLst>
            <pc:docMk/>
            <pc:sldMk cId="3885409845" sldId="263"/>
            <ac:spMk id="74" creationId="{2F75D767-924D-4EE0-AECE-F7E51C74C6FA}"/>
          </ac:spMkLst>
        </pc:spChg>
        <pc:spChg chg="add del">
          <ac:chgData name="Simone C." userId="7045388030d0df92" providerId="LiveId" clId="{46AFDE5B-45EF-4024-A2D1-D9047B07C5AB}" dt="2022-01-31T20:15:39.902" v="397" actId="26606"/>
          <ac:spMkLst>
            <pc:docMk/>
            <pc:sldMk cId="3885409845" sldId="263"/>
            <ac:spMk id="75" creationId="{782ED129-12D6-4A5D-B8DB-3368F21CBF0E}"/>
          </ac:spMkLst>
        </pc:spChg>
        <pc:spChg chg="add del">
          <ac:chgData name="Simone C." userId="7045388030d0df92" providerId="LiveId" clId="{46AFDE5B-45EF-4024-A2D1-D9047B07C5AB}" dt="2022-01-31T20:15:39.902" v="397" actId="26606"/>
          <ac:spMkLst>
            <pc:docMk/>
            <pc:sldMk cId="3885409845" sldId="263"/>
            <ac:spMk id="76" creationId="{6D513B1E-0368-4A3D-BCD6-3064D355DB92}"/>
          </ac:spMkLst>
        </pc:spChg>
        <pc:spChg chg="add del">
          <ac:chgData name="Simone C." userId="7045388030d0df92" providerId="LiveId" clId="{46AFDE5B-45EF-4024-A2D1-D9047B07C5AB}" dt="2022-01-31T20:15:39.902" v="397" actId="26606"/>
          <ac:spMkLst>
            <pc:docMk/>
            <pc:sldMk cId="3885409845" sldId="263"/>
            <ac:spMk id="77" creationId="{74BCC3F8-8312-4F05-9E46-F2513AAC5B97}"/>
          </ac:spMkLst>
        </pc:spChg>
        <pc:spChg chg="add del">
          <ac:chgData name="Simone C." userId="7045388030d0df92" providerId="LiveId" clId="{46AFDE5B-45EF-4024-A2D1-D9047B07C5AB}" dt="2022-01-31T20:15:39.902" v="397" actId="26606"/>
          <ac:spMkLst>
            <pc:docMk/>
            <pc:sldMk cId="3885409845" sldId="263"/>
            <ac:spMk id="78" creationId="{98F085E0-7F08-4927-90D2-D473CB877345}"/>
          </ac:spMkLst>
        </pc:spChg>
        <pc:spChg chg="add del">
          <ac:chgData name="Simone C." userId="7045388030d0df92" providerId="LiveId" clId="{46AFDE5B-45EF-4024-A2D1-D9047B07C5AB}" dt="2022-01-31T20:15:39.902" v="397" actId="26606"/>
          <ac:spMkLst>
            <pc:docMk/>
            <pc:sldMk cId="3885409845" sldId="263"/>
            <ac:spMk id="79" creationId="{423981CB-739A-436C-B7C6-DFC4CB69F355}"/>
          </ac:spMkLst>
        </pc:spChg>
        <pc:spChg chg="add del">
          <ac:chgData name="Simone C." userId="7045388030d0df92" providerId="LiveId" clId="{46AFDE5B-45EF-4024-A2D1-D9047B07C5AB}" dt="2022-01-31T20:16:36.216" v="422" actId="26606"/>
          <ac:spMkLst>
            <pc:docMk/>
            <pc:sldMk cId="3885409845" sldId="263"/>
            <ac:spMk id="86" creationId="{FE0E7C8C-58A9-4A15-ADDC-9F75E02EC45E}"/>
          </ac:spMkLst>
        </pc:spChg>
        <pc:spChg chg="add del">
          <ac:chgData name="Simone C." userId="7045388030d0df92" providerId="LiveId" clId="{46AFDE5B-45EF-4024-A2D1-D9047B07C5AB}" dt="2022-01-31T20:16:36.216" v="422" actId="26606"/>
          <ac:spMkLst>
            <pc:docMk/>
            <pc:sldMk cId="3885409845" sldId="263"/>
            <ac:spMk id="87" creationId="{E4A84C5F-2334-4317-AD72-55D2501C0085}"/>
          </ac:spMkLst>
        </pc:spChg>
        <pc:spChg chg="add del">
          <ac:chgData name="Simone C." userId="7045388030d0df92" providerId="LiveId" clId="{46AFDE5B-45EF-4024-A2D1-D9047B07C5AB}" dt="2022-01-31T20:16:36.216" v="422" actId="26606"/>
          <ac:spMkLst>
            <pc:docMk/>
            <pc:sldMk cId="3885409845" sldId="263"/>
            <ac:spMk id="88" creationId="{F30F6F89-86DF-40C5-972E-F7BD1028C312}"/>
          </ac:spMkLst>
        </pc:spChg>
        <pc:spChg chg="add del">
          <ac:chgData name="Simone C." userId="7045388030d0df92" providerId="LiveId" clId="{46AFDE5B-45EF-4024-A2D1-D9047B07C5AB}" dt="2022-01-31T20:16:36.216" v="422" actId="26606"/>
          <ac:spMkLst>
            <pc:docMk/>
            <pc:sldMk cId="3885409845" sldId="263"/>
            <ac:spMk id="89" creationId="{47311314-A2E3-4566-A5B3-78FB0A94AB92}"/>
          </ac:spMkLst>
        </pc:spChg>
        <pc:spChg chg="add del">
          <ac:chgData name="Simone C." userId="7045388030d0df92" providerId="LiveId" clId="{46AFDE5B-45EF-4024-A2D1-D9047B07C5AB}" dt="2022-01-31T20:16:36.216" v="422" actId="26606"/>
          <ac:spMkLst>
            <pc:docMk/>
            <pc:sldMk cId="3885409845" sldId="263"/>
            <ac:spMk id="90" creationId="{A28EC581-725B-4F29-904D-1E44DFC788F5}"/>
          </ac:spMkLst>
        </pc:spChg>
        <pc:spChg chg="add del">
          <ac:chgData name="Simone C." userId="7045388030d0df92" providerId="LiveId" clId="{46AFDE5B-45EF-4024-A2D1-D9047B07C5AB}" dt="2022-01-31T20:16:12.071" v="410" actId="26606"/>
          <ac:spMkLst>
            <pc:docMk/>
            <pc:sldMk cId="3885409845" sldId="263"/>
            <ac:spMk id="107" creationId="{30A35A46-6A9C-469F-B927-BBDAC41FF47E}"/>
          </ac:spMkLst>
        </pc:spChg>
        <pc:spChg chg="add del">
          <ac:chgData name="Simone C." userId="7045388030d0df92" providerId="LiveId" clId="{46AFDE5B-45EF-4024-A2D1-D9047B07C5AB}" dt="2022-01-31T20:16:12.071" v="410" actId="26606"/>
          <ac:spMkLst>
            <pc:docMk/>
            <pc:sldMk cId="3885409845" sldId="263"/>
            <ac:spMk id="109" creationId="{D73B1942-7192-4F61-AE4E-758C52AEC0C7}"/>
          </ac:spMkLst>
        </pc:spChg>
        <pc:spChg chg="add del">
          <ac:chgData name="Simone C." userId="7045388030d0df92" providerId="LiveId" clId="{46AFDE5B-45EF-4024-A2D1-D9047B07C5AB}" dt="2022-01-31T20:16:12.071" v="410" actId="26606"/>
          <ac:spMkLst>
            <pc:docMk/>
            <pc:sldMk cId="3885409845" sldId="263"/>
            <ac:spMk id="111" creationId="{058E5D54-C05D-412B-A108-5D005BAAD1C9}"/>
          </ac:spMkLst>
        </pc:spChg>
        <pc:spChg chg="add del">
          <ac:chgData name="Simone C." userId="7045388030d0df92" providerId="LiveId" clId="{46AFDE5B-45EF-4024-A2D1-D9047B07C5AB}" dt="2022-01-31T20:16:12.071" v="410" actId="26606"/>
          <ac:spMkLst>
            <pc:docMk/>
            <pc:sldMk cId="3885409845" sldId="263"/>
            <ac:spMk id="113" creationId="{61A9885C-76F5-48A6-8E5E-B2FFCB906BB9}"/>
          </ac:spMkLst>
        </pc:spChg>
        <pc:spChg chg="add del">
          <ac:chgData name="Simone C." userId="7045388030d0df92" providerId="LiveId" clId="{46AFDE5B-45EF-4024-A2D1-D9047B07C5AB}" dt="2022-01-31T20:16:12.071" v="410" actId="26606"/>
          <ac:spMkLst>
            <pc:docMk/>
            <pc:sldMk cId="3885409845" sldId="263"/>
            <ac:spMk id="115" creationId="{81F4569F-AD3A-4FF8-8E0A-9408C10A0278}"/>
          </ac:spMkLst>
        </pc:spChg>
        <pc:spChg chg="add del">
          <ac:chgData name="Simone C." userId="7045388030d0df92" providerId="LiveId" clId="{46AFDE5B-45EF-4024-A2D1-D9047B07C5AB}" dt="2022-01-31T20:16:20.150" v="412" actId="26606"/>
          <ac:spMkLst>
            <pc:docMk/>
            <pc:sldMk cId="3885409845" sldId="263"/>
            <ac:spMk id="130" creationId="{544D494A-E866-409D-B4E9-8C05E234C6D3}"/>
          </ac:spMkLst>
        </pc:spChg>
        <pc:spChg chg="add del">
          <ac:chgData name="Simone C." userId="7045388030d0df92" providerId="LiveId" clId="{46AFDE5B-45EF-4024-A2D1-D9047B07C5AB}" dt="2022-01-31T20:16:20.150" v="412" actId="26606"/>
          <ac:spMkLst>
            <pc:docMk/>
            <pc:sldMk cId="3885409845" sldId="263"/>
            <ac:spMk id="131" creationId="{3F51E776-BC18-487D-BE8F-AE4E45290E86}"/>
          </ac:spMkLst>
        </pc:spChg>
        <pc:spChg chg="add del">
          <ac:chgData name="Simone C." userId="7045388030d0df92" providerId="LiveId" clId="{46AFDE5B-45EF-4024-A2D1-D9047B07C5AB}" dt="2022-01-31T20:16:20.150" v="412" actId="26606"/>
          <ac:spMkLst>
            <pc:docMk/>
            <pc:sldMk cId="3885409845" sldId="263"/>
            <ac:spMk id="132" creationId="{572B13A8-C2D5-44B6-BA84-79DF1B7F3D3E}"/>
          </ac:spMkLst>
        </pc:spChg>
        <pc:spChg chg="add del">
          <ac:chgData name="Simone C." userId="7045388030d0df92" providerId="LiveId" clId="{46AFDE5B-45EF-4024-A2D1-D9047B07C5AB}" dt="2022-01-31T20:16:20.150" v="412" actId="26606"/>
          <ac:spMkLst>
            <pc:docMk/>
            <pc:sldMk cId="3885409845" sldId="263"/>
            <ac:spMk id="133" creationId="{3AD54E13-8EAD-4C4C-86E2-E2DD6DE6C7D0}"/>
          </ac:spMkLst>
        </pc:spChg>
        <pc:spChg chg="add del">
          <ac:chgData name="Simone C." userId="7045388030d0df92" providerId="LiveId" clId="{46AFDE5B-45EF-4024-A2D1-D9047B07C5AB}" dt="2022-01-31T20:16:20.150" v="412" actId="26606"/>
          <ac:spMkLst>
            <pc:docMk/>
            <pc:sldMk cId="3885409845" sldId="263"/>
            <ac:spMk id="134" creationId="{1013DDDD-5156-41D7-88E5-7BB2FBB8F29F}"/>
          </ac:spMkLst>
        </pc:spChg>
        <pc:spChg chg="add del">
          <ac:chgData name="Simone C." userId="7045388030d0df92" providerId="LiveId" clId="{46AFDE5B-45EF-4024-A2D1-D9047B07C5AB}" dt="2022-01-31T20:16:20.150" v="412" actId="26606"/>
          <ac:spMkLst>
            <pc:docMk/>
            <pc:sldMk cId="3885409845" sldId="263"/>
            <ac:spMk id="135" creationId="{93A6B987-7819-47B9-AD85-F68EA8CF7312}"/>
          </ac:spMkLst>
        </pc:spChg>
        <pc:spChg chg="add del">
          <ac:chgData name="Simone C." userId="7045388030d0df92" providerId="LiveId" clId="{46AFDE5B-45EF-4024-A2D1-D9047B07C5AB}" dt="2022-01-31T20:16:25.759" v="414" actId="26606"/>
          <ac:spMkLst>
            <pc:docMk/>
            <pc:sldMk cId="3885409845" sldId="263"/>
            <ac:spMk id="142" creationId="{2F75D767-924D-4EE0-AECE-F7E51C74C6FA}"/>
          </ac:spMkLst>
        </pc:spChg>
        <pc:spChg chg="add del">
          <ac:chgData name="Simone C." userId="7045388030d0df92" providerId="LiveId" clId="{46AFDE5B-45EF-4024-A2D1-D9047B07C5AB}" dt="2022-01-31T20:16:25.759" v="414" actId="26606"/>
          <ac:spMkLst>
            <pc:docMk/>
            <pc:sldMk cId="3885409845" sldId="263"/>
            <ac:spMk id="143" creationId="{782ED129-12D6-4A5D-B8DB-3368F21CBF0E}"/>
          </ac:spMkLst>
        </pc:spChg>
        <pc:spChg chg="add del">
          <ac:chgData name="Simone C." userId="7045388030d0df92" providerId="LiveId" clId="{46AFDE5B-45EF-4024-A2D1-D9047B07C5AB}" dt="2022-01-31T20:16:25.759" v="414" actId="26606"/>
          <ac:spMkLst>
            <pc:docMk/>
            <pc:sldMk cId="3885409845" sldId="263"/>
            <ac:spMk id="144" creationId="{6D513B1E-0368-4A3D-BCD6-3064D355DB92}"/>
          </ac:spMkLst>
        </pc:spChg>
        <pc:spChg chg="add del">
          <ac:chgData name="Simone C." userId="7045388030d0df92" providerId="LiveId" clId="{46AFDE5B-45EF-4024-A2D1-D9047B07C5AB}" dt="2022-01-31T20:16:25.759" v="414" actId="26606"/>
          <ac:spMkLst>
            <pc:docMk/>
            <pc:sldMk cId="3885409845" sldId="263"/>
            <ac:spMk id="145" creationId="{74BCC3F8-8312-4F05-9E46-F2513AAC5B97}"/>
          </ac:spMkLst>
        </pc:spChg>
        <pc:spChg chg="add del">
          <ac:chgData name="Simone C." userId="7045388030d0df92" providerId="LiveId" clId="{46AFDE5B-45EF-4024-A2D1-D9047B07C5AB}" dt="2022-01-31T20:16:25.759" v="414" actId="26606"/>
          <ac:spMkLst>
            <pc:docMk/>
            <pc:sldMk cId="3885409845" sldId="263"/>
            <ac:spMk id="146" creationId="{98F085E0-7F08-4927-90D2-D473CB877345}"/>
          </ac:spMkLst>
        </pc:spChg>
        <pc:spChg chg="add del">
          <ac:chgData name="Simone C." userId="7045388030d0df92" providerId="LiveId" clId="{46AFDE5B-45EF-4024-A2D1-D9047B07C5AB}" dt="2022-01-31T20:16:25.759" v="414" actId="26606"/>
          <ac:spMkLst>
            <pc:docMk/>
            <pc:sldMk cId="3885409845" sldId="263"/>
            <ac:spMk id="147" creationId="{423981CB-739A-436C-B7C6-DFC4CB69F355}"/>
          </ac:spMkLst>
        </pc:spChg>
        <pc:spChg chg="add del">
          <ac:chgData name="Simone C." userId="7045388030d0df92" providerId="LiveId" clId="{46AFDE5B-45EF-4024-A2D1-D9047B07C5AB}" dt="2022-01-31T20:16:31.603" v="416" actId="26606"/>
          <ac:spMkLst>
            <pc:docMk/>
            <pc:sldMk cId="3885409845" sldId="263"/>
            <ac:spMk id="155" creationId="{CD84EF91-F4DC-44EC-9D52-1991BCA647AD}"/>
          </ac:spMkLst>
        </pc:spChg>
        <pc:spChg chg="add del">
          <ac:chgData name="Simone C." userId="7045388030d0df92" providerId="LiveId" clId="{46AFDE5B-45EF-4024-A2D1-D9047B07C5AB}" dt="2022-01-31T20:16:31.603" v="416" actId="26606"/>
          <ac:spMkLst>
            <pc:docMk/>
            <pc:sldMk cId="3885409845" sldId="263"/>
            <ac:spMk id="156" creationId="{06110EF9-478D-4D6F-A1A5-F77A0AC4AD0A}"/>
          </ac:spMkLst>
        </pc:spChg>
        <pc:spChg chg="add del">
          <ac:chgData name="Simone C." userId="7045388030d0df92" providerId="LiveId" clId="{46AFDE5B-45EF-4024-A2D1-D9047B07C5AB}" dt="2022-01-31T20:16:31.603" v="416" actId="26606"/>
          <ac:spMkLst>
            <pc:docMk/>
            <pc:sldMk cId="3885409845" sldId="263"/>
            <ac:spMk id="157" creationId="{F0F50608-E759-4960-84EC-4C078D4DAE63}"/>
          </ac:spMkLst>
        </pc:spChg>
        <pc:spChg chg="add del">
          <ac:chgData name="Simone C." userId="7045388030d0df92" providerId="LiveId" clId="{46AFDE5B-45EF-4024-A2D1-D9047B07C5AB}" dt="2022-01-31T20:16:31.603" v="416" actId="26606"/>
          <ac:spMkLst>
            <pc:docMk/>
            <pc:sldMk cId="3885409845" sldId="263"/>
            <ac:spMk id="158" creationId="{528D7503-E832-4269-9CC4-40AC4C9FA56A}"/>
          </ac:spMkLst>
        </pc:spChg>
        <pc:spChg chg="add del">
          <ac:chgData name="Simone C." userId="7045388030d0df92" providerId="LiveId" clId="{46AFDE5B-45EF-4024-A2D1-D9047B07C5AB}" dt="2022-01-31T20:16:33.216" v="418" actId="26606"/>
          <ac:spMkLst>
            <pc:docMk/>
            <pc:sldMk cId="3885409845" sldId="263"/>
            <ac:spMk id="168" creationId="{E2BE774C-7AF3-4829-97FB-6EFFB0735B3B}"/>
          </ac:spMkLst>
        </pc:spChg>
        <pc:spChg chg="add del">
          <ac:chgData name="Simone C." userId="7045388030d0df92" providerId="LiveId" clId="{46AFDE5B-45EF-4024-A2D1-D9047B07C5AB}" dt="2022-01-31T20:16:33.216" v="418" actId="26606"/>
          <ac:spMkLst>
            <pc:docMk/>
            <pc:sldMk cId="3885409845" sldId="263"/>
            <ac:spMk id="169" creationId="{B48929D8-02DE-44D2-84BA-A9F8E27A4B0F}"/>
          </ac:spMkLst>
        </pc:spChg>
        <pc:spChg chg="add del">
          <ac:chgData name="Simone C." userId="7045388030d0df92" providerId="LiveId" clId="{46AFDE5B-45EF-4024-A2D1-D9047B07C5AB}" dt="2022-01-31T20:16:33.216" v="418" actId="26606"/>
          <ac:spMkLst>
            <pc:docMk/>
            <pc:sldMk cId="3885409845" sldId="263"/>
            <ac:spMk id="170" creationId="{74AC4BF0-7FE1-440D-81E1-ADED2C0858A5}"/>
          </ac:spMkLst>
        </pc:spChg>
        <pc:spChg chg="add del">
          <ac:chgData name="Simone C." userId="7045388030d0df92" providerId="LiveId" clId="{46AFDE5B-45EF-4024-A2D1-D9047B07C5AB}" dt="2022-01-31T20:16:33.216" v="418" actId="26606"/>
          <ac:spMkLst>
            <pc:docMk/>
            <pc:sldMk cId="3885409845" sldId="263"/>
            <ac:spMk id="171" creationId="{0E616D79-6338-4697-B407-5B59F00D6CC0}"/>
          </ac:spMkLst>
        </pc:spChg>
        <pc:spChg chg="add del">
          <ac:chgData name="Simone C." userId="7045388030d0df92" providerId="LiveId" clId="{46AFDE5B-45EF-4024-A2D1-D9047B07C5AB}" dt="2022-01-31T20:16:33.216" v="418" actId="26606"/>
          <ac:spMkLst>
            <pc:docMk/>
            <pc:sldMk cId="3885409845" sldId="263"/>
            <ac:spMk id="172" creationId="{AAFD089E-3BEC-4660-B034-E2D79553802D}"/>
          </ac:spMkLst>
        </pc:spChg>
        <pc:spChg chg="add del">
          <ac:chgData name="Simone C." userId="7045388030d0df92" providerId="LiveId" clId="{46AFDE5B-45EF-4024-A2D1-D9047B07C5AB}" dt="2022-01-31T20:16:36.187" v="421" actId="26606"/>
          <ac:spMkLst>
            <pc:docMk/>
            <pc:sldMk cId="3885409845" sldId="263"/>
            <ac:spMk id="181" creationId="{75390E5A-BDB8-4206-A681-D69A810BF506}"/>
          </ac:spMkLst>
        </pc:spChg>
        <pc:spChg chg="add del">
          <ac:chgData name="Simone C." userId="7045388030d0df92" providerId="LiveId" clId="{46AFDE5B-45EF-4024-A2D1-D9047B07C5AB}" dt="2022-01-31T20:16:36.187" v="421" actId="26606"/>
          <ac:spMkLst>
            <pc:docMk/>
            <pc:sldMk cId="3885409845" sldId="263"/>
            <ac:spMk id="182" creationId="{BA161789-E68D-4DC1-96BE-D00CC993A7EC}"/>
          </ac:spMkLst>
        </pc:spChg>
        <pc:spChg chg="add del">
          <ac:chgData name="Simone C." userId="7045388030d0df92" providerId="LiveId" clId="{46AFDE5B-45EF-4024-A2D1-D9047B07C5AB}" dt="2022-01-31T20:18:02.026" v="440" actId="26606"/>
          <ac:spMkLst>
            <pc:docMk/>
            <pc:sldMk cId="3885409845" sldId="263"/>
            <ac:spMk id="194" creationId="{FE0E7C8C-58A9-4A15-ADDC-9F75E02EC45E}"/>
          </ac:spMkLst>
        </pc:spChg>
        <pc:spChg chg="add del">
          <ac:chgData name="Simone C." userId="7045388030d0df92" providerId="LiveId" clId="{46AFDE5B-45EF-4024-A2D1-D9047B07C5AB}" dt="2022-01-31T20:18:02.026" v="440" actId="26606"/>
          <ac:spMkLst>
            <pc:docMk/>
            <pc:sldMk cId="3885409845" sldId="263"/>
            <ac:spMk id="195" creationId="{E4A84C5F-2334-4317-AD72-55D2501C0085}"/>
          </ac:spMkLst>
        </pc:spChg>
        <pc:spChg chg="add del">
          <ac:chgData name="Simone C." userId="7045388030d0df92" providerId="LiveId" clId="{46AFDE5B-45EF-4024-A2D1-D9047B07C5AB}" dt="2022-01-31T20:18:02.026" v="440" actId="26606"/>
          <ac:spMkLst>
            <pc:docMk/>
            <pc:sldMk cId="3885409845" sldId="263"/>
            <ac:spMk id="196" creationId="{F30F6F89-86DF-40C5-972E-F7BD1028C312}"/>
          </ac:spMkLst>
        </pc:spChg>
        <pc:spChg chg="add del">
          <ac:chgData name="Simone C." userId="7045388030d0df92" providerId="LiveId" clId="{46AFDE5B-45EF-4024-A2D1-D9047B07C5AB}" dt="2022-01-31T20:18:02.026" v="440" actId="26606"/>
          <ac:spMkLst>
            <pc:docMk/>
            <pc:sldMk cId="3885409845" sldId="263"/>
            <ac:spMk id="197" creationId="{47311314-A2E3-4566-A5B3-78FB0A94AB92}"/>
          </ac:spMkLst>
        </pc:spChg>
        <pc:spChg chg="add del">
          <ac:chgData name="Simone C." userId="7045388030d0df92" providerId="LiveId" clId="{46AFDE5B-45EF-4024-A2D1-D9047B07C5AB}" dt="2022-01-31T20:18:02.026" v="440" actId="26606"/>
          <ac:spMkLst>
            <pc:docMk/>
            <pc:sldMk cId="3885409845" sldId="263"/>
            <ac:spMk id="198" creationId="{A28EC581-725B-4F29-904D-1E44DFC788F5}"/>
          </ac:spMkLst>
        </pc:spChg>
        <pc:spChg chg="add del">
          <ac:chgData name="Simone C." userId="7045388030d0df92" providerId="LiveId" clId="{46AFDE5B-45EF-4024-A2D1-D9047B07C5AB}" dt="2022-01-31T20:17:56.808" v="434" actId="26606"/>
          <ac:spMkLst>
            <pc:docMk/>
            <pc:sldMk cId="3885409845" sldId="263"/>
            <ac:spMk id="215" creationId="{CD84EF91-F4DC-44EC-9D52-1991BCA647AD}"/>
          </ac:spMkLst>
        </pc:spChg>
        <pc:spChg chg="add del">
          <ac:chgData name="Simone C." userId="7045388030d0df92" providerId="LiveId" clId="{46AFDE5B-45EF-4024-A2D1-D9047B07C5AB}" dt="2022-01-31T20:17:56.808" v="434" actId="26606"/>
          <ac:spMkLst>
            <pc:docMk/>
            <pc:sldMk cId="3885409845" sldId="263"/>
            <ac:spMk id="217" creationId="{06110EF9-478D-4D6F-A1A5-F77A0AC4AD0A}"/>
          </ac:spMkLst>
        </pc:spChg>
        <pc:spChg chg="add del">
          <ac:chgData name="Simone C." userId="7045388030d0df92" providerId="LiveId" clId="{46AFDE5B-45EF-4024-A2D1-D9047B07C5AB}" dt="2022-01-31T20:17:56.808" v="434" actId="26606"/>
          <ac:spMkLst>
            <pc:docMk/>
            <pc:sldMk cId="3885409845" sldId="263"/>
            <ac:spMk id="219" creationId="{F0F50608-E759-4960-84EC-4C078D4DAE63}"/>
          </ac:spMkLst>
        </pc:spChg>
        <pc:spChg chg="add del">
          <ac:chgData name="Simone C." userId="7045388030d0df92" providerId="LiveId" clId="{46AFDE5B-45EF-4024-A2D1-D9047B07C5AB}" dt="2022-01-31T20:17:56.808" v="434" actId="26606"/>
          <ac:spMkLst>
            <pc:docMk/>
            <pc:sldMk cId="3885409845" sldId="263"/>
            <ac:spMk id="221" creationId="{528D7503-E832-4269-9CC4-40AC4C9FA56A}"/>
          </ac:spMkLst>
        </pc:spChg>
        <pc:spChg chg="add del">
          <ac:chgData name="Simone C." userId="7045388030d0df92" providerId="LiveId" clId="{46AFDE5B-45EF-4024-A2D1-D9047B07C5AB}" dt="2022-01-31T20:17:58.127" v="436" actId="26606"/>
          <ac:spMkLst>
            <pc:docMk/>
            <pc:sldMk cId="3885409845" sldId="263"/>
            <ac:spMk id="236" creationId="{FE0E7C8C-58A9-4A15-ADDC-9F75E02EC45E}"/>
          </ac:spMkLst>
        </pc:spChg>
        <pc:spChg chg="add del">
          <ac:chgData name="Simone C." userId="7045388030d0df92" providerId="LiveId" clId="{46AFDE5B-45EF-4024-A2D1-D9047B07C5AB}" dt="2022-01-31T20:17:58.127" v="436" actId="26606"/>
          <ac:spMkLst>
            <pc:docMk/>
            <pc:sldMk cId="3885409845" sldId="263"/>
            <ac:spMk id="237" creationId="{E4A84C5F-2334-4317-AD72-55D2501C0085}"/>
          </ac:spMkLst>
        </pc:spChg>
        <pc:spChg chg="add del">
          <ac:chgData name="Simone C." userId="7045388030d0df92" providerId="LiveId" clId="{46AFDE5B-45EF-4024-A2D1-D9047B07C5AB}" dt="2022-01-31T20:17:58.127" v="436" actId="26606"/>
          <ac:spMkLst>
            <pc:docMk/>
            <pc:sldMk cId="3885409845" sldId="263"/>
            <ac:spMk id="238" creationId="{F30F6F89-86DF-40C5-972E-F7BD1028C312}"/>
          </ac:spMkLst>
        </pc:spChg>
        <pc:spChg chg="add del">
          <ac:chgData name="Simone C." userId="7045388030d0df92" providerId="LiveId" clId="{46AFDE5B-45EF-4024-A2D1-D9047B07C5AB}" dt="2022-01-31T20:17:58.127" v="436" actId="26606"/>
          <ac:spMkLst>
            <pc:docMk/>
            <pc:sldMk cId="3885409845" sldId="263"/>
            <ac:spMk id="239" creationId="{47311314-A2E3-4566-A5B3-78FB0A94AB92}"/>
          </ac:spMkLst>
        </pc:spChg>
        <pc:spChg chg="add del">
          <ac:chgData name="Simone C." userId="7045388030d0df92" providerId="LiveId" clId="{46AFDE5B-45EF-4024-A2D1-D9047B07C5AB}" dt="2022-01-31T20:17:58.127" v="436" actId="26606"/>
          <ac:spMkLst>
            <pc:docMk/>
            <pc:sldMk cId="3885409845" sldId="263"/>
            <ac:spMk id="240" creationId="{A28EC581-725B-4F29-904D-1E44DFC788F5}"/>
          </ac:spMkLst>
        </pc:spChg>
        <pc:spChg chg="add del">
          <ac:chgData name="Simone C." userId="7045388030d0df92" providerId="LiveId" clId="{46AFDE5B-45EF-4024-A2D1-D9047B07C5AB}" dt="2022-01-31T20:18:01.997" v="439" actId="26606"/>
          <ac:spMkLst>
            <pc:docMk/>
            <pc:sldMk cId="3885409845" sldId="263"/>
            <ac:spMk id="247" creationId="{4473695C-885B-41D5-8335-24DD7E16A548}"/>
          </ac:spMkLst>
        </pc:spChg>
        <pc:spChg chg="add del">
          <ac:chgData name="Simone C." userId="7045388030d0df92" providerId="LiveId" clId="{46AFDE5B-45EF-4024-A2D1-D9047B07C5AB}" dt="2022-01-31T20:18:01.997" v="439" actId="26606"/>
          <ac:spMkLst>
            <pc:docMk/>
            <pc:sldMk cId="3885409845" sldId="263"/>
            <ac:spMk id="248" creationId="{658AB540-A5F8-4F55-9B6E-A7CDB11952D9}"/>
          </ac:spMkLst>
        </pc:spChg>
        <pc:spChg chg="add">
          <ac:chgData name="Simone C." userId="7045388030d0df92" providerId="LiveId" clId="{46AFDE5B-45EF-4024-A2D1-D9047B07C5AB}" dt="2022-01-31T20:18:02.026" v="440" actId="26606"/>
          <ac:spMkLst>
            <pc:docMk/>
            <pc:sldMk cId="3885409845" sldId="263"/>
            <ac:spMk id="258" creationId="{544D494A-E866-409D-B4E9-8C05E234C6D3}"/>
          </ac:spMkLst>
        </pc:spChg>
        <pc:spChg chg="add">
          <ac:chgData name="Simone C." userId="7045388030d0df92" providerId="LiveId" clId="{46AFDE5B-45EF-4024-A2D1-D9047B07C5AB}" dt="2022-01-31T20:18:02.026" v="440" actId="26606"/>
          <ac:spMkLst>
            <pc:docMk/>
            <pc:sldMk cId="3885409845" sldId="263"/>
            <ac:spMk id="259" creationId="{3F51E776-BC18-487D-BE8F-AE4E45290E86}"/>
          </ac:spMkLst>
        </pc:spChg>
        <pc:spChg chg="add">
          <ac:chgData name="Simone C." userId="7045388030d0df92" providerId="LiveId" clId="{46AFDE5B-45EF-4024-A2D1-D9047B07C5AB}" dt="2022-01-31T20:18:02.026" v="440" actId="26606"/>
          <ac:spMkLst>
            <pc:docMk/>
            <pc:sldMk cId="3885409845" sldId="263"/>
            <ac:spMk id="260" creationId="{572B13A8-C2D5-44B6-BA84-79DF1B7F3D3E}"/>
          </ac:spMkLst>
        </pc:spChg>
        <pc:spChg chg="add">
          <ac:chgData name="Simone C." userId="7045388030d0df92" providerId="LiveId" clId="{46AFDE5B-45EF-4024-A2D1-D9047B07C5AB}" dt="2022-01-31T20:18:02.026" v="440" actId="26606"/>
          <ac:spMkLst>
            <pc:docMk/>
            <pc:sldMk cId="3885409845" sldId="263"/>
            <ac:spMk id="261" creationId="{3AD54E13-8EAD-4C4C-86E2-E2DD6DE6C7D0}"/>
          </ac:spMkLst>
        </pc:spChg>
        <pc:spChg chg="add">
          <ac:chgData name="Simone C." userId="7045388030d0df92" providerId="LiveId" clId="{46AFDE5B-45EF-4024-A2D1-D9047B07C5AB}" dt="2022-01-31T20:18:02.026" v="440" actId="26606"/>
          <ac:spMkLst>
            <pc:docMk/>
            <pc:sldMk cId="3885409845" sldId="263"/>
            <ac:spMk id="262" creationId="{1013DDDD-5156-41D7-88E5-7BB2FBB8F29F}"/>
          </ac:spMkLst>
        </pc:spChg>
        <pc:spChg chg="add">
          <ac:chgData name="Simone C." userId="7045388030d0df92" providerId="LiveId" clId="{46AFDE5B-45EF-4024-A2D1-D9047B07C5AB}" dt="2022-01-31T20:18:02.026" v="440" actId="26606"/>
          <ac:spMkLst>
            <pc:docMk/>
            <pc:sldMk cId="3885409845" sldId="263"/>
            <ac:spMk id="263" creationId="{93A6B987-7819-47B9-AD85-F68EA8CF7312}"/>
          </ac:spMkLst>
        </pc:spChg>
        <pc:grpChg chg="add del">
          <ac:chgData name="Simone C." userId="7045388030d0df92" providerId="LiveId" clId="{46AFDE5B-45EF-4024-A2D1-D9047B07C5AB}" dt="2022-01-31T20:13:48.439" v="386" actId="26606"/>
          <ac:grpSpMkLst>
            <pc:docMk/>
            <pc:sldMk cId="3885409845" sldId="263"/>
            <ac:grpSpMk id="30" creationId="{B517B168-94BE-4E60-845E-81F1567D2CB9}"/>
          </ac:grpSpMkLst>
        </pc:grpChg>
        <pc:grpChg chg="add del">
          <ac:chgData name="Simone C." userId="7045388030d0df92" providerId="LiveId" clId="{46AFDE5B-45EF-4024-A2D1-D9047B07C5AB}" dt="2022-01-31T20:14:21.561" v="388" actId="26606"/>
          <ac:grpSpMkLst>
            <pc:docMk/>
            <pc:sldMk cId="3885409845" sldId="263"/>
            <ac:grpSpMk id="43" creationId="{7E722CEB-BB8A-4EAE-BCAB-2026DDD880BD}"/>
          </ac:grpSpMkLst>
        </pc:grpChg>
        <pc:grpChg chg="add del">
          <ac:chgData name="Simone C." userId="7045388030d0df92" providerId="LiveId" clId="{46AFDE5B-45EF-4024-A2D1-D9047B07C5AB}" dt="2022-01-31T20:15:37.052" v="395" actId="26606"/>
          <ac:grpSpMkLst>
            <pc:docMk/>
            <pc:sldMk cId="3885409845" sldId="263"/>
            <ac:grpSpMk id="61" creationId="{BD53E0BD-82D5-43A3-918F-EF02B2F8A245}"/>
          </ac:grpSpMkLst>
        </pc:grpChg>
        <pc:grpChg chg="add del">
          <ac:chgData name="Simone C." userId="7045388030d0df92" providerId="LiveId" clId="{46AFDE5B-45EF-4024-A2D1-D9047B07C5AB}" dt="2022-01-31T20:15:39.902" v="397" actId="26606"/>
          <ac:grpSpMkLst>
            <pc:docMk/>
            <pc:sldMk cId="3885409845" sldId="263"/>
            <ac:grpSpMk id="63" creationId="{2715F588-721C-4B4A-82BA-385210987726}"/>
          </ac:grpSpMkLst>
        </pc:grpChg>
        <pc:grpChg chg="add del">
          <ac:chgData name="Simone C." userId="7045388030d0df92" providerId="LiveId" clId="{46AFDE5B-45EF-4024-A2D1-D9047B07C5AB}" dt="2022-01-31T20:16:36.216" v="422" actId="26606"/>
          <ac:grpSpMkLst>
            <pc:docMk/>
            <pc:sldMk cId="3885409845" sldId="263"/>
            <ac:grpSpMk id="91" creationId="{BD53E0BD-82D5-43A3-918F-EF02B2F8A245}"/>
          </ac:grpSpMkLst>
        </pc:grpChg>
        <pc:grpChg chg="add del">
          <ac:chgData name="Simone C." userId="7045388030d0df92" providerId="LiveId" clId="{46AFDE5B-45EF-4024-A2D1-D9047B07C5AB}" dt="2022-01-31T20:16:12.071" v="410" actId="26606"/>
          <ac:grpSpMkLst>
            <pc:docMk/>
            <pc:sldMk cId="3885409845" sldId="263"/>
            <ac:grpSpMk id="117" creationId="{B3563A1E-57F9-4ABA-87DD-5E8C11ED2FE6}"/>
          </ac:grpSpMkLst>
        </pc:grpChg>
        <pc:grpChg chg="add del">
          <ac:chgData name="Simone C." userId="7045388030d0df92" providerId="LiveId" clId="{46AFDE5B-45EF-4024-A2D1-D9047B07C5AB}" dt="2022-01-31T20:16:20.150" v="412" actId="26606"/>
          <ac:grpSpMkLst>
            <pc:docMk/>
            <pc:sldMk cId="3885409845" sldId="263"/>
            <ac:grpSpMk id="119" creationId="{F2AF6780-6C40-4D2E-8D1C-EC06F1AB7312}"/>
          </ac:grpSpMkLst>
        </pc:grpChg>
        <pc:grpChg chg="add del">
          <ac:chgData name="Simone C." userId="7045388030d0df92" providerId="LiveId" clId="{46AFDE5B-45EF-4024-A2D1-D9047B07C5AB}" dt="2022-01-31T20:16:25.759" v="414" actId="26606"/>
          <ac:grpSpMkLst>
            <pc:docMk/>
            <pc:sldMk cId="3885409845" sldId="263"/>
            <ac:grpSpMk id="148" creationId="{2715F588-721C-4B4A-82BA-385210987726}"/>
          </ac:grpSpMkLst>
        </pc:grpChg>
        <pc:grpChg chg="add del">
          <ac:chgData name="Simone C." userId="7045388030d0df92" providerId="LiveId" clId="{46AFDE5B-45EF-4024-A2D1-D9047B07C5AB}" dt="2022-01-31T20:16:31.603" v="416" actId="26606"/>
          <ac:grpSpMkLst>
            <pc:docMk/>
            <pc:sldMk cId="3885409845" sldId="263"/>
            <ac:grpSpMk id="159" creationId="{9FAED961-5211-4E16-B628-4B04801CD81E}"/>
          </ac:grpSpMkLst>
        </pc:grpChg>
        <pc:grpChg chg="add del">
          <ac:chgData name="Simone C." userId="7045388030d0df92" providerId="LiveId" clId="{46AFDE5B-45EF-4024-A2D1-D9047B07C5AB}" dt="2022-01-31T20:16:33.216" v="418" actId="26606"/>
          <ac:grpSpMkLst>
            <pc:docMk/>
            <pc:sldMk cId="3885409845" sldId="263"/>
            <ac:grpSpMk id="173" creationId="{84338DC2-4A4C-4C60-9713-D7C9A15C97C1}"/>
          </ac:grpSpMkLst>
        </pc:grpChg>
        <pc:grpChg chg="add del">
          <ac:chgData name="Simone C." userId="7045388030d0df92" providerId="LiveId" clId="{46AFDE5B-45EF-4024-A2D1-D9047B07C5AB}" dt="2022-01-31T20:16:36.187" v="421" actId="26606"/>
          <ac:grpSpMkLst>
            <pc:docMk/>
            <pc:sldMk cId="3885409845" sldId="263"/>
            <ac:grpSpMk id="186" creationId="{35824068-11FA-437E-8E91-D92A19324696}"/>
          </ac:grpSpMkLst>
        </pc:grpChg>
        <pc:grpChg chg="add del">
          <ac:chgData name="Simone C." userId="7045388030d0df92" providerId="LiveId" clId="{46AFDE5B-45EF-4024-A2D1-D9047B07C5AB}" dt="2022-01-31T20:18:02.026" v="440" actId="26606"/>
          <ac:grpSpMkLst>
            <pc:docMk/>
            <pc:sldMk cId="3885409845" sldId="263"/>
            <ac:grpSpMk id="199" creationId="{BD53E0BD-82D5-43A3-918F-EF02B2F8A245}"/>
          </ac:grpSpMkLst>
        </pc:grpChg>
        <pc:grpChg chg="add del">
          <ac:chgData name="Simone C." userId="7045388030d0df92" providerId="LiveId" clId="{46AFDE5B-45EF-4024-A2D1-D9047B07C5AB}" dt="2022-01-31T20:17:56.808" v="434" actId="26606"/>
          <ac:grpSpMkLst>
            <pc:docMk/>
            <pc:sldMk cId="3885409845" sldId="263"/>
            <ac:grpSpMk id="223" creationId="{9FAED961-5211-4E16-B628-4B04801CD81E}"/>
          </ac:grpSpMkLst>
        </pc:grpChg>
        <pc:grpChg chg="add del">
          <ac:chgData name="Simone C." userId="7045388030d0df92" providerId="LiveId" clId="{46AFDE5B-45EF-4024-A2D1-D9047B07C5AB}" dt="2022-01-31T20:17:58.127" v="436" actId="26606"/>
          <ac:grpSpMkLst>
            <pc:docMk/>
            <pc:sldMk cId="3885409845" sldId="263"/>
            <ac:grpSpMk id="225" creationId="{BD53E0BD-82D5-43A3-918F-EF02B2F8A245}"/>
          </ac:grpSpMkLst>
        </pc:grpChg>
        <pc:grpChg chg="add">
          <ac:chgData name="Simone C." userId="7045388030d0df92" providerId="LiveId" clId="{46AFDE5B-45EF-4024-A2D1-D9047B07C5AB}" dt="2022-01-31T20:18:02.026" v="440" actId="26606"/>
          <ac:grpSpMkLst>
            <pc:docMk/>
            <pc:sldMk cId="3885409845" sldId="263"/>
            <ac:grpSpMk id="227" creationId="{F2AF6780-6C40-4D2E-8D1C-EC06F1AB7312}"/>
          </ac:grpSpMkLst>
        </pc:grpChg>
        <pc:grpChg chg="add del">
          <ac:chgData name="Simone C." userId="7045388030d0df92" providerId="LiveId" clId="{46AFDE5B-45EF-4024-A2D1-D9047B07C5AB}" dt="2022-01-31T20:18:01.997" v="439" actId="26606"/>
          <ac:grpSpMkLst>
            <pc:docMk/>
            <pc:sldMk cId="3885409845" sldId="263"/>
            <ac:grpSpMk id="249" creationId="{AB8E3EA9-B427-4330-BFE7-922A2A1D509A}"/>
          </ac:grpSpMkLst>
        </pc:grpChg>
        <pc:picChg chg="add mod ord">
          <ac:chgData name="Simone C." userId="7045388030d0df92" providerId="LiveId" clId="{46AFDE5B-45EF-4024-A2D1-D9047B07C5AB}" dt="2022-01-31T20:18:02.026" v="440" actId="26606"/>
          <ac:picMkLst>
            <pc:docMk/>
            <pc:sldMk cId="3885409845" sldId="263"/>
            <ac:picMk id="4" creationId="{D31C7A39-A152-46BE-ABC4-98FF4E29C4BB}"/>
          </ac:picMkLst>
        </pc:picChg>
        <pc:picChg chg="del">
          <ac:chgData name="Simone C." userId="7045388030d0df92" providerId="LiveId" clId="{46AFDE5B-45EF-4024-A2D1-D9047B07C5AB}" dt="2022-01-31T20:13:04.698" v="374" actId="478"/>
          <ac:picMkLst>
            <pc:docMk/>
            <pc:sldMk cId="3885409845" sldId="263"/>
            <ac:picMk id="6" creationId="{F31B890F-9503-46AF-ADC7-158315D5F56F}"/>
          </ac:picMkLst>
        </pc:picChg>
        <pc:picChg chg="add mod ord">
          <ac:chgData name="Simone C." userId="7045388030d0df92" providerId="LiveId" clId="{46AFDE5B-45EF-4024-A2D1-D9047B07C5AB}" dt="2022-01-31T20:18:02.026" v="440" actId="26606"/>
          <ac:picMkLst>
            <pc:docMk/>
            <pc:sldMk cId="3885409845" sldId="263"/>
            <ac:picMk id="7" creationId="{FD1FA180-214C-41A5-AC69-FA7DD2D82383}"/>
          </ac:picMkLst>
        </pc:picChg>
        <pc:picChg chg="del">
          <ac:chgData name="Simone C." userId="7045388030d0df92" providerId="LiveId" clId="{46AFDE5B-45EF-4024-A2D1-D9047B07C5AB}" dt="2022-01-31T20:13:17.537" v="379" actId="478"/>
          <ac:picMkLst>
            <pc:docMk/>
            <pc:sldMk cId="3885409845" sldId="263"/>
            <ac:picMk id="8" creationId="{C433D4B7-C61F-46A4-9A76-5CF3E0AADA86}"/>
          </ac:picMkLst>
        </pc:picChg>
        <pc:picChg chg="del">
          <ac:chgData name="Simone C." userId="7045388030d0df92" providerId="LiveId" clId="{46AFDE5B-45EF-4024-A2D1-D9047B07C5AB}" dt="2022-01-31T20:13:30.473" v="382" actId="478"/>
          <ac:picMkLst>
            <pc:docMk/>
            <pc:sldMk cId="3885409845" sldId="263"/>
            <ac:picMk id="9" creationId="{F58B9473-F95A-4D97-8B38-AF1CF7F6B7AC}"/>
          </ac:picMkLst>
        </pc:picChg>
        <pc:picChg chg="del">
          <ac:chgData name="Simone C." userId="7045388030d0df92" providerId="LiveId" clId="{46AFDE5B-45EF-4024-A2D1-D9047B07C5AB}" dt="2022-01-31T20:13:30.018" v="381" actId="478"/>
          <ac:picMkLst>
            <pc:docMk/>
            <pc:sldMk cId="3885409845" sldId="263"/>
            <ac:picMk id="10" creationId="{70D9ED67-8E4A-43BD-A5C2-D95516C6D086}"/>
          </ac:picMkLst>
        </pc:picChg>
        <pc:picChg chg="add mod ord">
          <ac:chgData name="Simone C." userId="7045388030d0df92" providerId="LiveId" clId="{46AFDE5B-45EF-4024-A2D1-D9047B07C5AB}" dt="2022-01-31T20:18:02.026" v="440" actId="26606"/>
          <ac:picMkLst>
            <pc:docMk/>
            <pc:sldMk cId="3885409845" sldId="263"/>
            <ac:picMk id="11" creationId="{B5356EE7-70CD-40B7-B10E-5F152D531036}"/>
          </ac:picMkLst>
        </pc:picChg>
        <pc:picChg chg="del">
          <ac:chgData name="Simone C." userId="7045388030d0df92" providerId="LiveId" clId="{46AFDE5B-45EF-4024-A2D1-D9047B07C5AB}" dt="2022-01-31T20:13:17.177" v="378" actId="478"/>
          <ac:picMkLst>
            <pc:docMk/>
            <pc:sldMk cId="3885409845" sldId="263"/>
            <ac:picMk id="12" creationId="{7385C6FC-C648-4B4F-B009-C94677799FA3}"/>
          </ac:picMkLst>
        </pc:picChg>
        <pc:picChg chg="add mod ord">
          <ac:chgData name="Simone C." userId="7045388030d0df92" providerId="LiveId" clId="{46AFDE5B-45EF-4024-A2D1-D9047B07C5AB}" dt="2022-01-31T20:18:02.026" v="440" actId="26606"/>
          <ac:picMkLst>
            <pc:docMk/>
            <pc:sldMk cId="3885409845" sldId="263"/>
            <ac:picMk id="36" creationId="{C8FCF4B9-F6D1-4F13-ACB4-55EF5F84B9A6}"/>
          </ac:picMkLst>
        </pc:picChg>
        <pc:cxnChg chg="add del">
          <ac:chgData name="Simone C." userId="7045388030d0df92" providerId="LiveId" clId="{46AFDE5B-45EF-4024-A2D1-D9047B07C5AB}" dt="2022-01-31T20:13:48.439" v="386" actId="26606"/>
          <ac:cxnSpMkLst>
            <pc:docMk/>
            <pc:sldMk cId="3885409845" sldId="263"/>
            <ac:cxnSpMk id="16" creationId="{82AD43B9-92F4-4057-97D6-F188241F6985}"/>
          </ac:cxnSpMkLst>
        </pc:cxnChg>
        <pc:cxnChg chg="add del">
          <ac:chgData name="Simone C." userId="7045388030d0df92" providerId="LiveId" clId="{46AFDE5B-45EF-4024-A2D1-D9047B07C5AB}" dt="2022-01-31T20:13:48.439" v="386" actId="26606"/>
          <ac:cxnSpMkLst>
            <pc:docMk/>
            <pc:sldMk cId="3885409845" sldId="263"/>
            <ac:cxnSpMk id="18" creationId="{499F7BC0-39F9-4848-B2DB-1297BEEE7ECD}"/>
          </ac:cxnSpMkLst>
        </pc:cxnChg>
        <pc:cxnChg chg="add del">
          <ac:chgData name="Simone C." userId="7045388030d0df92" providerId="LiveId" clId="{46AFDE5B-45EF-4024-A2D1-D9047B07C5AB}" dt="2022-01-31T20:13:48.439" v="386" actId="26606"/>
          <ac:cxnSpMkLst>
            <pc:docMk/>
            <pc:sldMk cId="3885409845" sldId="263"/>
            <ac:cxnSpMk id="20" creationId="{1EC4E0BA-D384-4F53-8BD5-CAB037144B13}"/>
          </ac:cxnSpMkLst>
        </pc:cxnChg>
        <pc:cxnChg chg="add del">
          <ac:chgData name="Simone C." userId="7045388030d0df92" providerId="LiveId" clId="{46AFDE5B-45EF-4024-A2D1-D9047B07C5AB}" dt="2022-01-31T20:13:48.439" v="386" actId="26606"/>
          <ac:cxnSpMkLst>
            <pc:docMk/>
            <pc:sldMk cId="3885409845" sldId="263"/>
            <ac:cxnSpMk id="22" creationId="{4BAD49F1-0BE0-46AB-BEAB-E785B3436A46}"/>
          </ac:cxnSpMkLst>
        </pc:cxnChg>
        <pc:cxnChg chg="add del">
          <ac:chgData name="Simone C." userId="7045388030d0df92" providerId="LiveId" clId="{46AFDE5B-45EF-4024-A2D1-D9047B07C5AB}" dt="2022-01-31T20:13:48.439" v="386" actId="26606"/>
          <ac:cxnSpMkLst>
            <pc:docMk/>
            <pc:sldMk cId="3885409845" sldId="263"/>
            <ac:cxnSpMk id="24" creationId="{C1F9CF94-8EDB-4EEA-86F1-601DF60EC2FB}"/>
          </ac:cxnSpMkLst>
        </pc:cxnChg>
        <pc:cxnChg chg="add del">
          <ac:chgData name="Simone C." userId="7045388030d0df92" providerId="LiveId" clId="{46AFDE5B-45EF-4024-A2D1-D9047B07C5AB}" dt="2022-01-31T20:14:21.561" v="388" actId="26606"/>
          <ac:cxnSpMkLst>
            <pc:docMk/>
            <pc:sldMk cId="3885409845" sldId="263"/>
            <ac:cxnSpMk id="37" creationId="{82AD43B9-92F4-4057-97D6-F188241F6985}"/>
          </ac:cxnSpMkLst>
        </pc:cxnChg>
        <pc:cxnChg chg="add del">
          <ac:chgData name="Simone C." userId="7045388030d0df92" providerId="LiveId" clId="{46AFDE5B-45EF-4024-A2D1-D9047B07C5AB}" dt="2022-01-31T20:14:21.561" v="388" actId="26606"/>
          <ac:cxnSpMkLst>
            <pc:docMk/>
            <pc:sldMk cId="3885409845" sldId="263"/>
            <ac:cxnSpMk id="38" creationId="{499F7BC0-39F9-4848-B2DB-1297BEEE7ECD}"/>
          </ac:cxnSpMkLst>
        </pc:cxnChg>
        <pc:cxnChg chg="add del">
          <ac:chgData name="Simone C." userId="7045388030d0df92" providerId="LiveId" clId="{46AFDE5B-45EF-4024-A2D1-D9047B07C5AB}" dt="2022-01-31T20:14:21.561" v="388" actId="26606"/>
          <ac:cxnSpMkLst>
            <pc:docMk/>
            <pc:sldMk cId="3885409845" sldId="263"/>
            <ac:cxnSpMk id="39" creationId="{1EC4E0BA-D384-4F53-8BD5-CAB037144B13}"/>
          </ac:cxnSpMkLst>
        </pc:cxnChg>
        <pc:cxnChg chg="add del">
          <ac:chgData name="Simone C." userId="7045388030d0df92" providerId="LiveId" clId="{46AFDE5B-45EF-4024-A2D1-D9047B07C5AB}" dt="2022-01-31T20:14:21.561" v="388" actId="26606"/>
          <ac:cxnSpMkLst>
            <pc:docMk/>
            <pc:sldMk cId="3885409845" sldId="263"/>
            <ac:cxnSpMk id="40" creationId="{4BAD49F1-0BE0-46AB-BEAB-E785B3436A46}"/>
          </ac:cxnSpMkLst>
        </pc:cxnChg>
        <pc:cxnChg chg="add del">
          <ac:chgData name="Simone C." userId="7045388030d0df92" providerId="LiveId" clId="{46AFDE5B-45EF-4024-A2D1-D9047B07C5AB}" dt="2022-01-31T20:14:21.561" v="388" actId="26606"/>
          <ac:cxnSpMkLst>
            <pc:docMk/>
            <pc:sldMk cId="3885409845" sldId="263"/>
            <ac:cxnSpMk id="41" creationId="{C1F9CF94-8EDB-4EEA-86F1-601DF60EC2FB}"/>
          </ac:cxnSpMkLst>
        </pc:cxnChg>
        <pc:cxnChg chg="add del">
          <ac:chgData name="Simone C." userId="7045388030d0df92" providerId="LiveId" clId="{46AFDE5B-45EF-4024-A2D1-D9047B07C5AB}" dt="2022-01-31T20:15:37.052" v="395" actId="26606"/>
          <ac:cxnSpMkLst>
            <pc:docMk/>
            <pc:sldMk cId="3885409845" sldId="263"/>
            <ac:cxnSpMk id="44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5:37.052" v="395" actId="26606"/>
          <ac:cxnSpMkLst>
            <pc:docMk/>
            <pc:sldMk cId="3885409845" sldId="263"/>
            <ac:cxnSpMk id="45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5:37.052" v="395" actId="26606"/>
          <ac:cxnSpMkLst>
            <pc:docMk/>
            <pc:sldMk cId="3885409845" sldId="263"/>
            <ac:cxnSpMk id="46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5:37.052" v="395" actId="26606"/>
          <ac:cxnSpMkLst>
            <pc:docMk/>
            <pc:sldMk cId="3885409845" sldId="263"/>
            <ac:cxnSpMk id="47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5:37.052" v="395" actId="26606"/>
          <ac:cxnSpMkLst>
            <pc:docMk/>
            <pc:sldMk cId="3885409845" sldId="263"/>
            <ac:cxnSpMk id="49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5:39.902" v="397" actId="26606"/>
          <ac:cxnSpMkLst>
            <pc:docMk/>
            <pc:sldMk cId="3885409845" sldId="263"/>
            <ac:cxnSpMk id="69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5:39.902" v="397" actId="26606"/>
          <ac:cxnSpMkLst>
            <pc:docMk/>
            <pc:sldMk cId="3885409845" sldId="263"/>
            <ac:cxnSpMk id="70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5:39.902" v="397" actId="26606"/>
          <ac:cxnSpMkLst>
            <pc:docMk/>
            <pc:sldMk cId="3885409845" sldId="263"/>
            <ac:cxnSpMk id="71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5:39.902" v="397" actId="26606"/>
          <ac:cxnSpMkLst>
            <pc:docMk/>
            <pc:sldMk cId="3885409845" sldId="263"/>
            <ac:cxnSpMk id="72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5:39.902" v="397" actId="26606"/>
          <ac:cxnSpMkLst>
            <pc:docMk/>
            <pc:sldMk cId="3885409845" sldId="263"/>
            <ac:cxnSpMk id="73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6:36.216" v="422" actId="26606"/>
          <ac:cxnSpMkLst>
            <pc:docMk/>
            <pc:sldMk cId="3885409845" sldId="263"/>
            <ac:cxnSpMk id="81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6:36.216" v="422" actId="26606"/>
          <ac:cxnSpMkLst>
            <pc:docMk/>
            <pc:sldMk cId="3885409845" sldId="263"/>
            <ac:cxnSpMk id="82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6:36.216" v="422" actId="26606"/>
          <ac:cxnSpMkLst>
            <pc:docMk/>
            <pc:sldMk cId="3885409845" sldId="263"/>
            <ac:cxnSpMk id="83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6:36.216" v="422" actId="26606"/>
          <ac:cxnSpMkLst>
            <pc:docMk/>
            <pc:sldMk cId="3885409845" sldId="263"/>
            <ac:cxnSpMk id="84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6:36.216" v="422" actId="26606"/>
          <ac:cxnSpMkLst>
            <pc:docMk/>
            <pc:sldMk cId="3885409845" sldId="263"/>
            <ac:cxnSpMk id="85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6:12.071" v="410" actId="26606"/>
          <ac:cxnSpMkLst>
            <pc:docMk/>
            <pc:sldMk cId="3885409845" sldId="263"/>
            <ac:cxnSpMk id="97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6:12.071" v="410" actId="26606"/>
          <ac:cxnSpMkLst>
            <pc:docMk/>
            <pc:sldMk cId="3885409845" sldId="263"/>
            <ac:cxnSpMk id="99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6:12.071" v="410" actId="26606"/>
          <ac:cxnSpMkLst>
            <pc:docMk/>
            <pc:sldMk cId="3885409845" sldId="263"/>
            <ac:cxnSpMk id="101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6:12.071" v="410" actId="26606"/>
          <ac:cxnSpMkLst>
            <pc:docMk/>
            <pc:sldMk cId="3885409845" sldId="263"/>
            <ac:cxnSpMk id="103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6:12.071" v="410" actId="26606"/>
          <ac:cxnSpMkLst>
            <pc:docMk/>
            <pc:sldMk cId="3885409845" sldId="263"/>
            <ac:cxnSpMk id="105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6:20.150" v="412" actId="26606"/>
          <ac:cxnSpMkLst>
            <pc:docMk/>
            <pc:sldMk cId="3885409845" sldId="263"/>
            <ac:cxnSpMk id="125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6:20.150" v="412" actId="26606"/>
          <ac:cxnSpMkLst>
            <pc:docMk/>
            <pc:sldMk cId="3885409845" sldId="263"/>
            <ac:cxnSpMk id="126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6:20.150" v="412" actId="26606"/>
          <ac:cxnSpMkLst>
            <pc:docMk/>
            <pc:sldMk cId="3885409845" sldId="263"/>
            <ac:cxnSpMk id="127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6:20.150" v="412" actId="26606"/>
          <ac:cxnSpMkLst>
            <pc:docMk/>
            <pc:sldMk cId="3885409845" sldId="263"/>
            <ac:cxnSpMk id="128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6:20.150" v="412" actId="26606"/>
          <ac:cxnSpMkLst>
            <pc:docMk/>
            <pc:sldMk cId="3885409845" sldId="263"/>
            <ac:cxnSpMk id="129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6:25.759" v="414" actId="26606"/>
          <ac:cxnSpMkLst>
            <pc:docMk/>
            <pc:sldMk cId="3885409845" sldId="263"/>
            <ac:cxnSpMk id="137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6:25.759" v="414" actId="26606"/>
          <ac:cxnSpMkLst>
            <pc:docMk/>
            <pc:sldMk cId="3885409845" sldId="263"/>
            <ac:cxnSpMk id="138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6:25.759" v="414" actId="26606"/>
          <ac:cxnSpMkLst>
            <pc:docMk/>
            <pc:sldMk cId="3885409845" sldId="263"/>
            <ac:cxnSpMk id="139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6:25.759" v="414" actId="26606"/>
          <ac:cxnSpMkLst>
            <pc:docMk/>
            <pc:sldMk cId="3885409845" sldId="263"/>
            <ac:cxnSpMk id="140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6:25.759" v="414" actId="26606"/>
          <ac:cxnSpMkLst>
            <pc:docMk/>
            <pc:sldMk cId="3885409845" sldId="263"/>
            <ac:cxnSpMk id="141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6:31.603" v="416" actId="26606"/>
          <ac:cxnSpMkLst>
            <pc:docMk/>
            <pc:sldMk cId="3885409845" sldId="263"/>
            <ac:cxnSpMk id="150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6:31.603" v="416" actId="26606"/>
          <ac:cxnSpMkLst>
            <pc:docMk/>
            <pc:sldMk cId="3885409845" sldId="263"/>
            <ac:cxnSpMk id="151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6:31.603" v="416" actId="26606"/>
          <ac:cxnSpMkLst>
            <pc:docMk/>
            <pc:sldMk cId="3885409845" sldId="263"/>
            <ac:cxnSpMk id="152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6:31.603" v="416" actId="26606"/>
          <ac:cxnSpMkLst>
            <pc:docMk/>
            <pc:sldMk cId="3885409845" sldId="263"/>
            <ac:cxnSpMk id="153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6:31.603" v="416" actId="26606"/>
          <ac:cxnSpMkLst>
            <pc:docMk/>
            <pc:sldMk cId="3885409845" sldId="263"/>
            <ac:cxnSpMk id="154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6:33.216" v="418" actId="26606"/>
          <ac:cxnSpMkLst>
            <pc:docMk/>
            <pc:sldMk cId="3885409845" sldId="263"/>
            <ac:cxnSpMk id="163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6:33.216" v="418" actId="26606"/>
          <ac:cxnSpMkLst>
            <pc:docMk/>
            <pc:sldMk cId="3885409845" sldId="263"/>
            <ac:cxnSpMk id="164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6:33.216" v="418" actId="26606"/>
          <ac:cxnSpMkLst>
            <pc:docMk/>
            <pc:sldMk cId="3885409845" sldId="263"/>
            <ac:cxnSpMk id="165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6:33.216" v="418" actId="26606"/>
          <ac:cxnSpMkLst>
            <pc:docMk/>
            <pc:sldMk cId="3885409845" sldId="263"/>
            <ac:cxnSpMk id="166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6:33.216" v="418" actId="26606"/>
          <ac:cxnSpMkLst>
            <pc:docMk/>
            <pc:sldMk cId="3885409845" sldId="263"/>
            <ac:cxnSpMk id="167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6:36.187" v="421" actId="26606"/>
          <ac:cxnSpMkLst>
            <pc:docMk/>
            <pc:sldMk cId="3885409845" sldId="263"/>
            <ac:cxnSpMk id="176" creationId="{56218B67-7DB7-40EA-B03A-3D8035B74DFD}"/>
          </ac:cxnSpMkLst>
        </pc:cxnChg>
        <pc:cxnChg chg="add del">
          <ac:chgData name="Simone C." userId="7045388030d0df92" providerId="LiveId" clId="{46AFDE5B-45EF-4024-A2D1-D9047B07C5AB}" dt="2022-01-31T20:16:36.187" v="421" actId="26606"/>
          <ac:cxnSpMkLst>
            <pc:docMk/>
            <pc:sldMk cId="3885409845" sldId="263"/>
            <ac:cxnSpMk id="177" creationId="{06914C9A-4959-4EB4-81A0-B38AEA12ED67}"/>
          </ac:cxnSpMkLst>
        </pc:cxnChg>
        <pc:cxnChg chg="add del">
          <ac:chgData name="Simone C." userId="7045388030d0df92" providerId="LiveId" clId="{46AFDE5B-45EF-4024-A2D1-D9047B07C5AB}" dt="2022-01-31T20:16:36.187" v="421" actId="26606"/>
          <ac:cxnSpMkLst>
            <pc:docMk/>
            <pc:sldMk cId="3885409845" sldId="263"/>
            <ac:cxnSpMk id="178" creationId="{775352FC-1AEC-44D1-938D-C6ACDD108599}"/>
          </ac:cxnSpMkLst>
        </pc:cxnChg>
        <pc:cxnChg chg="add del">
          <ac:chgData name="Simone C." userId="7045388030d0df92" providerId="LiveId" clId="{46AFDE5B-45EF-4024-A2D1-D9047B07C5AB}" dt="2022-01-31T20:16:36.187" v="421" actId="26606"/>
          <ac:cxnSpMkLst>
            <pc:docMk/>
            <pc:sldMk cId="3885409845" sldId="263"/>
            <ac:cxnSpMk id="179" creationId="{424ABBB6-0781-4944-90C5-2D924006D12A}"/>
          </ac:cxnSpMkLst>
        </pc:cxnChg>
        <pc:cxnChg chg="add del">
          <ac:chgData name="Simone C." userId="7045388030d0df92" providerId="LiveId" clId="{46AFDE5B-45EF-4024-A2D1-D9047B07C5AB}" dt="2022-01-31T20:16:36.187" v="421" actId="26606"/>
          <ac:cxnSpMkLst>
            <pc:docMk/>
            <pc:sldMk cId="3885409845" sldId="263"/>
            <ac:cxnSpMk id="180" creationId="{F0D5E8DC-C337-42A6-9DAC-3746E21B3DD3}"/>
          </ac:cxnSpMkLst>
        </pc:cxnChg>
        <pc:cxnChg chg="add del">
          <ac:chgData name="Simone C." userId="7045388030d0df92" providerId="LiveId" clId="{46AFDE5B-45EF-4024-A2D1-D9047B07C5AB}" dt="2022-01-31T20:16:36.187" v="421" actId="26606"/>
          <ac:cxnSpMkLst>
            <pc:docMk/>
            <pc:sldMk cId="3885409845" sldId="263"/>
            <ac:cxnSpMk id="183" creationId="{C9BE5704-3474-4EE4-9E4B-82C78C8174CF}"/>
          </ac:cxnSpMkLst>
        </pc:cxnChg>
        <pc:cxnChg chg="add del">
          <ac:chgData name="Simone C." userId="7045388030d0df92" providerId="LiveId" clId="{46AFDE5B-45EF-4024-A2D1-D9047B07C5AB}" dt="2022-01-31T20:16:36.187" v="421" actId="26606"/>
          <ac:cxnSpMkLst>
            <pc:docMk/>
            <pc:sldMk cId="3885409845" sldId="263"/>
            <ac:cxnSpMk id="184" creationId="{C7ACBA2C-6BD8-41F6-825D-C1E2B905AB8B}"/>
          </ac:cxnSpMkLst>
        </pc:cxnChg>
        <pc:cxnChg chg="add del">
          <ac:chgData name="Simone C." userId="7045388030d0df92" providerId="LiveId" clId="{46AFDE5B-45EF-4024-A2D1-D9047B07C5AB}" dt="2022-01-31T20:16:36.187" v="421" actId="26606"/>
          <ac:cxnSpMkLst>
            <pc:docMk/>
            <pc:sldMk cId="3885409845" sldId="263"/>
            <ac:cxnSpMk id="185" creationId="{867226A3-34EF-4780-823E-DFEC0A22E4AF}"/>
          </ac:cxnSpMkLst>
        </pc:cxnChg>
        <pc:cxnChg chg="add del">
          <ac:chgData name="Simone C." userId="7045388030d0df92" providerId="LiveId" clId="{46AFDE5B-45EF-4024-A2D1-D9047B07C5AB}" dt="2022-01-31T20:18:02.026" v="440" actId="26606"/>
          <ac:cxnSpMkLst>
            <pc:docMk/>
            <pc:sldMk cId="3885409845" sldId="263"/>
            <ac:cxnSpMk id="189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8:02.026" v="440" actId="26606"/>
          <ac:cxnSpMkLst>
            <pc:docMk/>
            <pc:sldMk cId="3885409845" sldId="263"/>
            <ac:cxnSpMk id="190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8:02.026" v="440" actId="26606"/>
          <ac:cxnSpMkLst>
            <pc:docMk/>
            <pc:sldMk cId="3885409845" sldId="263"/>
            <ac:cxnSpMk id="191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8:02.026" v="440" actId="26606"/>
          <ac:cxnSpMkLst>
            <pc:docMk/>
            <pc:sldMk cId="3885409845" sldId="263"/>
            <ac:cxnSpMk id="192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8:02.026" v="440" actId="26606"/>
          <ac:cxnSpMkLst>
            <pc:docMk/>
            <pc:sldMk cId="3885409845" sldId="263"/>
            <ac:cxnSpMk id="193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7:56.808" v="434" actId="26606"/>
          <ac:cxnSpMkLst>
            <pc:docMk/>
            <pc:sldMk cId="3885409845" sldId="263"/>
            <ac:cxnSpMk id="205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7:56.808" v="434" actId="26606"/>
          <ac:cxnSpMkLst>
            <pc:docMk/>
            <pc:sldMk cId="3885409845" sldId="263"/>
            <ac:cxnSpMk id="207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7:56.808" v="434" actId="26606"/>
          <ac:cxnSpMkLst>
            <pc:docMk/>
            <pc:sldMk cId="3885409845" sldId="263"/>
            <ac:cxnSpMk id="209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7:56.808" v="434" actId="26606"/>
          <ac:cxnSpMkLst>
            <pc:docMk/>
            <pc:sldMk cId="3885409845" sldId="263"/>
            <ac:cxnSpMk id="211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7:56.808" v="434" actId="26606"/>
          <ac:cxnSpMkLst>
            <pc:docMk/>
            <pc:sldMk cId="3885409845" sldId="263"/>
            <ac:cxnSpMk id="213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7:58.127" v="436" actId="26606"/>
          <ac:cxnSpMkLst>
            <pc:docMk/>
            <pc:sldMk cId="3885409845" sldId="263"/>
            <ac:cxnSpMk id="231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7:58.127" v="436" actId="26606"/>
          <ac:cxnSpMkLst>
            <pc:docMk/>
            <pc:sldMk cId="3885409845" sldId="263"/>
            <ac:cxnSpMk id="232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7:58.127" v="436" actId="26606"/>
          <ac:cxnSpMkLst>
            <pc:docMk/>
            <pc:sldMk cId="3885409845" sldId="263"/>
            <ac:cxnSpMk id="233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7:58.127" v="436" actId="26606"/>
          <ac:cxnSpMkLst>
            <pc:docMk/>
            <pc:sldMk cId="3885409845" sldId="263"/>
            <ac:cxnSpMk id="234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7:58.127" v="436" actId="26606"/>
          <ac:cxnSpMkLst>
            <pc:docMk/>
            <pc:sldMk cId="3885409845" sldId="263"/>
            <ac:cxnSpMk id="235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8:01.997" v="439" actId="26606"/>
          <ac:cxnSpMkLst>
            <pc:docMk/>
            <pc:sldMk cId="3885409845" sldId="263"/>
            <ac:cxnSpMk id="242" creationId="{56218B67-7DB7-40EA-B03A-3D8035B74DFD}"/>
          </ac:cxnSpMkLst>
        </pc:cxnChg>
        <pc:cxnChg chg="add del">
          <ac:chgData name="Simone C." userId="7045388030d0df92" providerId="LiveId" clId="{46AFDE5B-45EF-4024-A2D1-D9047B07C5AB}" dt="2022-01-31T20:18:01.997" v="439" actId="26606"/>
          <ac:cxnSpMkLst>
            <pc:docMk/>
            <pc:sldMk cId="3885409845" sldId="263"/>
            <ac:cxnSpMk id="243" creationId="{06914C9A-4959-4EB4-81A0-B38AEA12ED67}"/>
          </ac:cxnSpMkLst>
        </pc:cxnChg>
        <pc:cxnChg chg="add del">
          <ac:chgData name="Simone C." userId="7045388030d0df92" providerId="LiveId" clId="{46AFDE5B-45EF-4024-A2D1-D9047B07C5AB}" dt="2022-01-31T20:18:01.997" v="439" actId="26606"/>
          <ac:cxnSpMkLst>
            <pc:docMk/>
            <pc:sldMk cId="3885409845" sldId="263"/>
            <ac:cxnSpMk id="244" creationId="{775352FC-1AEC-44D1-938D-C6ACDD108599}"/>
          </ac:cxnSpMkLst>
        </pc:cxnChg>
        <pc:cxnChg chg="add del">
          <ac:chgData name="Simone C." userId="7045388030d0df92" providerId="LiveId" clId="{46AFDE5B-45EF-4024-A2D1-D9047B07C5AB}" dt="2022-01-31T20:18:01.997" v="439" actId="26606"/>
          <ac:cxnSpMkLst>
            <pc:docMk/>
            <pc:sldMk cId="3885409845" sldId="263"/>
            <ac:cxnSpMk id="245" creationId="{424ABBB6-0781-4944-90C5-2D924006D12A}"/>
          </ac:cxnSpMkLst>
        </pc:cxnChg>
        <pc:cxnChg chg="add del">
          <ac:chgData name="Simone C." userId="7045388030d0df92" providerId="LiveId" clId="{46AFDE5B-45EF-4024-A2D1-D9047B07C5AB}" dt="2022-01-31T20:18:01.997" v="439" actId="26606"/>
          <ac:cxnSpMkLst>
            <pc:docMk/>
            <pc:sldMk cId="3885409845" sldId="263"/>
            <ac:cxnSpMk id="246" creationId="{F0D5E8DC-C337-42A6-9DAC-3746E21B3DD3}"/>
          </ac:cxnSpMkLst>
        </pc:cxnChg>
        <pc:cxnChg chg="add">
          <ac:chgData name="Simone C." userId="7045388030d0df92" providerId="LiveId" clId="{46AFDE5B-45EF-4024-A2D1-D9047B07C5AB}" dt="2022-01-31T20:18:02.026" v="440" actId="26606"/>
          <ac:cxnSpMkLst>
            <pc:docMk/>
            <pc:sldMk cId="3885409845" sldId="263"/>
            <ac:cxnSpMk id="253" creationId="{B396B4F7-21D4-453A-AEA2-A38758451ECC}"/>
          </ac:cxnSpMkLst>
        </pc:cxnChg>
        <pc:cxnChg chg="add">
          <ac:chgData name="Simone C." userId="7045388030d0df92" providerId="LiveId" clId="{46AFDE5B-45EF-4024-A2D1-D9047B07C5AB}" dt="2022-01-31T20:18:02.026" v="440" actId="26606"/>
          <ac:cxnSpMkLst>
            <pc:docMk/>
            <pc:sldMk cId="3885409845" sldId="263"/>
            <ac:cxnSpMk id="254" creationId="{3B237557-CEC4-473A-8B41-C4C11514E7A5}"/>
          </ac:cxnSpMkLst>
        </pc:cxnChg>
        <pc:cxnChg chg="add">
          <ac:chgData name="Simone C." userId="7045388030d0df92" providerId="LiveId" clId="{46AFDE5B-45EF-4024-A2D1-D9047B07C5AB}" dt="2022-01-31T20:18:02.026" v="440" actId="26606"/>
          <ac:cxnSpMkLst>
            <pc:docMk/>
            <pc:sldMk cId="3885409845" sldId="263"/>
            <ac:cxnSpMk id="255" creationId="{505D8CD0-45FE-43C2-BE59-A467B5B2702C}"/>
          </ac:cxnSpMkLst>
        </pc:cxnChg>
        <pc:cxnChg chg="add">
          <ac:chgData name="Simone C." userId="7045388030d0df92" providerId="LiveId" clId="{46AFDE5B-45EF-4024-A2D1-D9047B07C5AB}" dt="2022-01-31T20:18:02.026" v="440" actId="26606"/>
          <ac:cxnSpMkLst>
            <pc:docMk/>
            <pc:sldMk cId="3885409845" sldId="263"/>
            <ac:cxnSpMk id="256" creationId="{DC5D3365-035A-49EA-A6F8-F92EDB74E18A}"/>
          </ac:cxnSpMkLst>
        </pc:cxnChg>
        <pc:cxnChg chg="add">
          <ac:chgData name="Simone C." userId="7045388030d0df92" providerId="LiveId" clId="{46AFDE5B-45EF-4024-A2D1-D9047B07C5AB}" dt="2022-01-31T20:18:02.026" v="440" actId="26606"/>
          <ac:cxnSpMkLst>
            <pc:docMk/>
            <pc:sldMk cId="3885409845" sldId="263"/>
            <ac:cxnSpMk id="257" creationId="{17564943-BEC8-4EA8-BF44-704D3E82690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E5C368-7EA0-4B02-9D03-E5B01C99F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PRESENTAZIONE PROGETTO BFS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8D453FE-A6BD-4CA1-B55F-20E2E2BB2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By Simone Crocco</a:t>
            </a:r>
          </a:p>
        </p:txBody>
      </p:sp>
    </p:spTree>
    <p:extLst>
      <p:ext uri="{BB962C8B-B14F-4D97-AF65-F5344CB8AC3E}">
        <p14:creationId xmlns:p14="http://schemas.microsoft.com/office/powerpoint/2010/main" val="100846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A20C064-BD74-4344-B504-09BC0267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Titoli azionari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DBD0B9F-5ADA-41CF-ABAB-E1AB5411CF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/>
              <a:t>Categorie: Automobili – Medicina – Tecnologia 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415826DE-E0D8-4426-8CB2-6E5E812B9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942" y="360145"/>
            <a:ext cx="2267339" cy="127537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3BC5B9E-4E5C-4A15-8602-462114F992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51367" y="629543"/>
            <a:ext cx="1956070" cy="736582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6F1AFC55-A0D4-4B20-A8A4-4CD0C64007E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73741" y="1856332"/>
            <a:ext cx="1711322" cy="969414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022B7706-CBD6-496F-A3E6-84F578693AD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14401" y="1789320"/>
            <a:ext cx="2267339" cy="1103438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75D1D117-3845-43DE-9AB8-42F33174735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14402" y="761207"/>
            <a:ext cx="2267339" cy="60491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60BF60DD-D872-4F63-A352-AD27C9865B5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666891" y="1731544"/>
            <a:ext cx="1103439" cy="110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4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745921-0A33-4FAB-8499-7A158AE8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41766"/>
            <a:ext cx="8534400" cy="1507067"/>
          </a:xfrm>
        </p:spPr>
        <p:txBody>
          <a:bodyPr/>
          <a:lstStyle/>
          <a:p>
            <a:r>
              <a:rPr lang="it-IT"/>
              <a:t>COME RAPPRESENTIAMO I DATI?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192A04-86D3-451E-92FE-06FB9E3B13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2" y="5449909"/>
            <a:ext cx="8304210" cy="457200"/>
          </a:xfrm>
        </p:spPr>
        <p:txBody>
          <a:bodyPr/>
          <a:lstStyle/>
          <a:p>
            <a:r>
              <a:rPr lang="it-IT"/>
              <a:t>Dataframe e Grafici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B008907-7180-4943-8CD0-9B6BF5C91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178370"/>
            <a:ext cx="2686620" cy="196082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050A161-395B-49A5-A356-374E75CD1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833" y="2139193"/>
            <a:ext cx="3070409" cy="170841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F588EE8-6229-43DE-8FF3-8D6C717A1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1524" y="92874"/>
            <a:ext cx="3245616" cy="1858377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AA4934B7-233B-41CD-BE9F-FAD427893D7E}"/>
              </a:ext>
            </a:extLst>
          </p:cNvPr>
          <p:cNvSpPr txBox="1">
            <a:spLocks/>
          </p:cNvSpPr>
          <p:nvPr/>
        </p:nvSpPr>
        <p:spPr>
          <a:xfrm>
            <a:off x="1657737" y="3619866"/>
            <a:ext cx="102574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/>
              <a:t>…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B6CFA381-E6F0-4A62-8BBA-1AE9AD847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242" y="3847612"/>
            <a:ext cx="2919443" cy="1571371"/>
          </a:xfrm>
          <a:prstGeom prst="rect">
            <a:avLst/>
          </a:prstGeom>
        </p:spPr>
      </p:pic>
      <p:sp>
        <p:nvSpPr>
          <p:cNvPr id="16" name="Titolo 1">
            <a:extLst>
              <a:ext uri="{FF2B5EF4-FFF2-40B4-BE49-F238E27FC236}">
                <a16:creationId xmlns:a16="http://schemas.microsoft.com/office/drawing/2014/main" id="{1FA9C161-A292-469B-BFE1-A8B88BBF87C4}"/>
              </a:ext>
            </a:extLst>
          </p:cNvPr>
          <p:cNvSpPr txBox="1">
            <a:spLocks/>
          </p:cNvSpPr>
          <p:nvPr/>
        </p:nvSpPr>
        <p:spPr>
          <a:xfrm>
            <a:off x="7682431" y="268528"/>
            <a:ext cx="102574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8415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933461-4CF7-4117-89A2-E65ACBA8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50933"/>
            <a:ext cx="8534400" cy="1507067"/>
          </a:xfrm>
        </p:spPr>
        <p:txBody>
          <a:bodyPr/>
          <a:lstStyle/>
          <a:p>
            <a:r>
              <a:rPr lang="it-IT"/>
              <a:t>RENDIMENTI E CORRELAZIONI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31B890F-9503-46AF-ADC7-158315D5F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82353"/>
            <a:ext cx="4080735" cy="224949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433D4B7-C61F-46A4-9A76-5CF3E0AAD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752" y="182353"/>
            <a:ext cx="3897000" cy="218831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58B9473-F95A-4D97-8B38-AF1CF7F6B7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4212" y="5401825"/>
            <a:ext cx="1137902" cy="42849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0D9ED67-8E4A-43BD-A5C2-D95516C6D08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972654" y="5315703"/>
            <a:ext cx="908455" cy="51461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385C6FC-C648-4B4F-B009-C94677799F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8733" y="2797869"/>
            <a:ext cx="4534533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9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933461-4CF7-4117-89A2-E65ACBA8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50933"/>
            <a:ext cx="8534400" cy="1507067"/>
          </a:xfrm>
        </p:spPr>
        <p:txBody>
          <a:bodyPr/>
          <a:lstStyle/>
          <a:p>
            <a:r>
              <a:rPr lang="it-IT"/>
              <a:t>DISPERSIONE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433D4B7-C61F-46A4-9A76-5CF3E0AAD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752" y="182353"/>
            <a:ext cx="3897000" cy="218831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58B9473-F95A-4D97-8B38-AF1CF7F6B7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4212" y="5401825"/>
            <a:ext cx="1137902" cy="42849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0D9ED67-8E4A-43BD-A5C2-D95516C6D08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972654" y="5315703"/>
            <a:ext cx="908455" cy="51461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385C6FC-C648-4B4F-B009-C94677799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8733" y="2797869"/>
            <a:ext cx="4534533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8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933461-4CF7-4117-89A2-E65ACBA8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50933"/>
            <a:ext cx="8534400" cy="1507067"/>
          </a:xfrm>
        </p:spPr>
        <p:txBody>
          <a:bodyPr/>
          <a:lstStyle/>
          <a:p>
            <a:r>
              <a:rPr lang="it-IT"/>
              <a:t>RENDIMENTI E CORRELAZIONI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433D4B7-C61F-46A4-9A76-5CF3E0AAD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752" y="182353"/>
            <a:ext cx="3897000" cy="218831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58B9473-F95A-4D97-8B38-AF1CF7F6B7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4212" y="5401825"/>
            <a:ext cx="1137902" cy="42849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0D9ED67-8E4A-43BD-A5C2-D95516C6D08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972654" y="5315703"/>
            <a:ext cx="908455" cy="51461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385C6FC-C648-4B4F-B009-C94677799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8733" y="2797869"/>
            <a:ext cx="4534533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9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Straight Connector 204">
            <a:extLst>
              <a:ext uri="{FF2B5EF4-FFF2-40B4-BE49-F238E27FC236}">
                <a16:creationId xmlns:a16="http://schemas.microsoft.com/office/drawing/2014/main" id="{B396B4F7-21D4-453A-AEA2-A3875845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06">
            <a:extLst>
              <a:ext uri="{FF2B5EF4-FFF2-40B4-BE49-F238E27FC236}">
                <a16:creationId xmlns:a16="http://schemas.microsoft.com/office/drawing/2014/main" id="{3B237557-CEC4-473A-8B41-C4C11514E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08">
            <a:extLst>
              <a:ext uri="{FF2B5EF4-FFF2-40B4-BE49-F238E27FC236}">
                <a16:creationId xmlns:a16="http://schemas.microsoft.com/office/drawing/2014/main" id="{505D8CD0-45FE-43C2-BE59-A467B5B27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10">
            <a:extLst>
              <a:ext uri="{FF2B5EF4-FFF2-40B4-BE49-F238E27FC236}">
                <a16:creationId xmlns:a16="http://schemas.microsoft.com/office/drawing/2014/main" id="{DC5D3365-035A-49EA-A6F8-F92EDB74E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12">
            <a:extLst>
              <a:ext uri="{FF2B5EF4-FFF2-40B4-BE49-F238E27FC236}">
                <a16:creationId xmlns:a16="http://schemas.microsoft.com/office/drawing/2014/main" id="{17564943-BEC8-4EA8-BF44-704D3E826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58" name="Rectangle 214">
            <a:extLst>
              <a:ext uri="{FF2B5EF4-FFF2-40B4-BE49-F238E27FC236}">
                <a16:creationId xmlns:a16="http://schemas.microsoft.com/office/drawing/2014/main" id="{544D494A-E866-409D-B4E9-8C05E234C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A933461-4CF7-4117-89A2-E65ACBA8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27" y="628617"/>
            <a:ext cx="5411786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DISPERSIONE</a:t>
            </a:r>
          </a:p>
        </p:txBody>
      </p:sp>
      <p:sp>
        <p:nvSpPr>
          <p:cNvPr id="259" name="Snip Diagonal Corner Rectangle 26">
            <a:extLst>
              <a:ext uri="{FF2B5EF4-FFF2-40B4-BE49-F238E27FC236}">
                <a16:creationId xmlns:a16="http://schemas.microsoft.com/office/drawing/2014/main" id="{3F51E776-BC18-487D-BE8F-AE4E45290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Snip Single Corner Rectangle 28">
            <a:extLst>
              <a:ext uri="{FF2B5EF4-FFF2-40B4-BE49-F238E27FC236}">
                <a16:creationId xmlns:a16="http://schemas.microsoft.com/office/drawing/2014/main" id="{572B13A8-C2D5-44B6-BA84-79DF1B7F3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5900" y="794541"/>
            <a:ext cx="2494490" cy="2367758"/>
          </a:xfrm>
          <a:prstGeom prst="snip1Rect">
            <a:avLst>
              <a:gd name="adj" fmla="val 17607"/>
            </a:avLst>
          </a:prstGeom>
          <a:solidFill>
            <a:srgbClr val="FFFFFF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C8FCF4B9-F6D1-4F13-ACB4-55EF5F84B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375848"/>
            <a:ext cx="2120380" cy="1192713"/>
          </a:xfrm>
          <a:custGeom>
            <a:avLst/>
            <a:gdLst/>
            <a:ahLst/>
            <a:cxnLst/>
            <a:rect l="l" t="t" r="r" b="b"/>
            <a:pathLst>
              <a:path w="2120380" h="1982257">
                <a:moveTo>
                  <a:pt x="290982" y="0"/>
                </a:moveTo>
                <a:lnTo>
                  <a:pt x="2120380" y="0"/>
                </a:lnTo>
                <a:lnTo>
                  <a:pt x="2120380" y="1982257"/>
                </a:lnTo>
                <a:lnTo>
                  <a:pt x="0" y="1982257"/>
                </a:lnTo>
                <a:lnTo>
                  <a:pt x="0" y="290982"/>
                </a:lnTo>
                <a:close/>
              </a:path>
            </a:pathLst>
          </a:custGeom>
        </p:spPr>
      </p:pic>
      <p:sp>
        <p:nvSpPr>
          <p:cNvPr id="261" name="Snip Single Corner Rectangle 32">
            <a:extLst>
              <a:ext uri="{FF2B5EF4-FFF2-40B4-BE49-F238E27FC236}">
                <a16:creationId xmlns:a16="http://schemas.microsoft.com/office/drawing/2014/main" id="{3AD54E13-8EAD-4C4C-86E2-E2DD6DE6C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452291" y="792753"/>
            <a:ext cx="2153726" cy="2369545"/>
          </a:xfrm>
          <a:prstGeom prst="snip1Rect">
            <a:avLst>
              <a:gd name="adj" fmla="val 0"/>
            </a:avLst>
          </a:prstGeom>
          <a:noFill/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5356EE7-70CD-40B7-B10E-5F152D531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959842" y="4238858"/>
            <a:ext cx="2132088" cy="570333"/>
          </a:xfrm>
          <a:prstGeom prst="rect">
            <a:avLst/>
          </a:prstGeom>
        </p:spPr>
      </p:pic>
      <p:sp>
        <p:nvSpPr>
          <p:cNvPr id="263" name="Snip Single Corner Rectangle 31">
            <a:extLst>
              <a:ext uri="{FF2B5EF4-FFF2-40B4-BE49-F238E27FC236}">
                <a16:creationId xmlns:a16="http://schemas.microsoft.com/office/drawing/2014/main" id="{93A6B987-7819-47B9-AD85-F68EA8CF7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460769" y="3344573"/>
            <a:ext cx="2145247" cy="2397589"/>
          </a:xfrm>
          <a:prstGeom prst="snip1Rect">
            <a:avLst>
              <a:gd name="adj" fmla="val 19746"/>
            </a:avLst>
          </a:prstGeom>
          <a:noFill/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31C7A39-A152-46BE-ABC4-98FF4E29C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233" y="3653106"/>
            <a:ext cx="1832067" cy="1790845"/>
          </a:xfrm>
          <a:custGeom>
            <a:avLst/>
            <a:gdLst/>
            <a:ahLst/>
            <a:cxnLst/>
            <a:rect l="l" t="t" r="r" b="b"/>
            <a:pathLst>
              <a:path w="1832067" h="1982258">
                <a:moveTo>
                  <a:pt x="0" y="0"/>
                </a:moveTo>
                <a:lnTo>
                  <a:pt x="1832067" y="0"/>
                </a:lnTo>
                <a:lnTo>
                  <a:pt x="1832067" y="1728256"/>
                </a:lnTo>
                <a:lnTo>
                  <a:pt x="1578065" y="1982258"/>
                </a:lnTo>
                <a:lnTo>
                  <a:pt x="0" y="1982258"/>
                </a:lnTo>
                <a:close/>
              </a:path>
            </a:pathLst>
          </a:custGeom>
        </p:spPr>
      </p:pic>
      <p:grpSp>
        <p:nvGrpSpPr>
          <p:cNvPr id="227" name="Group 226">
            <a:extLst>
              <a:ext uri="{FF2B5EF4-FFF2-40B4-BE49-F238E27FC236}">
                <a16:creationId xmlns:a16="http://schemas.microsoft.com/office/drawing/2014/main" id="{F2AF6780-6C40-4D2E-8D1C-EC06F1AB7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C1B31D8-B3FA-480D-880A-9F3DE1168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7F964F6-58D7-4843-A824-E53615AA9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BA0D9F3-175E-42F6-A700-53274F61F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30">
              <a:extLst>
                <a:ext uri="{FF2B5EF4-FFF2-40B4-BE49-F238E27FC236}">
                  <a16:creationId xmlns:a16="http://schemas.microsoft.com/office/drawing/2014/main" id="{7EBD6994-3497-43BA-A239-D3D39B458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31">
              <a:extLst>
                <a:ext uri="{FF2B5EF4-FFF2-40B4-BE49-F238E27FC236}">
                  <a16:creationId xmlns:a16="http://schemas.microsoft.com/office/drawing/2014/main" id="{F4F474A7-3285-4EC9-B6D3-9DEBA91BD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FD1FA180-214C-41A5-AC69-FA7DD2D82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6233" y="1076782"/>
            <a:ext cx="1832067" cy="1790845"/>
          </a:xfrm>
          <a:prstGeom prst="rect">
            <a:avLst/>
          </a:prstGeom>
        </p:spPr>
      </p:pic>
      <p:sp>
        <p:nvSpPr>
          <p:cNvPr id="262" name="Snip Single Corner Rectangle 35">
            <a:extLst>
              <a:ext uri="{FF2B5EF4-FFF2-40B4-BE49-F238E27FC236}">
                <a16:creationId xmlns:a16="http://schemas.microsoft.com/office/drawing/2014/main" id="{1013DDDD-5156-41D7-88E5-7BB2FBB8F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95900" y="3344571"/>
            <a:ext cx="2494490" cy="2397590"/>
          </a:xfrm>
          <a:prstGeom prst="snip1Rect">
            <a:avLst>
              <a:gd name="adj" fmla="val 0"/>
            </a:avLst>
          </a:prstGeom>
          <a:noFill/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0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E01168-471D-4CD9-ADA0-458B814B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50155"/>
            <a:ext cx="8534400" cy="1507067"/>
          </a:xfrm>
        </p:spPr>
        <p:txBody>
          <a:bodyPr/>
          <a:lstStyle/>
          <a:p>
            <a:r>
              <a:rPr lang="it-IT"/>
              <a:t>STATISTICHE DESCRITTIVE UNIVARIATE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F82D953-0DC9-4E5A-AB4C-B4CBD10E9A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5990" y="5460455"/>
            <a:ext cx="8304210" cy="457200"/>
          </a:xfrm>
        </p:spPr>
        <p:txBody>
          <a:bodyPr/>
          <a:lstStyle/>
          <a:p>
            <a:r>
              <a:rPr lang="it-IT"/>
              <a:t>Media, Varianza, Deviazione Standard, Asimmetria, Curtosi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1D4F0DE-DE2B-43E3-8456-F72E7C582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11" y="143578"/>
            <a:ext cx="7011378" cy="58110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DDDB0D1-D432-44FE-AB59-8C05EC46D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90" y="1682316"/>
            <a:ext cx="4414496" cy="235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31067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</TotalTime>
  <Words>46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Sezione</vt:lpstr>
      <vt:lpstr>PRESENTAZIONE PROGETTO BFS</vt:lpstr>
      <vt:lpstr>Titoli azionari</vt:lpstr>
      <vt:lpstr>COME RAPPRESENTIAMO I DATI?</vt:lpstr>
      <vt:lpstr>RENDIMENTI E CORRELAZIONI</vt:lpstr>
      <vt:lpstr>DISPERSIONE</vt:lpstr>
      <vt:lpstr>RENDIMENTI E CORRELAZIONI</vt:lpstr>
      <vt:lpstr>DISPERSIONE</vt:lpstr>
      <vt:lpstr>STATISTICHE DESCRITTIVE UNIVARIATE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PROGETTO BFS</dc:title>
  <dc:creator>Simone C.</dc:creator>
  <cp:lastModifiedBy>Simone C.</cp:lastModifiedBy>
  <cp:revision>1</cp:revision>
  <dcterms:created xsi:type="dcterms:W3CDTF">2022-01-31T19:38:56Z</dcterms:created>
  <dcterms:modified xsi:type="dcterms:W3CDTF">2022-01-31T20:21:33Z</dcterms:modified>
</cp:coreProperties>
</file>