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a70e26a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a70e26a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a70e26a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a70e26a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a70e26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a70e26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a70e26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a70e26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a70e26a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a70e26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70e26a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70e26a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a70e26a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a70e26a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PLHelper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Справочник по языкам программирования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1050"/>
            <a:ext cx="55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Цель - создание простого и удобного справочника по языкам программирования, который можно было бы использовать для быстрого ознакомления с основной информацией по выбранному языку программирования.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200" y="767900"/>
            <a:ext cx="2967000" cy="29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0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реализован с помощью языка программирования Python, а так же библиотеки Kivy с ее встроенным языком разметки с python-подобным синтаксисом KVLang.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Библиотека Kivy позволила реализовать приложение с большим количеством экранов в кратчайшие сроки.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926" y="445025"/>
            <a:ext cx="1823944" cy="18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025" y="2401971"/>
            <a:ext cx="2247750" cy="224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83550"/>
            <a:ext cx="42603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Само приложение получило трехуровневое меню с минималистичным интерфейсом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50" y="0"/>
            <a:ext cx="3233774" cy="245612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850" y="2456128"/>
            <a:ext cx="3233774" cy="243019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Языки программирования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8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Всего на выбор предоставлено 10 языков программирования разделенных на две категории по основной парадигме: функциональные и императивные.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25" y="85725"/>
            <a:ext cx="3237595" cy="246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225" y="2615617"/>
            <a:ext cx="3237600" cy="24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Дополнительная функциональность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0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Помимо основной функции приложения, реализовано перемещение между экранами, кнопки возвращения на предыдущий экран и кнопка выхода, что позволяет оставаться в приложении и просматривать информацию по всем нужным языкам не перезапуская его.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350" y="1152475"/>
            <a:ext cx="859850" cy="8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700" y="2615800"/>
            <a:ext cx="38671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51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Благодаря утилите pyinstaller удалось скомпилировать приложение в отдельный exe файл, который можно свободно передавать и не устанавливать python вместе с kivy на каждую машину, где нужно запустить программу. Небольшое ограничение, которое он накладывает - программа будет запускаться только на 64-битной системе Windows 10. В остальных случаях нужно установить интерпретатор и библиотеку в соответствие инструкции.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525" y="1510963"/>
            <a:ext cx="2121575" cy="21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заключение хочется выделить, что PLHelper получилась простой и удобной в использовании программой, которую можно свободно переносить между разными компьютерами благодаря переносимости python на разные компьютеры с установленным интерпретатором.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