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  <p:sldMasterId id="2147483737" r:id="rId5"/>
  </p:sldMasterIdLst>
  <p:notesMasterIdLst>
    <p:notesMasterId r:id="rId15"/>
  </p:notesMasterIdLst>
  <p:handoutMasterIdLst>
    <p:handoutMasterId r:id="rId16"/>
  </p:handoutMasterIdLst>
  <p:sldIdLst>
    <p:sldId id="281" r:id="rId6"/>
    <p:sldId id="354" r:id="rId7"/>
    <p:sldId id="361" r:id="rId8"/>
    <p:sldId id="364" r:id="rId9"/>
    <p:sldId id="365" r:id="rId10"/>
    <p:sldId id="353" r:id="rId11"/>
    <p:sldId id="366" r:id="rId12"/>
    <p:sldId id="369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rgbClr val="6C63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3829050" y="66675"/>
            <a:ext cx="8248650" cy="650557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0" y="3076956"/>
            <a:ext cx="128016" cy="704088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5FD58-F191-1087-894E-F1C3F7E247B5}"/>
              </a:ext>
            </a:extLst>
          </p:cNvPr>
          <p:cNvSpPr/>
          <p:nvPr userDrawn="1"/>
        </p:nvSpPr>
        <p:spPr>
          <a:xfrm flipV="1">
            <a:off x="0" y="6667639"/>
            <a:ext cx="12192000" cy="190361"/>
          </a:xfrm>
          <a:prstGeom prst="rect">
            <a:avLst/>
          </a:prstGeom>
          <a:solidFill>
            <a:srgbClr val="6C63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74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37B1-4669-4F58-6FA9-46F2913E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DB728-63DD-8E8E-F4F3-9BEC6C3BF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F7DA-C7DC-2CD0-0F2A-0DBE7093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49A-B55D-5D45-4287-B86962C7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E15B-0AA9-E399-3E54-9ACEC6B6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7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8CA-4435-E277-BC98-2B56539F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5A0A-D79E-D46B-C669-B2524329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AEA8-287C-830A-FA33-44A0DA12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CAB2-B376-2E31-D2AA-C39CEB54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1A2C-A043-8395-A517-0CD69A3C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0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4B3-25BE-D6E8-8B7F-45343DBA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E0E3-A39F-4D4C-A91F-AA869878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1CD2-3CDB-B913-7A98-55C99D3B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11D3-EBC6-8A64-1ABE-CD17EE08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27AF-913D-F9DF-AB51-72F9F52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6C63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437-3C6D-9D9E-F7C6-EA5958CF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B93-CD6C-2773-01EF-CD7D578C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BE16-E1A2-0215-2847-1EE43D58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C1A19-BFEF-F4BA-9CC2-10490415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2984-5CD1-FA41-E7AD-E02080E0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11CB-89EA-0A78-79F3-02BD147E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8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EE50-73FB-E9DA-8D22-CE59AC69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9FAA-9D3B-AFEC-AE58-03704CC5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116D8-EB0E-D249-058B-680AE437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D017-5AA6-D3C0-D484-FB37CB1D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C1B0-8AD7-FDB5-EE54-A49B5543C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A8A9D-28E5-304B-3DAD-7C06F2E8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D1BEE-70D5-1382-4593-0FABAF10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D2DC8-1D33-21C7-6D7C-64FFC29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1BF-99D8-98ED-5AF7-25D7A4A2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E7329-3912-996E-AD75-11B89B4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A38A3-FA78-5A27-E128-7F666D0F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7DB2-88AE-48DC-5A35-EC7721C4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24854-6646-E6C3-C8C5-E07829AA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77990-2F7C-5FDE-97A0-B34AD75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1C59F-74BC-26B3-1C3C-09B173E3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8D50-BF9A-8444-6DC9-1991CFB7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9293-AAF5-3496-AD28-5ABDB8CE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728F-7CAB-9809-D149-0C20A9BC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DDE6-C578-1C83-DF79-08E8C87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52FFD-A063-D390-3E17-CFB169A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78BAC-A4A5-5EEA-1774-1500CC2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50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97A-8683-F921-FC22-066CCD70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DB737-5BCE-6879-6DB5-38E0B43B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79C3-4E4E-6682-F939-64B0EB70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ED3A-750B-01E0-C00A-50AC0034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D250-09D1-EC46-EE79-5FF6117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7E2D-28DB-3580-5A2B-7D0462C7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5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E7E0-5225-2FF5-AC6D-47FED4BF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6E7B7-F2C8-2A94-066E-AEBC7795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1197-D34D-E5D6-A1A7-A5472EC9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3C3F-F21B-23AE-DF84-753EB4AC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4904-9C0B-776B-7316-F6D65134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0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5FE4C-02B8-B9A1-07F3-97E788A18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0072B-F6DA-AC0E-0336-5D161FE8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325E-CA35-F379-F01E-A25B61C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8445-38E9-71FD-A5BA-9ABBC91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A999-2671-09D5-E30B-1370DE98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50" y="290886"/>
            <a:ext cx="6272784" cy="1536192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12" y="2080216"/>
            <a:ext cx="8625286" cy="282549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840" y="6302514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3CC4A5-0685-C2ED-50E1-7F2F9640BFF0}"/>
              </a:ext>
            </a:extLst>
          </p:cNvPr>
          <p:cNvSpPr/>
          <p:nvPr userDrawn="1"/>
        </p:nvSpPr>
        <p:spPr>
          <a:xfrm>
            <a:off x="450550" y="1849123"/>
            <a:ext cx="6217920" cy="18288"/>
          </a:xfrm>
          <a:prstGeom prst="rect">
            <a:avLst/>
          </a:prstGeom>
          <a:solidFill>
            <a:srgbClr val="6C63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2DF68-F150-A279-3379-013FAD30154A}"/>
              </a:ext>
            </a:extLst>
          </p:cNvPr>
          <p:cNvSpPr/>
          <p:nvPr userDrawn="1"/>
        </p:nvSpPr>
        <p:spPr>
          <a:xfrm flipV="1">
            <a:off x="0" y="6667639"/>
            <a:ext cx="12192000" cy="190361"/>
          </a:xfrm>
          <a:prstGeom prst="rect">
            <a:avLst/>
          </a:prstGeom>
          <a:solidFill>
            <a:srgbClr val="6C63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37468" y="1212474"/>
            <a:ext cx="10917063" cy="5369301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9" y="6726"/>
            <a:ext cx="7013448" cy="1517274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380484" y="298074"/>
            <a:ext cx="128016" cy="914400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F9E4-FA84-767F-F871-75F0906BA0EB}"/>
              </a:ext>
            </a:extLst>
          </p:cNvPr>
          <p:cNvSpPr/>
          <p:nvPr userDrawn="1"/>
        </p:nvSpPr>
        <p:spPr>
          <a:xfrm flipV="1">
            <a:off x="0" y="6667639"/>
            <a:ext cx="12192000" cy="190361"/>
          </a:xfrm>
          <a:prstGeom prst="rect">
            <a:avLst/>
          </a:prstGeom>
          <a:solidFill>
            <a:srgbClr val="6C63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rgbClr val="6C63FF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0BFA8-B58B-6D97-A208-1E3BF29B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718D-3984-189C-9A33-C11705C0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A27-F50B-07B7-EFB3-76847341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6DD9-B528-4488-A1F5-EBFE85F1C11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596B-D3C6-6C65-A8C2-977A6F06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BAC4-B71A-FCE1-B0E0-3F3D0E056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5B94-5F4C-482C-980D-45EF9F62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252" y="1543438"/>
            <a:ext cx="9109493" cy="24780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v-LV" sz="4400" dirty="0"/>
              <a:t>Datu glabāšanas un vizualizēšanas palīg rīks ,,FitHelp”, lietotāju ķermeņa transformācijas sekošanai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119" y="4366519"/>
            <a:ext cx="7223760" cy="685800"/>
          </a:xfrm>
          <a:solidFill>
            <a:srgbClr val="6C63FF"/>
          </a:solidFill>
        </p:spPr>
        <p:txBody>
          <a:bodyPr/>
          <a:lstStyle/>
          <a:p>
            <a:r>
              <a:rPr lang="en-US" dirty="0"/>
              <a:t>D4-2 Simons Meldzers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9" y="2093004"/>
            <a:ext cx="10320914" cy="1975657"/>
          </a:xfrm>
        </p:spPr>
        <p:txBody>
          <a:bodyPr>
            <a:noAutofit/>
          </a:bodyPr>
          <a:lstStyle/>
          <a:p>
            <a:r>
              <a:rPr lang="lv-LV" sz="2800" dirty="0">
                <a:effectLst/>
                <a:latin typeface="+mj-lt"/>
                <a:ea typeface="Times New Roman" panose="02020603050405020304" pitchFamily="18" charset="0"/>
              </a:rPr>
              <a:t>Uzdevuma nostādne kvalifikācijas darbam ir izveidot un izstrādāt vietni “FitHelp”, kura ļauj lietotājiem sekot savam fiziskajam progresam, kā arī piedāvā katalogu ar vingrojumiem un dietām.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ADAC27-1605-B6D4-CE37-8BD5FDEB5F91}"/>
              </a:ext>
            </a:extLst>
          </p:cNvPr>
          <p:cNvSpPr txBox="1">
            <a:spLocks/>
          </p:cNvSpPr>
          <p:nvPr/>
        </p:nvSpPr>
        <p:spPr>
          <a:xfrm>
            <a:off x="6114408" y="1960041"/>
            <a:ext cx="5957350" cy="4068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1" y="2093004"/>
            <a:ext cx="3168894" cy="3367996"/>
          </a:xfrm>
        </p:spPr>
        <p:txBody>
          <a:bodyPr>
            <a:noAutofit/>
          </a:bodyPr>
          <a:lstStyle/>
          <a:p>
            <a:r>
              <a:rPr lang="lv-LV" sz="3200" dirty="0">
                <a:latin typeface="+mj-lt"/>
              </a:rPr>
              <a:t>React.js</a:t>
            </a:r>
          </a:p>
          <a:p>
            <a:r>
              <a:rPr lang="lv-LV" sz="3200" dirty="0" err="1">
                <a:latin typeface="+mj-lt"/>
              </a:rPr>
              <a:t>React</a:t>
            </a:r>
            <a:r>
              <a:rPr lang="lv-LV" sz="3200" dirty="0">
                <a:latin typeface="+mj-lt"/>
              </a:rPr>
              <a:t> </a:t>
            </a:r>
            <a:r>
              <a:rPr lang="lv-LV" sz="3200" dirty="0" err="1">
                <a:latin typeface="+mj-lt"/>
              </a:rPr>
              <a:t>Redux</a:t>
            </a:r>
            <a:endParaRPr lang="lv-LV" sz="3200" dirty="0">
              <a:latin typeface="+mj-lt"/>
            </a:endParaRPr>
          </a:p>
          <a:p>
            <a:r>
              <a:rPr lang="lv-LV" sz="3200" dirty="0" err="1">
                <a:latin typeface="+mj-lt"/>
              </a:rPr>
              <a:t>Firebase</a:t>
            </a:r>
            <a:endParaRPr lang="lv-LV" sz="3200" dirty="0">
              <a:latin typeface="+mj-lt"/>
            </a:endParaRPr>
          </a:p>
          <a:p>
            <a:r>
              <a:rPr lang="lv-LV" sz="3200" dirty="0">
                <a:latin typeface="+mj-lt"/>
              </a:rPr>
              <a:t>CSS3</a:t>
            </a:r>
          </a:p>
          <a:p>
            <a:r>
              <a:rPr lang="lv-LV" sz="3200" dirty="0">
                <a:latin typeface="+mj-lt"/>
              </a:rPr>
              <a:t>Chart.js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ADAC27-1605-B6D4-CE37-8BD5FDEB5F91}"/>
              </a:ext>
            </a:extLst>
          </p:cNvPr>
          <p:cNvSpPr txBox="1">
            <a:spLocks/>
          </p:cNvSpPr>
          <p:nvPr/>
        </p:nvSpPr>
        <p:spPr>
          <a:xfrm>
            <a:off x="6096000" y="1943263"/>
            <a:ext cx="5957350" cy="4068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CDAD8-E37A-D0DD-FE04-6C81303D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2140559"/>
            <a:ext cx="557781" cy="485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BCFF-DAE9-5789-A079-D194CF40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" y="2724381"/>
            <a:ext cx="839481" cy="656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DC3D0-E18D-4908-129C-5895A79D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4" y="3429000"/>
            <a:ext cx="538272" cy="538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E874B-7003-8040-572A-6D3C98F2B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59" y="4068661"/>
            <a:ext cx="381528" cy="53827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D7D98D3-7D09-D430-DB76-6338E69F9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50" y="4746838"/>
            <a:ext cx="622865" cy="6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1300-F1BF-7B17-6D14-8F65E67F371B}"/>
              </a:ext>
            </a:extLst>
          </p:cNvPr>
          <p:cNvSpPr txBox="1">
            <a:spLocks/>
          </p:cNvSpPr>
          <p:nvPr/>
        </p:nvSpPr>
        <p:spPr>
          <a:xfrm>
            <a:off x="185362" y="2464176"/>
            <a:ext cx="3810000" cy="1517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500" dirty="0"/>
              <a:t>Funkcionālās dekompozīcijas diagramma</a:t>
            </a:r>
            <a:endParaRPr lang="en-US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2E0CA-82DB-4F3F-7275-67EBEB5B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06" y="154457"/>
            <a:ext cx="7758488" cy="63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1300-F1BF-7B17-6D14-8F65E67F371B}"/>
              </a:ext>
            </a:extLst>
          </p:cNvPr>
          <p:cNvSpPr txBox="1">
            <a:spLocks/>
          </p:cNvSpPr>
          <p:nvPr/>
        </p:nvSpPr>
        <p:spPr>
          <a:xfrm>
            <a:off x="175837" y="3054726"/>
            <a:ext cx="3810000" cy="1517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500" dirty="0"/>
              <a:t>ER-Diagramma</a:t>
            </a:r>
            <a:endParaRPr lang="en-US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15A76-0CF9-295D-FBDA-5EE3CE52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15" y="113112"/>
            <a:ext cx="6108935" cy="64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8" y="6726"/>
            <a:ext cx="11230491" cy="1517274"/>
          </a:xfrm>
        </p:spPr>
        <p:txBody>
          <a:bodyPr/>
          <a:lstStyle/>
          <a:p>
            <a:r>
              <a:rPr lang="lv-LV" dirty="0"/>
              <a:t>Datu plūsmu diagramma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9077E-A0CF-CE1F-4373-2C2CD8C7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02586"/>
            <a:ext cx="10191750" cy="51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1300-F1BF-7B17-6D14-8F65E67F371B}"/>
              </a:ext>
            </a:extLst>
          </p:cNvPr>
          <p:cNvSpPr txBox="1">
            <a:spLocks/>
          </p:cNvSpPr>
          <p:nvPr/>
        </p:nvSpPr>
        <p:spPr>
          <a:xfrm>
            <a:off x="175837" y="2768976"/>
            <a:ext cx="3810000" cy="1517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500" dirty="0"/>
              <a:t>Tabulu saišu shēma</a:t>
            </a:r>
            <a:endParaRPr lang="en-US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8AAA2-2F50-531F-F432-1B3FF9D1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88" y="200024"/>
            <a:ext cx="5099811" cy="62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1300-F1BF-7B17-6D14-8F65E67F371B}"/>
              </a:ext>
            </a:extLst>
          </p:cNvPr>
          <p:cNvSpPr txBox="1">
            <a:spLocks/>
          </p:cNvSpPr>
          <p:nvPr/>
        </p:nvSpPr>
        <p:spPr>
          <a:xfrm>
            <a:off x="175837" y="2740401"/>
            <a:ext cx="3810000" cy="1517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800" dirty="0"/>
              <a:t>Programmas piemērs</a:t>
            </a:r>
            <a:endParaRPr lang="en-US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56776-8116-ACFF-1863-064A0ACE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12" y="791704"/>
            <a:ext cx="7601288" cy="41489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70E3AA-FF4F-8D48-C3A0-34391A190BCE}"/>
              </a:ext>
            </a:extLst>
          </p:cNvPr>
          <p:cNvSpPr txBox="1">
            <a:spLocks/>
          </p:cNvSpPr>
          <p:nvPr/>
        </p:nvSpPr>
        <p:spPr>
          <a:xfrm>
            <a:off x="6019546" y="5034797"/>
            <a:ext cx="3905419" cy="7647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3200" dirty="0"/>
              <a:t>ej.uz/fithelp</a:t>
            </a:r>
          </a:p>
          <a:p>
            <a:pPr algn="ctr"/>
            <a:r>
              <a:rPr lang="lv-LV" sz="3200" dirty="0"/>
              <a:t>fiewind12@gmail.com</a:t>
            </a:r>
          </a:p>
          <a:p>
            <a:pPr algn="ctr"/>
            <a:r>
              <a:rPr lang="lv-LV" sz="3200" dirty="0"/>
              <a:t>komisija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63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F23-69AC-6074-48DB-DDF922C7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021" y="1873758"/>
            <a:ext cx="8799957" cy="2176272"/>
          </a:xfrm>
        </p:spPr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76CCA-2DC4-579F-2851-CB010B37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Fithelp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700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88</TotalTime>
  <Words>114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Segoe UI</vt:lpstr>
      <vt:lpstr>AccentBoxVTI</vt:lpstr>
      <vt:lpstr>Custom Design</vt:lpstr>
      <vt:lpstr>Datu glabāšanas un vizualizēšanas palīg rīks ,,FitHelp”, lietotāju ķermeņa transformācijas sekošanai</vt:lpstr>
      <vt:lpstr>Uzdevuma nostādne</vt:lpstr>
      <vt:lpstr>Izmantotās izstrādes tehnoloģijas</vt:lpstr>
      <vt:lpstr>PowerPoint Presentation</vt:lpstr>
      <vt:lpstr>PowerPoint Presentation</vt:lpstr>
      <vt:lpstr>Datu plūsmu diagramma</vt:lpstr>
      <vt:lpstr>PowerPoint Presentation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Datu glabāšanas un vizualizēšanas palīg rīks ,,FitHelp”, lietotāju ķermeņa transformācijas sekošanai</dc:title>
  <dc:creator>Simons Meldzers</dc:creator>
  <cp:lastModifiedBy>Simons Meldzers</cp:lastModifiedBy>
  <cp:revision>1</cp:revision>
  <dcterms:created xsi:type="dcterms:W3CDTF">2022-06-04T18:03:47Z</dcterms:created>
  <dcterms:modified xsi:type="dcterms:W3CDTF">2022-06-04T19:32:12Z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