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9"/>
  </p:notesMasterIdLst>
  <p:sldIdLst>
    <p:sldId id="268" r:id="rId3"/>
    <p:sldId id="270" r:id="rId4"/>
    <p:sldId id="271" r:id="rId5"/>
    <p:sldId id="274" r:id="rId6"/>
    <p:sldId id="272" r:id="rId7"/>
    <p:sldId id="275" r:id="rId8"/>
  </p:sldIdLst>
  <p:sldSz cx="12198350" cy="6858000"/>
  <p:notesSz cx="6858000" cy="9144000"/>
  <p:custDataLst>
    <p:tags r:id="rId10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35" autoAdjust="0"/>
    <p:restoredTop sz="96327" autoAdjust="0"/>
  </p:normalViewPr>
  <p:slideViewPr>
    <p:cSldViewPr>
      <p:cViewPr varScale="1">
        <p:scale>
          <a:sx n="100" d="100"/>
          <a:sy n="100" d="100"/>
        </p:scale>
        <p:origin x="168" y="456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-46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12-05-2021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11300" y="1052736"/>
            <a:ext cx="10298858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  <a:latin typeface="Minion Pro" panose="02040503050306020203" pitchFamily="18" charset="0"/>
              </a:defRPr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511300" y="3934610"/>
            <a:ext cx="5828311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Minion Pro" panose="02040503050306020203" pitchFamily="18" charset="0"/>
              </a:defRPr>
            </a:lvl1pPr>
          </a:lstStyle>
          <a:p>
            <a:pPr lvl="0"/>
            <a:r>
              <a:rPr lang="nl-NL" dirty="0"/>
              <a:t>Subtitel presentatie</a:t>
            </a:r>
          </a:p>
        </p:txBody>
      </p:sp>
      <p:pic>
        <p:nvPicPr>
          <p:cNvPr id="21" name="Picture 71" descr="Logo-UniversiteitLeiden-CMYK_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86" y="4926605"/>
            <a:ext cx="26733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  <a:latin typeface="Minion Pro" panose="02040503050306020203" pitchFamily="18" charset="0"/>
              </a:defRPr>
            </a:lvl1pPr>
          </a:lstStyle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6543376"/>
            <a:ext cx="28462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Minion Pro" panose="02040503050306020203" pitchFamily="18" charset="0"/>
              </a:defRPr>
            </a:lvl1pPr>
          </a:lstStyle>
          <a:p>
            <a:r>
              <a:rPr lang="nl-NL" dirty="0"/>
              <a:t>Titel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grafiek in te voegen</a:t>
            </a:r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Minion Pro" panose="02040503050306020203" pitchFamily="18" charset="0"/>
              </a:defRPr>
            </a:lvl1pPr>
          </a:lstStyle>
          <a:p>
            <a:r>
              <a:rPr lang="nl-NL" dirty="0"/>
              <a:t>Titel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video in te voegen</a:t>
            </a:r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11300" y="1052736"/>
            <a:ext cx="10298858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 afsluiting</a:t>
            </a:r>
          </a:p>
        </p:txBody>
      </p:sp>
      <p:pic>
        <p:nvPicPr>
          <p:cNvPr id="21" name="Picture 71" descr="Logo-UniversiteitLeiden-CMYK_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86" y="4926605"/>
            <a:ext cx="26733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6543376"/>
            <a:ext cx="28462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288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4876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487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D95B-2DCA-4A8C-818D-5010775FDD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856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D95B-2DCA-4A8C-818D-5010775FDD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6807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19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19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D95B-2DCA-4A8C-818D-5010775FDD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4225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5375" y="1825625"/>
            <a:ext cx="5184775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D95B-2DCA-4A8C-818D-5010775FDD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470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195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609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60962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63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6363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D95B-2DCA-4A8C-818D-5010775FDD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079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D95B-2DCA-4A8C-818D-5010775FDD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6613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D95B-2DCA-4A8C-818D-5010775FDD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68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Minion Pro" panose="02040503050306020203" pitchFamily="18" charset="0"/>
              </a:defRPr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  <a:latin typeface="Minion Pro" panose="02040503050306020203" pitchFamily="18" charset="0"/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Minion Pro" panose="02040503050306020203" pitchFamily="18" charset="0"/>
              </a:defRPr>
            </a:lvl2pPr>
            <a:lvl3pPr>
              <a:defRPr>
                <a:solidFill>
                  <a:schemeClr val="bg2"/>
                </a:solidFill>
                <a:latin typeface="Minion Pro" panose="02040503050306020203" pitchFamily="18" charset="0"/>
              </a:defRPr>
            </a:lvl3pPr>
            <a:lvl4pPr>
              <a:defRPr>
                <a:solidFill>
                  <a:schemeClr val="bg2"/>
                </a:solidFill>
                <a:latin typeface="Minion Pro" panose="02040503050306020203" pitchFamily="18" charset="0"/>
              </a:defRPr>
            </a:lvl4pPr>
            <a:lvl5pPr>
              <a:defRPr>
                <a:solidFill>
                  <a:schemeClr val="accent1"/>
                </a:solidFill>
                <a:latin typeface="Minion Pro" panose="02040503050306020203" pitchFamily="18" charset="0"/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  <a:latin typeface="Minion Pro" panose="02040503050306020203" pitchFamily="18" charset="0"/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Minion Pro" panose="02040503050306020203" pitchFamily="18" charset="0"/>
              </a:defRPr>
            </a:lvl7pPr>
            <a:lvl8pPr>
              <a:defRPr>
                <a:solidFill>
                  <a:schemeClr val="bg2"/>
                </a:solidFill>
                <a:latin typeface="Minion Pro" panose="02040503050306020203" pitchFamily="18" charset="0"/>
              </a:defRPr>
            </a:lvl8pPr>
            <a:lvl9pPr>
              <a:defRPr>
                <a:solidFill>
                  <a:schemeClr val="bg2"/>
                </a:solidFill>
                <a:latin typeface="Minion Pro" panose="02040503050306020203" pitchFamily="18" charset="0"/>
              </a:defRPr>
            </a:lvl9pPr>
          </a:lstStyle>
          <a:p>
            <a:pPr lvl="0"/>
            <a:r>
              <a:rPr lang="nl-NL" dirty="0"/>
              <a:t>Opsomming</a:t>
            </a:r>
          </a:p>
          <a:p>
            <a:pPr lvl="1"/>
            <a:r>
              <a:rPr lang="nl-NL" dirty="0" err="1"/>
              <a:t>Bullet</a:t>
            </a:r>
            <a:endParaRPr lang="nl-NL" dirty="0"/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Kopje wit</a:t>
            </a:r>
          </a:p>
          <a:p>
            <a:pPr lvl="4"/>
            <a:r>
              <a:rPr lang="nl-NL" dirty="0"/>
              <a:t>Kopje geel</a:t>
            </a:r>
          </a:p>
          <a:p>
            <a:pPr lvl="5"/>
            <a:r>
              <a:rPr lang="nl-NL" dirty="0"/>
              <a:t>Opsomming</a:t>
            </a:r>
          </a:p>
          <a:p>
            <a:pPr lvl="6"/>
            <a:r>
              <a:rPr lang="nl-NL" dirty="0" err="1"/>
              <a:t>Bullet</a:t>
            </a:r>
            <a:endParaRPr lang="nl-NL" dirty="0"/>
          </a:p>
          <a:p>
            <a:pPr lvl="7"/>
            <a:r>
              <a:rPr lang="nl-NL" sz="1800" dirty="0"/>
              <a:t>Leestekst</a:t>
            </a:r>
          </a:p>
          <a:p>
            <a:pPr lvl="8"/>
            <a:r>
              <a:rPr lang="nl-NL" dirty="0"/>
              <a:t>Kopje wit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D95B-2DCA-4A8C-818D-5010775FDD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35290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54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6363" y="987425"/>
            <a:ext cx="617537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541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D95B-2DCA-4A8C-818D-5010775FDD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343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D95B-2DCA-4A8C-818D-5010775FDD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9678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9663" y="365125"/>
            <a:ext cx="2630487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9063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0D95B-2DCA-4A8C-818D-5010775FDD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371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Minion Pro" panose="02040503050306020203" pitchFamily="18" charset="0"/>
              </a:defRPr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>
            <a:lvl1pPr>
              <a:defRPr>
                <a:latin typeface="Minion Pro" panose="02040503050306020203" pitchFamily="18" charset="0"/>
              </a:defRPr>
            </a:lvl1pPr>
            <a:lvl2pPr>
              <a:defRPr>
                <a:latin typeface="Minion Pro" panose="02040503050306020203" pitchFamily="18" charset="0"/>
              </a:defRPr>
            </a:lvl2pPr>
            <a:lvl3pPr>
              <a:defRPr>
                <a:latin typeface="Minion Pro" panose="02040503050306020203" pitchFamily="18" charset="0"/>
              </a:defRPr>
            </a:lvl3pPr>
            <a:lvl4pPr>
              <a:defRPr>
                <a:latin typeface="Minion Pro" panose="02040503050306020203" pitchFamily="18" charset="0"/>
              </a:defRPr>
            </a:lvl4pPr>
            <a:lvl5pPr>
              <a:defRPr>
                <a:latin typeface="Minion Pro" panose="02040503050306020203" pitchFamily="18" charset="0"/>
              </a:defRPr>
            </a:lvl5pPr>
            <a:lvl6pPr>
              <a:defRPr>
                <a:latin typeface="Minion Pro" panose="02040503050306020203" pitchFamily="18" charset="0"/>
              </a:defRPr>
            </a:lvl6pPr>
            <a:lvl7pPr>
              <a:defRPr>
                <a:latin typeface="Minion Pro" panose="02040503050306020203" pitchFamily="18" charset="0"/>
              </a:defRPr>
            </a:lvl7pPr>
            <a:lvl8pPr>
              <a:defRPr>
                <a:latin typeface="Minion Pro" panose="02040503050306020203" pitchFamily="18" charset="0"/>
              </a:defRPr>
            </a:lvl8pPr>
            <a:lvl9pPr>
              <a:defRPr>
                <a:latin typeface="Minion Pro" panose="02040503050306020203" pitchFamily="18" charset="0"/>
              </a:defRPr>
            </a:lvl9pPr>
          </a:lstStyle>
          <a:p>
            <a:pPr lvl="0"/>
            <a:r>
              <a:rPr lang="nl-NL" dirty="0" err="1"/>
              <a:t>Bullet</a:t>
            </a:r>
            <a:endParaRPr lang="nl-NL" dirty="0"/>
          </a:p>
          <a:p>
            <a:pPr lvl="1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Kopje donker blauw</a:t>
            </a:r>
          </a:p>
          <a:p>
            <a:pPr lvl="4"/>
            <a:r>
              <a:rPr lang="nl-NL" dirty="0"/>
              <a:t>Kopje licht blauw</a:t>
            </a:r>
          </a:p>
          <a:p>
            <a:pPr lvl="5"/>
            <a:r>
              <a:rPr lang="nl-NL" dirty="0" err="1"/>
              <a:t>Bullet</a:t>
            </a:r>
            <a:endParaRPr lang="nl-NL" dirty="0"/>
          </a:p>
          <a:p>
            <a:pPr lvl="6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7"/>
            <a:r>
              <a:rPr lang="nl-NL" sz="1800" dirty="0"/>
              <a:t>Leestekst</a:t>
            </a:r>
          </a:p>
          <a:p>
            <a:pPr lvl="8"/>
            <a:r>
              <a:rPr lang="nl-NL" dirty="0"/>
              <a:t>Kopje donker blauw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Minion Pro" panose="02040503050306020203" pitchFamily="18" charset="0"/>
              </a:defRPr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>
            <a:lvl1pPr>
              <a:defRPr>
                <a:latin typeface="Minion Pro" panose="02040503050306020203" pitchFamily="18" charset="0"/>
              </a:defRPr>
            </a:lvl1pPr>
            <a:lvl2pPr>
              <a:defRPr>
                <a:latin typeface="Minion Pro" panose="02040503050306020203" pitchFamily="18" charset="0"/>
              </a:defRPr>
            </a:lvl2pPr>
            <a:lvl3pPr>
              <a:defRPr>
                <a:latin typeface="Minion Pro" panose="02040503050306020203" pitchFamily="18" charset="0"/>
              </a:defRPr>
            </a:lvl3pPr>
            <a:lvl4pPr>
              <a:defRPr>
                <a:latin typeface="Minion Pro" panose="02040503050306020203" pitchFamily="18" charset="0"/>
              </a:defRPr>
            </a:lvl4pPr>
            <a:lvl5pPr>
              <a:defRPr>
                <a:latin typeface="Minion Pro" panose="02040503050306020203" pitchFamily="18" charset="0"/>
              </a:defRPr>
            </a:lvl5pPr>
            <a:lvl6pPr>
              <a:defRPr>
                <a:latin typeface="Minion Pro" panose="02040503050306020203" pitchFamily="18" charset="0"/>
              </a:defRPr>
            </a:lvl6pPr>
            <a:lvl7pPr>
              <a:defRPr>
                <a:latin typeface="Minion Pro" panose="02040503050306020203" pitchFamily="18" charset="0"/>
              </a:defRPr>
            </a:lvl7pPr>
            <a:lvl8pPr>
              <a:defRPr>
                <a:latin typeface="Minion Pro" panose="02040503050306020203" pitchFamily="18" charset="0"/>
              </a:defRPr>
            </a:lvl8pPr>
            <a:lvl9pPr>
              <a:defRPr>
                <a:latin typeface="Minion Pro" panose="02040503050306020203" pitchFamily="18" charset="0"/>
              </a:defRPr>
            </a:lvl9pPr>
          </a:lstStyle>
          <a:p>
            <a:pPr lvl="0"/>
            <a:r>
              <a:rPr lang="nl-NL" dirty="0" err="1"/>
              <a:t>Bullet</a:t>
            </a:r>
            <a:endParaRPr lang="nl-NL" dirty="0"/>
          </a:p>
          <a:p>
            <a:pPr lvl="1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Kopje donker blauw</a:t>
            </a:r>
          </a:p>
          <a:p>
            <a:pPr lvl="4"/>
            <a:r>
              <a:rPr lang="nl-NL" dirty="0"/>
              <a:t>Kopje licht blauw</a:t>
            </a:r>
          </a:p>
          <a:p>
            <a:pPr lvl="5"/>
            <a:r>
              <a:rPr lang="nl-NL" dirty="0" err="1"/>
              <a:t>Bullet</a:t>
            </a:r>
            <a:endParaRPr lang="nl-NL" dirty="0"/>
          </a:p>
          <a:p>
            <a:pPr lvl="6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7"/>
            <a:r>
              <a:rPr lang="nl-NL" sz="1800" dirty="0"/>
              <a:t>Leestekst</a:t>
            </a:r>
          </a:p>
          <a:p>
            <a:pPr lvl="8"/>
            <a:r>
              <a:rPr lang="nl-NL" dirty="0"/>
              <a:t>Kopje donker blauw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Minion Pro" panose="02040503050306020203" pitchFamily="18" charset="0"/>
              </a:defRPr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>
            <a:lvl1pPr>
              <a:defRPr>
                <a:latin typeface="Minion Pro" panose="02040503050306020203" pitchFamily="18" charset="0"/>
              </a:defRPr>
            </a:lvl1pPr>
            <a:lvl2pPr>
              <a:defRPr>
                <a:latin typeface="Minion Pro" panose="02040503050306020203" pitchFamily="18" charset="0"/>
              </a:defRPr>
            </a:lvl2pPr>
            <a:lvl3pPr>
              <a:defRPr>
                <a:latin typeface="Minion Pro" panose="02040503050306020203" pitchFamily="18" charset="0"/>
              </a:defRPr>
            </a:lvl3pPr>
            <a:lvl4pPr>
              <a:defRPr>
                <a:latin typeface="Minion Pro" panose="02040503050306020203" pitchFamily="18" charset="0"/>
              </a:defRPr>
            </a:lvl4pPr>
            <a:lvl5pPr>
              <a:defRPr>
                <a:latin typeface="Minion Pro" panose="02040503050306020203" pitchFamily="18" charset="0"/>
              </a:defRPr>
            </a:lvl5pPr>
            <a:lvl6pPr>
              <a:defRPr>
                <a:latin typeface="Minion Pro" panose="02040503050306020203" pitchFamily="18" charset="0"/>
              </a:defRPr>
            </a:lvl6pPr>
            <a:lvl7pPr>
              <a:defRPr>
                <a:latin typeface="Minion Pro" panose="02040503050306020203" pitchFamily="18" charset="0"/>
              </a:defRPr>
            </a:lvl7pPr>
            <a:lvl8pPr>
              <a:defRPr>
                <a:latin typeface="Minion Pro" panose="02040503050306020203" pitchFamily="18" charset="0"/>
              </a:defRPr>
            </a:lvl8pPr>
            <a:lvl9pPr>
              <a:defRPr>
                <a:latin typeface="Minion Pro" panose="02040503050306020203" pitchFamily="18" charset="0"/>
              </a:defRPr>
            </a:lvl9pPr>
          </a:lstStyle>
          <a:p>
            <a:pPr lvl="0"/>
            <a:r>
              <a:rPr lang="nl-NL" dirty="0" err="1"/>
              <a:t>Bullet</a:t>
            </a:r>
            <a:endParaRPr lang="nl-NL" dirty="0"/>
          </a:p>
          <a:p>
            <a:pPr lvl="1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Kopje donker blauw</a:t>
            </a:r>
          </a:p>
          <a:p>
            <a:pPr lvl="4"/>
            <a:r>
              <a:rPr lang="nl-NL" dirty="0"/>
              <a:t>Kopje licht blauw</a:t>
            </a:r>
          </a:p>
          <a:p>
            <a:pPr lvl="5"/>
            <a:r>
              <a:rPr lang="nl-NL" dirty="0" err="1"/>
              <a:t>Bullet</a:t>
            </a:r>
            <a:endParaRPr lang="nl-NL" dirty="0"/>
          </a:p>
          <a:p>
            <a:pPr lvl="6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7"/>
            <a:r>
              <a:rPr lang="nl-NL" sz="1800" dirty="0"/>
              <a:t>Leestekst</a:t>
            </a:r>
          </a:p>
          <a:p>
            <a:pPr lvl="8"/>
            <a:r>
              <a:rPr lang="nl-NL" dirty="0"/>
              <a:t>Kopje donker blauw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Minion Pro" panose="02040503050306020203" pitchFamily="18" charset="0"/>
              </a:defRPr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>
            <a:lvl1pPr>
              <a:defRPr>
                <a:latin typeface="Minion Pro" panose="02040503050306020203" pitchFamily="18" charset="0"/>
              </a:defRPr>
            </a:lvl1pPr>
            <a:lvl2pPr>
              <a:defRPr>
                <a:latin typeface="Minion Pro" panose="02040503050306020203" pitchFamily="18" charset="0"/>
              </a:defRPr>
            </a:lvl2pPr>
            <a:lvl3pPr>
              <a:defRPr>
                <a:latin typeface="Minion Pro" panose="02040503050306020203" pitchFamily="18" charset="0"/>
              </a:defRPr>
            </a:lvl3pPr>
            <a:lvl4pPr>
              <a:defRPr>
                <a:latin typeface="Minion Pro" panose="02040503050306020203" pitchFamily="18" charset="0"/>
              </a:defRPr>
            </a:lvl4pPr>
            <a:lvl5pPr>
              <a:defRPr>
                <a:latin typeface="Minion Pro" panose="02040503050306020203" pitchFamily="18" charset="0"/>
              </a:defRPr>
            </a:lvl5pPr>
            <a:lvl6pPr>
              <a:defRPr>
                <a:latin typeface="Minion Pro" panose="02040503050306020203" pitchFamily="18" charset="0"/>
              </a:defRPr>
            </a:lvl6pPr>
            <a:lvl7pPr>
              <a:defRPr>
                <a:latin typeface="Minion Pro" panose="02040503050306020203" pitchFamily="18" charset="0"/>
              </a:defRPr>
            </a:lvl7pPr>
            <a:lvl8pPr>
              <a:defRPr>
                <a:latin typeface="Minion Pro" panose="02040503050306020203" pitchFamily="18" charset="0"/>
              </a:defRPr>
            </a:lvl8pPr>
            <a:lvl9pPr>
              <a:defRPr>
                <a:latin typeface="Minion Pro" panose="02040503050306020203" pitchFamily="18" charset="0"/>
              </a:defRPr>
            </a:lvl9pPr>
          </a:lstStyle>
          <a:p>
            <a:pPr lvl="0"/>
            <a:r>
              <a:rPr lang="nl-NL" dirty="0" err="1"/>
              <a:t>Bullet</a:t>
            </a:r>
            <a:endParaRPr lang="nl-NL" dirty="0"/>
          </a:p>
          <a:p>
            <a:pPr lvl="1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Kopje donker blauw</a:t>
            </a:r>
          </a:p>
          <a:p>
            <a:pPr lvl="4"/>
            <a:r>
              <a:rPr lang="nl-NL" dirty="0"/>
              <a:t>Kopje licht blauw</a:t>
            </a:r>
          </a:p>
          <a:p>
            <a:pPr lvl="5"/>
            <a:r>
              <a:rPr lang="nl-NL" dirty="0" err="1"/>
              <a:t>Bullet</a:t>
            </a:r>
            <a:endParaRPr lang="nl-NL" dirty="0"/>
          </a:p>
          <a:p>
            <a:pPr lvl="6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7"/>
            <a:r>
              <a:rPr lang="nl-NL" sz="1800" dirty="0"/>
              <a:t>Leestekst</a:t>
            </a:r>
          </a:p>
          <a:p>
            <a:pPr lvl="8"/>
            <a:r>
              <a:rPr lang="nl-NL" dirty="0"/>
              <a:t>Kopje donker blauw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Minion Pro" panose="02040503050306020203" pitchFamily="18" charset="0"/>
              </a:defRPr>
            </a:lvl1pPr>
          </a:lstStyle>
          <a:p>
            <a:r>
              <a:rPr lang="nl-NL" dirty="0"/>
              <a:t>Titel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Minion Pro" panose="02040503050306020203" pitchFamily="18" charset="0"/>
              </a:defRPr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>
            <a:lvl1pPr>
              <a:defRPr>
                <a:latin typeface="Minion Pro" panose="02040503050306020203" pitchFamily="18" charset="0"/>
              </a:defRPr>
            </a:lvl1pPr>
            <a:lvl2pPr>
              <a:defRPr>
                <a:latin typeface="Minion Pro" panose="02040503050306020203" pitchFamily="18" charset="0"/>
              </a:defRPr>
            </a:lvl2pPr>
            <a:lvl3pPr>
              <a:defRPr>
                <a:latin typeface="Minion Pro" panose="02040503050306020203" pitchFamily="18" charset="0"/>
              </a:defRPr>
            </a:lvl3pPr>
            <a:lvl4pPr>
              <a:defRPr>
                <a:latin typeface="Minion Pro" panose="02040503050306020203" pitchFamily="18" charset="0"/>
              </a:defRPr>
            </a:lvl4pPr>
            <a:lvl5pPr>
              <a:defRPr>
                <a:latin typeface="Minion Pro" panose="02040503050306020203" pitchFamily="18" charset="0"/>
              </a:defRPr>
            </a:lvl5pPr>
            <a:lvl6pPr>
              <a:defRPr>
                <a:latin typeface="Minion Pro" panose="02040503050306020203" pitchFamily="18" charset="0"/>
              </a:defRPr>
            </a:lvl6pPr>
            <a:lvl7pPr>
              <a:defRPr>
                <a:latin typeface="Minion Pro" panose="02040503050306020203" pitchFamily="18" charset="0"/>
              </a:defRPr>
            </a:lvl7pPr>
            <a:lvl8pPr>
              <a:defRPr>
                <a:latin typeface="Minion Pro" panose="02040503050306020203" pitchFamily="18" charset="0"/>
              </a:defRPr>
            </a:lvl8pPr>
            <a:lvl9pPr>
              <a:defRPr>
                <a:latin typeface="Minion Pro" panose="02040503050306020203" pitchFamily="18" charset="0"/>
              </a:defRPr>
            </a:lvl9pPr>
          </a:lstStyle>
          <a:p>
            <a:pPr lvl="0"/>
            <a:r>
              <a:rPr lang="nl-NL" dirty="0" err="1"/>
              <a:t>Bullet</a:t>
            </a:r>
            <a:endParaRPr lang="nl-NL" dirty="0"/>
          </a:p>
          <a:p>
            <a:pPr lvl="1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Kopje donker blauw</a:t>
            </a:r>
          </a:p>
          <a:p>
            <a:pPr lvl="4"/>
            <a:r>
              <a:rPr lang="nl-NL" dirty="0"/>
              <a:t>Kopje licht blauw</a:t>
            </a:r>
          </a:p>
          <a:p>
            <a:pPr lvl="5"/>
            <a:r>
              <a:rPr lang="nl-NL" dirty="0" err="1"/>
              <a:t>Bullet</a:t>
            </a:r>
            <a:endParaRPr lang="nl-NL" dirty="0"/>
          </a:p>
          <a:p>
            <a:pPr lvl="6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7"/>
            <a:r>
              <a:rPr lang="nl-NL" sz="1800" dirty="0"/>
              <a:t>Leestekst</a:t>
            </a:r>
          </a:p>
          <a:p>
            <a:pPr lvl="8"/>
            <a:r>
              <a:rPr lang="nl-NL" dirty="0"/>
              <a:t>Kopje donker blauw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pic>
        <p:nvPicPr>
          <p:cNvPr id="21" name="Afbeelding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Minion Pro" panose="02040503050306020203" pitchFamily="18" charset="0"/>
              </a:defRPr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>
            <a:lvl1pPr>
              <a:defRPr>
                <a:latin typeface="Minion Pro" panose="02040503050306020203" pitchFamily="18" charset="0"/>
              </a:defRPr>
            </a:lvl1pPr>
            <a:lvl2pPr>
              <a:defRPr>
                <a:latin typeface="Minion Pro" panose="02040503050306020203" pitchFamily="18" charset="0"/>
              </a:defRPr>
            </a:lvl2pPr>
            <a:lvl3pPr>
              <a:defRPr>
                <a:latin typeface="Minion Pro" panose="02040503050306020203" pitchFamily="18" charset="0"/>
              </a:defRPr>
            </a:lvl3pPr>
            <a:lvl4pPr>
              <a:defRPr>
                <a:latin typeface="Minion Pro" panose="02040503050306020203" pitchFamily="18" charset="0"/>
              </a:defRPr>
            </a:lvl4pPr>
            <a:lvl5pPr>
              <a:defRPr>
                <a:latin typeface="Minion Pro" panose="02040503050306020203" pitchFamily="18" charset="0"/>
              </a:defRPr>
            </a:lvl5pPr>
            <a:lvl6pPr>
              <a:defRPr>
                <a:latin typeface="Minion Pro" panose="02040503050306020203" pitchFamily="18" charset="0"/>
              </a:defRPr>
            </a:lvl6pPr>
            <a:lvl7pPr>
              <a:defRPr>
                <a:latin typeface="Minion Pro" panose="02040503050306020203" pitchFamily="18" charset="0"/>
              </a:defRPr>
            </a:lvl7pPr>
            <a:lvl8pPr>
              <a:defRPr>
                <a:latin typeface="Minion Pro" panose="02040503050306020203" pitchFamily="18" charset="0"/>
              </a:defRPr>
            </a:lvl8pPr>
            <a:lvl9pPr>
              <a:defRPr>
                <a:latin typeface="Minion Pro" panose="02040503050306020203" pitchFamily="18" charset="0"/>
              </a:defRPr>
            </a:lvl9pPr>
          </a:lstStyle>
          <a:p>
            <a:pPr lvl="0"/>
            <a:r>
              <a:rPr lang="nl-NL" dirty="0" err="1"/>
              <a:t>Bullet</a:t>
            </a:r>
            <a:endParaRPr lang="nl-NL" dirty="0"/>
          </a:p>
          <a:p>
            <a:pPr lvl="1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Kopje donker blauw</a:t>
            </a:r>
          </a:p>
          <a:p>
            <a:pPr lvl="4"/>
            <a:r>
              <a:rPr lang="nl-NL" dirty="0"/>
              <a:t>Kopje licht blauw</a:t>
            </a:r>
          </a:p>
          <a:p>
            <a:pPr lvl="5"/>
            <a:r>
              <a:rPr lang="nl-NL" dirty="0" err="1"/>
              <a:t>Bullet</a:t>
            </a:r>
            <a:endParaRPr lang="nl-NL" dirty="0"/>
          </a:p>
          <a:p>
            <a:pPr lvl="6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7"/>
            <a:r>
              <a:rPr lang="nl-NL" sz="1800" dirty="0"/>
              <a:t>Leestekst</a:t>
            </a:r>
          </a:p>
          <a:p>
            <a:pPr lvl="8"/>
            <a:r>
              <a:rPr lang="nl-NL" dirty="0"/>
              <a:t>Kopje donker blauw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pic>
        <p:nvPicPr>
          <p:cNvPr id="18" name="Afbeelding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dirty="0"/>
              <a:t>Titel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 err="1"/>
              <a:t>Bullet</a:t>
            </a:r>
            <a:endParaRPr lang="nl-NL" dirty="0"/>
          </a:p>
          <a:p>
            <a:pPr lvl="1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Kopje donker blauw</a:t>
            </a:r>
          </a:p>
          <a:p>
            <a:pPr lvl="4"/>
            <a:r>
              <a:rPr lang="nl-NL" dirty="0"/>
              <a:t>Kopje licht blauw</a:t>
            </a:r>
          </a:p>
          <a:p>
            <a:pPr lvl="5"/>
            <a:r>
              <a:rPr lang="nl-NL" dirty="0" err="1"/>
              <a:t>Bullet</a:t>
            </a:r>
            <a:endParaRPr lang="nl-NL" dirty="0"/>
          </a:p>
          <a:p>
            <a:pPr lvl="6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7"/>
            <a:r>
              <a:rPr lang="nl-NL" sz="1800" dirty="0"/>
              <a:t>Leestekst</a:t>
            </a:r>
          </a:p>
          <a:p>
            <a:pPr lvl="8"/>
            <a:r>
              <a:rPr lang="nl-NL" dirty="0"/>
              <a:t>Kopje donker blauw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nl-NL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04662" y="6453336"/>
            <a:ext cx="508726" cy="4046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nl-NL" sz="1400" b="1" smtClean="0">
                <a:solidFill>
                  <a:schemeClr val="bg1"/>
                </a:solidFill>
              </a:defRPr>
            </a:lvl1pPr>
          </a:lstStyle>
          <a:p>
            <a:fld id="{21272068-81DC-4C45-9305-5AD5E2019168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4" name="Tijdelijke aanduiding voor dianummer 5"/>
          <p:cNvSpPr txBox="1">
            <a:spLocks/>
          </p:cNvSpPr>
          <p:nvPr userDrawn="1"/>
        </p:nvSpPr>
        <p:spPr>
          <a:xfrm>
            <a:off x="9177763" y="6453336"/>
            <a:ext cx="2744787" cy="4161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90D95B-2DCA-4A8C-818D-5010775FDD58}" type="slidenum">
              <a:rPr lang="nl-NL" smtClean="0">
                <a:solidFill>
                  <a:schemeClr val="bg1"/>
                </a:solidFill>
              </a:rPr>
              <a:pPr/>
              <a:t>‹#›</a:t>
            </a:fld>
            <a:endParaRPr lang="nl-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219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4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40188" y="6356350"/>
            <a:ext cx="4117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5363" y="6356350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0D95B-2DCA-4A8C-818D-5010775FDD5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951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Minion Pro" panose="02040503050306020203" pitchFamily="18" charset="0"/>
              </a:rPr>
              <a:t>1.1 </a:t>
            </a:r>
            <a:r>
              <a:rPr lang="nl-NL" dirty="0"/>
              <a:t>V</a:t>
            </a:r>
            <a:r>
              <a:rPr lang="nl-NL" dirty="0">
                <a:latin typeface="Minion Pro" panose="02040503050306020203" pitchFamily="18" charset="0"/>
              </a:rPr>
              <a:t>oorbeelden: positief</a:t>
            </a:r>
          </a:p>
        </p:txBody>
      </p:sp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nl-NL" sz="2800" dirty="0">
                <a:latin typeface="Minion Pro" panose="02040503050306020203" pitchFamily="18" charset="0"/>
              </a:rPr>
              <a:t>P2000 brandweer systeem (alarmfase1.nl)</a:t>
            </a:r>
          </a:p>
          <a:p>
            <a:pPr lvl="1"/>
            <a:r>
              <a:rPr lang="nl-NL" sz="2600" dirty="0">
                <a:latin typeface="Minion Pro" panose="02040503050306020203" pitchFamily="18" charset="0"/>
              </a:rPr>
              <a:t>~17700 beric</a:t>
            </a:r>
            <a:r>
              <a:rPr lang="nl-NL" sz="2600" dirty="0"/>
              <a:t>hten tussen de periode 2016 t/m 2021</a:t>
            </a:r>
          </a:p>
          <a:p>
            <a:pPr lvl="1"/>
            <a:r>
              <a:rPr lang="nl-NL" sz="2600" dirty="0">
                <a:latin typeface="Minion Pro" panose="02040503050306020203" pitchFamily="18" charset="0"/>
              </a:rPr>
              <a:t>~</a:t>
            </a:r>
            <a:r>
              <a:rPr lang="nl-NL" sz="2600" dirty="0"/>
              <a:t>5900 berichten met huisnummer</a:t>
            </a:r>
          </a:p>
          <a:p>
            <a:pPr lvl="1"/>
            <a:r>
              <a:rPr lang="nl-NL" sz="2600" dirty="0"/>
              <a:t>~350 berichten met 20 mm of meer in de 3 uur voor de melding</a:t>
            </a:r>
          </a:p>
          <a:p>
            <a:pPr lvl="1"/>
            <a:r>
              <a:rPr lang="nl-NL" sz="2600" dirty="0"/>
              <a:t>Hoog escalatieniveau</a:t>
            </a:r>
          </a:p>
          <a:p>
            <a:pPr marL="180975" lvl="1" indent="0">
              <a:buNone/>
            </a:pPr>
            <a:endParaRPr lang="nl-NL" sz="2600" dirty="0"/>
          </a:p>
          <a:p>
            <a:pPr marL="180975" lvl="1" indent="0">
              <a:buNone/>
            </a:pPr>
            <a:endParaRPr lang="nl-NL" sz="2600" dirty="0"/>
          </a:p>
          <a:p>
            <a:endParaRPr lang="nl-NL" sz="2800" dirty="0">
              <a:latin typeface="Minion Pro" panose="020405030503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280595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Minion Pro" panose="02040503050306020203" pitchFamily="18" charset="0"/>
              </a:rPr>
              <a:t>1.2 Voorbeelden: negatief</a:t>
            </a:r>
          </a:p>
        </p:txBody>
      </p:sp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nl-NL" sz="2600" dirty="0"/>
              <a:t>1: random tijd en random locatie samplen met &gt; 20 mm regen</a:t>
            </a:r>
          </a:p>
          <a:p>
            <a:pPr lvl="1"/>
            <a:r>
              <a:rPr lang="nl-NL" sz="2400" dirty="0">
                <a:solidFill>
                  <a:srgbClr val="FF0000"/>
                </a:solidFill>
              </a:rPr>
              <a:t>Sampling bias</a:t>
            </a:r>
          </a:p>
          <a:p>
            <a:r>
              <a:rPr lang="nl-NL" sz="2600" dirty="0"/>
              <a:t>2: random adressen samplen met &gt; 20 mm regen</a:t>
            </a:r>
          </a:p>
          <a:p>
            <a:pPr lvl="1"/>
            <a:r>
              <a:rPr lang="nl-NL" sz="2400" dirty="0">
                <a:solidFill>
                  <a:srgbClr val="FF0000"/>
                </a:solidFill>
              </a:rPr>
              <a:t>Vaak veel minder regen</a:t>
            </a:r>
          </a:p>
          <a:p>
            <a:r>
              <a:rPr lang="nl-NL" sz="2600" dirty="0"/>
              <a:t>3: adressen in de buurt op het zelfde moment</a:t>
            </a:r>
            <a:endParaRPr lang="nl-NL" sz="2000" dirty="0"/>
          </a:p>
          <a:p>
            <a:pPr lvl="1"/>
            <a:r>
              <a:rPr lang="nl-NL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Ongeveer even harde regen</a:t>
            </a:r>
          </a:p>
          <a:p>
            <a:pPr lvl="1"/>
            <a:r>
              <a:rPr lang="nl-NL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Op een adres</a:t>
            </a:r>
          </a:p>
          <a:p>
            <a:pPr marL="180975" lvl="1" indent="0">
              <a:buNone/>
            </a:pPr>
            <a:endParaRPr lang="nl-NL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nl-NL" sz="2000" b="1" dirty="0"/>
              <a:t>	Waarom is er op hetzelfde moment geen wateroverlast melding in de nabije omgeving?</a:t>
            </a:r>
          </a:p>
          <a:p>
            <a:endParaRPr lang="nl-NL" sz="2800" dirty="0">
              <a:latin typeface="Minion Pro" panose="020405030503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223746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2.1</a:t>
            </a:r>
            <a:r>
              <a:rPr lang="nl-NL" dirty="0">
                <a:latin typeface="Minion Pro" panose="02040503050306020203" pitchFamily="18" charset="0"/>
              </a:rPr>
              <a:t> Data: </a:t>
            </a:r>
            <a:r>
              <a:rPr lang="nl-NL" dirty="0"/>
              <a:t>KNMI regendata</a:t>
            </a:r>
            <a:endParaRPr lang="nl-NL" dirty="0">
              <a:latin typeface="Minion Pro" panose="02040503050306020203" pitchFamily="18" charset="0"/>
            </a:endParaRPr>
          </a:p>
        </p:txBody>
      </p:sp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>
          <a:xfrm>
            <a:off x="404662" y="980728"/>
            <a:ext cx="11389023" cy="5067944"/>
          </a:xfrm>
        </p:spPr>
        <p:txBody>
          <a:bodyPr>
            <a:normAutofit/>
          </a:bodyPr>
          <a:lstStyle/>
          <a:p>
            <a:pPr marL="180975" lvl="1" indent="0">
              <a:buNone/>
            </a:pPr>
            <a:endParaRPr lang="nl-NL" sz="2600" dirty="0"/>
          </a:p>
          <a:p>
            <a:r>
              <a:rPr lang="nl-NL" sz="2800" dirty="0"/>
              <a:t>km bij km</a:t>
            </a:r>
          </a:p>
          <a:p>
            <a:r>
              <a:rPr lang="nl-NL" sz="2800" dirty="0"/>
              <a:t>5 min som</a:t>
            </a:r>
          </a:p>
          <a:p>
            <a:r>
              <a:rPr lang="nl-NL" sz="2800" dirty="0"/>
              <a:t>Op dit moment gebruiken we </a:t>
            </a:r>
            <a:r>
              <a:rPr lang="nl-NL" sz="2800" dirty="0" err="1"/>
              <a:t>uursommen</a:t>
            </a:r>
            <a:r>
              <a:rPr lang="nl-NL" sz="2800" dirty="0"/>
              <a:t> tot 12 uur terug</a:t>
            </a:r>
          </a:p>
          <a:p>
            <a:endParaRPr lang="nl-NL" sz="2800" dirty="0">
              <a:latin typeface="Minion Pro" panose="02040503050306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51960-73FF-E946-A31B-54A07D41700A}"/>
              </a:ext>
            </a:extLst>
          </p:cNvPr>
          <p:cNvSpPr txBox="1"/>
          <p:nvPr/>
        </p:nvSpPr>
        <p:spPr>
          <a:xfrm>
            <a:off x="4583289" y="12079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35262437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2.2</a:t>
            </a:r>
            <a:r>
              <a:rPr lang="nl-NL" dirty="0">
                <a:latin typeface="Minion Pro" panose="02040503050306020203" pitchFamily="18" charset="0"/>
              </a:rPr>
              <a:t> Data: </a:t>
            </a:r>
            <a:r>
              <a:rPr lang="nl-NL" dirty="0"/>
              <a:t>hoogtedata</a:t>
            </a:r>
            <a:endParaRPr lang="nl-NL" dirty="0">
              <a:latin typeface="Minion Pro" panose="02040503050306020203" pitchFamily="18" charset="0"/>
            </a:endParaRPr>
          </a:p>
        </p:txBody>
      </p:sp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>
          <a:xfrm>
            <a:off x="404662" y="980728"/>
            <a:ext cx="11389023" cy="5067944"/>
          </a:xfrm>
        </p:spPr>
        <p:txBody>
          <a:bodyPr>
            <a:normAutofit/>
          </a:bodyPr>
          <a:lstStyle/>
          <a:p>
            <a:pPr marL="180975" lvl="1" indent="0">
              <a:buNone/>
            </a:pPr>
            <a:endParaRPr lang="nl-NL" sz="2600" dirty="0"/>
          </a:p>
          <a:p>
            <a:r>
              <a:rPr lang="nl-NL" sz="2800" dirty="0"/>
              <a:t>5m bij 5m</a:t>
            </a:r>
          </a:p>
          <a:p>
            <a:r>
              <a:rPr lang="nl-NL" sz="2800" dirty="0"/>
              <a:t>0.5 bij 0.5 is beschikbaar</a:t>
            </a:r>
          </a:p>
          <a:p>
            <a:endParaRPr lang="nl-NL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51960-73FF-E946-A31B-54A07D41700A}"/>
              </a:ext>
            </a:extLst>
          </p:cNvPr>
          <p:cNvSpPr txBox="1"/>
          <p:nvPr/>
        </p:nvSpPr>
        <p:spPr>
          <a:xfrm>
            <a:off x="4583289" y="12079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9BDFE89-11A0-3745-8818-5D1133F82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11" y="1556792"/>
            <a:ext cx="352839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81735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</a:t>
            </a:r>
            <a:r>
              <a:rPr lang="nl-NL" dirty="0">
                <a:latin typeface="Minion Pro" panose="02040503050306020203" pitchFamily="18" charset="0"/>
              </a:rPr>
              <a:t> Huidige model</a:t>
            </a:r>
          </a:p>
        </p:txBody>
      </p:sp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180975" lvl="1" indent="0">
              <a:buNone/>
            </a:pPr>
            <a:endParaRPr lang="nl-NL" sz="2600" dirty="0"/>
          </a:p>
          <a:p>
            <a:r>
              <a:rPr lang="nl-NL" sz="2800" dirty="0"/>
              <a:t>~60% accuraat</a:t>
            </a:r>
          </a:p>
          <a:p>
            <a:r>
              <a:rPr lang="nl-NL" sz="2800" dirty="0"/>
              <a:t>Features van uitkomst waterstromingsmodel</a:t>
            </a:r>
          </a:p>
          <a:p>
            <a:r>
              <a:rPr lang="nl-NL" sz="2800" dirty="0"/>
              <a:t>Regen data voegt op dit moment weinig toe</a:t>
            </a:r>
          </a:p>
          <a:p>
            <a:endParaRPr lang="nl-NL" sz="2800" dirty="0"/>
          </a:p>
          <a:p>
            <a:endParaRPr lang="nl-NL" sz="2800" dirty="0"/>
          </a:p>
          <a:p>
            <a:endParaRPr lang="nl-NL" sz="2800" dirty="0">
              <a:latin typeface="Minion Pro" panose="020405030503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926152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</a:t>
            </a:r>
            <a:r>
              <a:rPr lang="nl-NL" dirty="0">
                <a:latin typeface="Minion Pro" panose="02040503050306020203" pitchFamily="18" charset="0"/>
              </a:rPr>
              <a:t> Waar we naar toe willen</a:t>
            </a:r>
          </a:p>
        </p:txBody>
      </p:sp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pPr marL="180975" lvl="1" indent="0">
              <a:buNone/>
            </a:pPr>
            <a:endParaRPr lang="nl-NL" sz="2600" dirty="0"/>
          </a:p>
          <a:p>
            <a:r>
              <a:rPr lang="nl-NL" sz="2800" dirty="0"/>
              <a:t>Optimaliseren van het waterstromingsmodel</a:t>
            </a:r>
          </a:p>
          <a:p>
            <a:endParaRPr lang="nl-NL" sz="2800" dirty="0">
              <a:latin typeface="Minion Pro" panose="02040503050306020203" pitchFamily="18" charset="0"/>
            </a:endParaRPr>
          </a:p>
        </p:txBody>
      </p:sp>
      <p:pic>
        <p:nvPicPr>
          <p:cNvPr id="4" name="Picture 3" descr="Chart, map, scatter chart&#10;&#10;Description automatically generated">
            <a:extLst>
              <a:ext uri="{FF2B5EF4-FFF2-40B4-BE49-F238E27FC236}">
                <a16:creationId xmlns:a16="http://schemas.microsoft.com/office/drawing/2014/main" id="{7BB2DB49-D34D-B547-9752-018FD912D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99" y="2780928"/>
            <a:ext cx="3384376" cy="3384376"/>
          </a:xfrm>
          <a:prstGeom prst="rect">
            <a:avLst/>
          </a:prstGeom>
        </p:spPr>
      </p:pic>
      <p:pic>
        <p:nvPicPr>
          <p:cNvPr id="11" name="Picture 10" descr="A picture containing outdoor object&#10;&#10;Description automatically generated">
            <a:extLst>
              <a:ext uri="{FF2B5EF4-FFF2-40B4-BE49-F238E27FC236}">
                <a16:creationId xmlns:a16="http://schemas.microsoft.com/office/drawing/2014/main" id="{10F5AACA-A3E6-7847-865B-1C4ECDF73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99" y="2780928"/>
            <a:ext cx="338437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81235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79df663fd594932a3918d4dd59275d6b9651"/>
</p:tagLst>
</file>

<file path=ppt/theme/theme1.xml><?xml version="1.0" encoding="utf-8"?>
<a:theme xmlns:a="http://schemas.openxmlformats.org/drawingml/2006/main" name="Corporate template-set Universiteit Leiden">
  <a:themeElements>
    <a:clrScheme name="Aangepast 28">
      <a:dk1>
        <a:srgbClr val="000000"/>
      </a:dk1>
      <a:lt1>
        <a:srgbClr val="FFFFFF"/>
      </a:lt1>
      <a:dk2>
        <a:srgbClr val="8592BC"/>
      </a:dk2>
      <a:lt2>
        <a:srgbClr val="0C2577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65DD63CA-B046-964F-B227-B3AFE1A41D19}" vid="{FD6E081E-43A5-FA4F-A32B-5829F040ADA2}"/>
    </a:ext>
  </a:extLst>
</a:theme>
</file>

<file path=ppt/theme/theme2.xml><?xml version="1.0" encoding="utf-8"?>
<a:theme xmlns:a="http://schemas.openxmlformats.org/drawingml/2006/main" name="Aangepast ontwerp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3" id="{65DD63CA-B046-964F-B227-B3AFE1A41D19}" vid="{6DCB6BD2-69D2-744D-901E-3D0711883E3E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 template-set Universiteit Leiden</Template>
  <TotalTime>1997</TotalTime>
  <Words>174</Words>
  <Application>Microsoft Macintosh PowerPoint</Application>
  <PresentationFormat>Custom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Minion</vt:lpstr>
      <vt:lpstr>Minion Pro</vt:lpstr>
      <vt:lpstr>Corporate template-set Universiteit Leiden</vt:lpstr>
      <vt:lpstr>Aangepast ontwerp</vt:lpstr>
      <vt:lpstr>1.1 Voorbeelden: positief</vt:lpstr>
      <vt:lpstr>1.2 Voorbeelden: negatief</vt:lpstr>
      <vt:lpstr>2.1 Data: KNMI regendata</vt:lpstr>
      <vt:lpstr>2.2 Data: hoogtedata</vt:lpstr>
      <vt:lpstr>3. Huidige model</vt:lpstr>
      <vt:lpstr>4. Waar we naar toe willen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Simons, T.P. (Thijs)</dc:creator>
  <cp:lastModifiedBy>Simons, T.P. (Thijs)</cp:lastModifiedBy>
  <cp:revision>13</cp:revision>
  <dcterms:created xsi:type="dcterms:W3CDTF">2021-04-20T13:38:03Z</dcterms:created>
  <dcterms:modified xsi:type="dcterms:W3CDTF">2021-05-12T20:08:36Z</dcterms:modified>
</cp:coreProperties>
</file>