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7" r:id="rId10"/>
  </p:sldIdLst>
  <p:sldSz cx="12192000" cy="6858000"/>
  <p:notesSz cx="7315200" cy="9601200"/>
  <p:embeddedFontLs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Noto Sans Symbols" pitchFamily="2" charset="0"/>
      <p:regular r:id="rId20"/>
      <p:bold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26783D-B96D-4D54-AEA4-10930A622606}">
  <a:tblStyle styleId="{DC26783D-B96D-4D54-AEA4-10930A62260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003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58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336c7523b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6336c752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747669" y="12747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endParaRPr sz="4800" b="1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747669" y="12747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endParaRPr sz="4800" b="1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1" name="Google Shape;141;p19" descr="https://lh6.googleusercontent.com/g2U-npoubpVUpo8jou__4Fxk-0My_oeLVO94gqJcoKw4UDOTGXmgIB6zBRzoNHzJQ3KPulbULtcTs0c4ISkKffAcgs9Swf0hfS-1ycQ022JRfZ5XHReZpDPcU_pvz19IUuvvuZnS=s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066800"/>
            <a:ext cx="4215602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19"/>
          <p:cNvGraphicFramePr/>
          <p:nvPr/>
        </p:nvGraphicFramePr>
        <p:xfrm>
          <a:off x="6477000" y="1981200"/>
          <a:ext cx="4495800" cy="2808450"/>
        </p:xfrm>
        <a:graphic>
          <a:graphicData uri="http://schemas.openxmlformats.org/drawingml/2006/table">
            <a:tbl>
              <a:tblPr firstRow="1" bandRow="1">
                <a:noFill/>
                <a:tableStyleId>{DC26783D-B96D-4D54-AEA4-10930A622606}</a:tableStyleId>
              </a:tblPr>
              <a:tblGrid>
                <a:gridCol w="27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Md. SImoon Magraby Olid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1910481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Samiur Rahman Sami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1931283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Abu Bakar M Abdullah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1731127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Marshia Monsur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2131044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Zahidur Rahman Milon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/>
                        <a:t>1931407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1447800" y="4343400"/>
            <a:ext cx="3844322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Web application to store and analyze data on crop yields, soil condition and sand weather patterns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Section :03 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Group : 05</a:t>
            </a:r>
            <a:endParaRPr sz="20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684212" y="259401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880"/>
              <a:buChar char="▶"/>
            </a:pPr>
            <a:r>
              <a:rPr lang="en-US" sz="3600" b="1"/>
              <a:t>Introduction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84199" y="1150902"/>
            <a:ext cx="111579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address the critical need for a comprehensive solution in agriculture by developing a web application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 stands as a cornerstone of sustenance globally, and the challenges it face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maximizing yields, mitigating risks, and adapting to changing climatic condition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paramount. </a:t>
            </a:r>
            <a:endParaRPr dirty="0"/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tackle these challenges, our solution involves the creation of an intuitive and robust web application that serves as a centralized platform. It will aggregate, store, and process diverse datasets related to crop yields, soil quality parameters, and historical weather patterns.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platform aims to empower farmers, agronomists, researchers, and other stakeholders within the agricultural sector with actionable insights derived from comprehensive data analysis.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936171" y="2046514"/>
            <a:ext cx="228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Existing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Rich Picture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575" y="152400"/>
            <a:ext cx="7806701" cy="6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457200" y="2209800"/>
            <a:ext cx="214085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Proposed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Rich Picture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10147-9946-41B4-8219-E2FBD91B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46" y="246592"/>
            <a:ext cx="772477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457200" y="2351314"/>
            <a:ext cx="23621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Entity Relationship Diagram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(ERD)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1369D-1F12-486C-8581-49ED640E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88" y="116079"/>
            <a:ext cx="8047012" cy="6286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457200" y="2351314"/>
            <a:ext cx="26035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Rockwell"/>
                <a:sym typeface="Rockwell"/>
              </a:rPr>
              <a:t>Relational Schema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C5FE0-EEE5-4F05-94EA-3E92EBBA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11" y="576547"/>
            <a:ext cx="7243289" cy="54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596900" y="2474933"/>
            <a:ext cx="26035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Rockwell"/>
                <a:sym typeface="Rockwell"/>
              </a:rPr>
              <a:t>Data Dictionary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0E3C6-9067-4372-9AD7-2364555C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9" y="124601"/>
            <a:ext cx="4147139" cy="1597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0351E-10DF-40FC-828B-A5303653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51" y="2787915"/>
            <a:ext cx="4091602" cy="2559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F84C2-5165-412A-961F-2C2DD7D44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850" y="124601"/>
            <a:ext cx="4091603" cy="2663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C4CAC-1967-4D66-98A3-A8F735208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50" y="5347149"/>
            <a:ext cx="4091603" cy="1137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BEBA3-05A8-4954-9795-0B4275E25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781" y="1634721"/>
            <a:ext cx="4149278" cy="1582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D4BE29-70A2-4B21-8C3D-BC82191D7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8780" y="3216904"/>
            <a:ext cx="4149278" cy="32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1103086" y="2206171"/>
            <a:ext cx="2935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Tables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00" y="152400"/>
            <a:ext cx="8688802" cy="62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4343400" y="2438400"/>
            <a:ext cx="32319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Conclusion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088575" y="3859125"/>
            <a:ext cx="94230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890738" y="4063250"/>
            <a:ext cx="10137300" cy="19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1.A very useful technological application for a country prone to natural disaster and depended crop yield.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Increased access information and resources for farmer.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Improved farm management tool through data-driven tools.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232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Noto Sans Symbols</vt:lpstr>
      <vt:lpstr>Rockwell</vt:lpstr>
      <vt:lpstr>Times New Roman</vt:lpstr>
      <vt:lpstr>Century Gothic</vt:lpstr>
      <vt:lpstr>Bookman Old Style</vt:lpstr>
      <vt:lpstr>Arial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SImoon Magraby</cp:lastModifiedBy>
  <cp:revision>7</cp:revision>
  <dcterms:modified xsi:type="dcterms:W3CDTF">2023-12-17T05:20:01Z</dcterms:modified>
</cp:coreProperties>
</file>