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omfortaa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omfortaa-bold.fntdata"/><Relationship Id="rId10" Type="http://schemas.openxmlformats.org/officeDocument/2006/relationships/font" Target="fonts/Comfortaa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60658718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6065871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60658718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60658718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6065871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6065871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giss.nasa.gov/gistemp/" TargetMode="External"/><Relationship Id="rId4" Type="http://schemas.openxmlformats.org/officeDocument/2006/relationships/hyperlink" Target="https://www.xclimate.net/blog/emissioni-co2-nel-mond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19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4125"/>
                </a:solidFill>
              </a:rPr>
              <a:t>S</a:t>
            </a:r>
            <a:r>
              <a:rPr b="1" lang="it">
                <a:solidFill>
                  <a:srgbClr val="CC4125"/>
                </a:solidFill>
                <a:latin typeface="Comfortaa"/>
                <a:ea typeface="Comfortaa"/>
                <a:cs typeface="Comfortaa"/>
                <a:sym typeface="Comfortaa"/>
              </a:rPr>
              <a:t>URRISCALDAMENTO GLOBALE</a:t>
            </a:r>
            <a:endParaRPr b="1">
              <a:solidFill>
                <a:srgbClr val="CC412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87400"/>
            <a:ext cx="85206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Times New Roman"/>
                <a:ea typeface="Times New Roman"/>
                <a:cs typeface="Times New Roman"/>
                <a:sym typeface="Times New Roman"/>
              </a:rPr>
              <a:t>Arrigoni Simone 4AROB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762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296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609">
                <a:latin typeface="Comfortaa"/>
                <a:ea typeface="Comfortaa"/>
                <a:cs typeface="Comfortaa"/>
                <a:sym typeface="Comfortaa"/>
              </a:rPr>
              <a:t>CAUSALITÀ </a:t>
            </a:r>
            <a:endParaRPr b="1" sz="3609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609">
                <a:latin typeface="Comfortaa"/>
                <a:ea typeface="Comfortaa"/>
                <a:cs typeface="Comfortaa"/>
                <a:sym typeface="Comfortaa"/>
              </a:rPr>
              <a:t>O </a:t>
            </a:r>
            <a:endParaRPr b="1" sz="3609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609">
                <a:latin typeface="Comfortaa"/>
                <a:ea typeface="Comfortaa"/>
                <a:cs typeface="Comfortaa"/>
                <a:sym typeface="Comfortaa"/>
              </a:rPr>
              <a:t>CORRELAZIONE</a:t>
            </a:r>
            <a:endParaRPr b="1" sz="3609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2857725"/>
            <a:ext cx="8520600" cy="17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Times New Roman"/>
                <a:ea typeface="Times New Roman"/>
                <a:cs typeface="Times New Roman"/>
                <a:sym typeface="Times New Roman"/>
              </a:rPr>
              <a:t>Come viene viene detto dalla regola di causalità: rapporto che lega la causa con l’effetto... in statistica, rapporto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Times New Roman"/>
                <a:ea typeface="Times New Roman"/>
                <a:cs typeface="Times New Roman"/>
                <a:sym typeface="Times New Roman"/>
              </a:rPr>
              <a:t>di causalità, il confronto tra la frequenza o intensità di un fenomeno e la frequenza o intensità di un altro che è collegato al primo.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Times New Roman"/>
                <a:ea typeface="Times New Roman"/>
                <a:cs typeface="Times New Roman"/>
                <a:sym typeface="Times New Roman"/>
              </a:rPr>
              <a:t>In questo esempio si parla di causalità in quanto al variare dell’ emissione di co2 nell’aria aumenta la temperatura terrestre.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3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FONTI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Times New Roman"/>
                <a:ea typeface="Times New Roman"/>
                <a:cs typeface="Times New Roman"/>
                <a:sym typeface="Times New Roman"/>
              </a:rPr>
              <a:t>NASA: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https://data.giss.nasa.gov/gistemp/</a:t>
            </a:r>
            <a:br>
              <a:rPr lang="it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t">
                <a:latin typeface="Times New Roman"/>
                <a:ea typeface="Times New Roman"/>
                <a:cs typeface="Times New Roman"/>
                <a:sym typeface="Times New Roman"/>
              </a:rPr>
              <a:t>Scaricato il file csv: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Times New Roman"/>
                <a:ea typeface="Times New Roman"/>
                <a:cs typeface="Times New Roman"/>
                <a:sym typeface="Times New Roman"/>
              </a:rPr>
              <a:t> Zonal annual means, 1880-present, updated through most recent complete year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https://www.xclimate.net/blog/emissioni-co2-nel-mondo/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Times New Roman"/>
                <a:ea typeface="Times New Roman"/>
                <a:cs typeface="Times New Roman"/>
                <a:sym typeface="Times New Roman"/>
              </a:rPr>
              <a:t>Utilizzato i dati della tabella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