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1111" r:id="rId2"/>
    <p:sldId id="277" r:id="rId3"/>
    <p:sldId id="278" r:id="rId4"/>
    <p:sldId id="265" r:id="rId5"/>
    <p:sldId id="1109" r:id="rId6"/>
    <p:sldId id="1110" r:id="rId7"/>
    <p:sldId id="1104" r:id="rId8"/>
    <p:sldId id="287" r:id="rId9"/>
    <p:sldId id="1101" r:id="rId10"/>
    <p:sldId id="1112" r:id="rId11"/>
    <p:sldId id="1105" r:id="rId12"/>
    <p:sldId id="291" r:id="rId13"/>
    <p:sldId id="1106" r:id="rId14"/>
    <p:sldId id="271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46A5"/>
    <a:srgbClr val="8D48A6"/>
    <a:srgbClr val="8C49A6"/>
    <a:srgbClr val="9C319F"/>
    <a:srgbClr val="5A46B9"/>
    <a:srgbClr val="00BC82"/>
    <a:srgbClr val="00DE99"/>
    <a:srgbClr val="009969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5262" autoAdjust="0"/>
  </p:normalViewPr>
  <p:slideViewPr>
    <p:cSldViewPr>
      <p:cViewPr>
        <p:scale>
          <a:sx n="50" d="100"/>
          <a:sy n="50" d="100"/>
        </p:scale>
        <p:origin x="1004" y="3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4FE11-F482-4176-A0D2-4A148CD9BA12}" type="doc">
      <dgm:prSet loTypeId="urn:microsoft.com/office/officeart/2008/layout/LinedList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E4E1596-2EFC-4923-A01D-0600CB0955FA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hãng</a:t>
          </a:r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máy</a:t>
          </a:r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bay</a:t>
          </a:r>
        </a:p>
      </dgm:t>
    </dgm:pt>
    <dgm:pt modelId="{C5003831-ED20-446B-9123-E7D8277F7A35}" type="parTrans" cxnId="{5CB064DC-BDB2-4A77-A1EB-E1AEF3A1243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4C2138A-ADDB-4FBA-9510-28E5B8E35F8C}" type="sibTrans" cxnId="{5CB064DC-BDB2-4A77-A1EB-E1AEF3A1243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C90D293-0BA7-4C52-91C4-AABDEBD0F5FA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loại</a:t>
          </a:r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máy</a:t>
          </a:r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bay</a:t>
          </a:r>
        </a:p>
      </dgm:t>
    </dgm:pt>
    <dgm:pt modelId="{66305061-AF07-4EC4-8C2A-B7050842BF31}" type="parTrans" cxnId="{B09A472B-53DC-4986-BE49-861A6F401EB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3CCBBD-3A10-45F4-B818-B3B276EA1348}" type="sibTrans" cxnId="{B09A472B-53DC-4986-BE49-861A6F401EB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682B374-5937-4159-902B-0ACECFA71E12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máy</a:t>
          </a:r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bay</a:t>
          </a:r>
        </a:p>
      </dgm:t>
    </dgm:pt>
    <dgm:pt modelId="{C5580FA0-F341-4C6E-AD38-66AFA8FBA8A8}" type="parTrans" cxnId="{DD91DFEC-60FC-4617-9981-CAC90A93AC7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88D754-36B0-4558-818C-280548676B8C}" type="sibTrans" cxnId="{DD91DFEC-60FC-4617-9981-CAC90A93AC7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534F0F4-E301-479D-9A25-6016ABBBB210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tuyến</a:t>
          </a:r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bay</a:t>
          </a:r>
        </a:p>
      </dgm:t>
    </dgm:pt>
    <dgm:pt modelId="{3B1E14DA-3558-4763-8449-02BDDD54287C}" type="parTrans" cxnId="{7E338350-2EB1-4ACD-BDC9-A771AD9ADD2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B6037A-E014-4D39-BED8-35373DFF8434}" type="sibTrans" cxnId="{7E338350-2EB1-4ACD-BDC9-A771AD9ADD2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E20DD0D-E15A-440B-8DE5-B261BD940DE8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chuyến</a:t>
          </a:r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bay</a:t>
          </a:r>
        </a:p>
      </dgm:t>
    </dgm:pt>
    <dgm:pt modelId="{6F799480-953E-4339-8D20-660FA9BDD328}" type="parTrans" cxnId="{C6D3A37F-0A42-4F20-9055-EA7097FD508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0D4480-F674-4E90-9236-1A7C166F4DAC}" type="sibTrans" cxnId="{C6D3A37F-0A42-4F20-9055-EA7097FD508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67A1673-EB5C-458F-A970-CE919032D005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vé</a:t>
          </a:r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máy</a:t>
          </a:r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bay</a:t>
          </a:r>
        </a:p>
      </dgm:t>
    </dgm:pt>
    <dgm:pt modelId="{1B580E8D-B2CD-4BAB-9CF0-F6E47E534E1B}" type="parTrans" cxnId="{F6C172BD-49F2-4565-A81D-E14D78B8865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CF1D3F5-C4CC-4A06-B2C5-8464BC64B9D0}" type="sibTrans" cxnId="{F6C172BD-49F2-4565-A81D-E14D78B8865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08D88D2-0C2B-4FC5-A969-BF73463208FA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dịch</a:t>
          </a:r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vụ</a:t>
          </a:r>
          <a:endParaRPr lang="en-US" sz="16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B2E2C35E-F738-4290-B36E-134B904A16E7}" type="parTrans" cxnId="{03C4E693-E748-482B-9F41-0D71AE86DA0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6921B54-7A63-4578-9033-8D7A5ACEBDCF}" type="sibTrans" cxnId="{03C4E693-E748-482B-9F41-0D71AE86DA0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AE06A79-85B8-4027-AACB-005C0B5E0F5D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hoá</a:t>
          </a:r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đơn</a:t>
          </a:r>
          <a:endParaRPr lang="en-US" sz="16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93D0212-D7FE-4150-A3C4-FB2A30607D1A}" type="parTrans" cxnId="{D03AB108-4B25-48BA-9E6C-870851BCD2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F524CF4-50F5-42B9-AD5F-63FB9102C6B3}" type="sibTrans" cxnId="{D03AB108-4B25-48BA-9E6C-870851BCD2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D4617CE-541C-48F6-A0F6-BAFC7FEA0C7B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hoá</a:t>
          </a:r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đơn</a:t>
          </a:r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chi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tiết</a:t>
          </a:r>
          <a:endParaRPr lang="en-US" sz="16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38E70C3-071C-4BC0-BB8D-C4064246E6DB}" type="parTrans" cxnId="{7D629DA4-AE73-44BF-BB3C-4CAD643CCED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F219680-6A61-4B3B-8CE4-5F20DBF8AB87}" type="sibTrans" cxnId="{7D629DA4-AE73-44BF-BB3C-4CAD643CCED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78F4043-1FDC-496F-BD62-AE5B9B03E322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nhân</a:t>
          </a:r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viên</a:t>
          </a:r>
          <a:endParaRPr lang="en-US" sz="16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9191D62-AAA6-40E5-8881-BB3CB52BF70B}" type="parTrans" cxnId="{7A9E2AB5-9C2E-4A78-927E-5D2D69E1E7C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E00B703-34E5-4317-A168-2FD0B2A6EE49}" type="sibTrans" cxnId="{7A9E2AB5-9C2E-4A78-927E-5D2D69E1E7C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9CFAD61-4242-4B19-AAC8-51594447135F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hành</a:t>
          </a:r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khách</a:t>
          </a:r>
          <a:endParaRPr lang="en-US" sz="16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B76A2CF2-D5E7-466C-B0A1-DC9F043EDEC3}" type="parTrans" cxnId="{3CA2445A-6F6D-44E8-809F-CF3F491EC23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53A773F-204D-464D-AF68-D011CF424FDA}" type="sibTrans" cxnId="{3CA2445A-6F6D-44E8-809F-CF3F491EC23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2DC3F96-5DAC-46DF-99E2-CFC1C35F612A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loại</a:t>
          </a:r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vé</a:t>
          </a:r>
          <a:endParaRPr lang="en-US" sz="16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B7654CC-B237-4CBF-AC69-6AF19C6731F4}" type="parTrans" cxnId="{86D15FBB-1451-4516-A202-E125BB95194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809358-38AE-429B-8EAB-FCC4F6D0816D}" type="sibTrans" cxnId="{86D15FBB-1451-4516-A202-E125BB95194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7E96C62-6610-4907-9684-E7898EF61232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hạng</a:t>
          </a:r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vé</a:t>
          </a:r>
          <a:endParaRPr lang="en-US" sz="16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EB6B689-2D01-48E7-95A1-CEE1356EB7D9}" type="parTrans" cxnId="{B0CC2675-548F-4860-866F-55958CD4221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7EEB14-9F35-48B6-B0E9-AF316CED6F1D}" type="sibTrans" cxnId="{B0CC2675-548F-4860-866F-55958CD4221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095A56B-2D49-48FC-A110-0C6E948A546D}">
      <dgm:prSet phldrT="[Text]" custT="1"/>
      <dgm:spPr/>
      <dgm:t>
        <a:bodyPr/>
        <a:lstStyle/>
        <a:p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Thống</a:t>
          </a:r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kê</a:t>
          </a:r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doanh</a:t>
          </a:r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thu</a:t>
          </a:r>
          <a:endParaRPr lang="en-US" sz="16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2EF3A4D-8383-4D8F-8717-E2026142394D}" type="parTrans" cxnId="{6DAE9D4C-0475-41FC-A3A5-C9F0CF96D1A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43EFE28-E11B-48CD-A9B2-3389F943A0B2}" type="sibTrans" cxnId="{6DAE9D4C-0475-41FC-A3A5-C9F0CF96D1A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8798A52-8EBA-471B-A2DC-CBE38EAA5CB3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sân</a:t>
          </a:r>
          <a:r>
            <a: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bay</a:t>
          </a:r>
        </a:p>
      </dgm:t>
    </dgm:pt>
    <dgm:pt modelId="{1758DA7B-C870-42FD-94A5-FA1A8223B2A3}" type="parTrans" cxnId="{9D2B5830-C4AB-43DF-808E-C3A682E485C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9F50E1-F176-46F3-B493-C52AAF3520A7}" type="sibTrans" cxnId="{9D2B5830-C4AB-43DF-808E-C3A682E485C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436DC55-0A33-4400-B78E-B427E4C8FE72}">
      <dgm:prSet phldrT="[Text]" custT="1"/>
      <dgm:spPr/>
      <dgm:t>
        <a:bodyPr anchor="ctr"/>
        <a:lstStyle/>
        <a:p>
          <a:pPr algn="ctr"/>
          <a:r>
            <a: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rPr>
            <a:t>Trang </a:t>
          </a:r>
          <a:r>
            <a:rPr lang="en-US" sz="24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rPr>
            <a:t>chủ</a:t>
          </a:r>
          <a:endParaRPr lang="en-US" sz="24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EBA65A0-7058-493F-9CF6-A281C7E7412E}" type="parTrans" cxnId="{C25CBCD1-3B21-4941-9E4D-F32025BE9660}">
      <dgm:prSet/>
      <dgm:spPr/>
      <dgm:t>
        <a:bodyPr/>
        <a:lstStyle/>
        <a:p>
          <a:endParaRPr lang="en-US"/>
        </a:p>
      </dgm:t>
    </dgm:pt>
    <dgm:pt modelId="{4375773C-26B8-4107-ABFD-C1C88B6ABDCA}" type="sibTrans" cxnId="{C25CBCD1-3B21-4941-9E4D-F32025BE9660}">
      <dgm:prSet/>
      <dgm:spPr/>
      <dgm:t>
        <a:bodyPr/>
        <a:lstStyle/>
        <a:p>
          <a:endParaRPr lang="en-US"/>
        </a:p>
      </dgm:t>
    </dgm:pt>
    <dgm:pt modelId="{DD609D4E-5B99-4373-BF21-208DCC108B40}">
      <dgm:prSet phldrT="[Text]" custT="1"/>
      <dgm:spPr/>
      <dgm:t>
        <a:bodyPr anchor="ctr"/>
        <a:lstStyle/>
        <a:p>
          <a:pPr algn="ctr"/>
          <a:r>
            <a:rPr lang="en-US" sz="36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rPr>
            <a:t>Đăng</a:t>
          </a:r>
          <a:r>
            <a: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36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rPr>
            <a:t>nhập</a:t>
          </a:r>
          <a:endParaRPr lang="en-US" sz="36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A9F4E0E-52CD-4D06-A9E1-7F061F5EF355}" type="parTrans" cxnId="{359B9FE6-6CCD-490E-8D21-08A368DEC761}">
      <dgm:prSet/>
      <dgm:spPr/>
      <dgm:t>
        <a:bodyPr/>
        <a:lstStyle/>
        <a:p>
          <a:endParaRPr lang="en-US"/>
        </a:p>
      </dgm:t>
    </dgm:pt>
    <dgm:pt modelId="{9C075F4A-17BD-4BDD-A148-EB2814A7D7C5}" type="sibTrans" cxnId="{359B9FE6-6CCD-490E-8D21-08A368DEC761}">
      <dgm:prSet/>
      <dgm:spPr/>
      <dgm:t>
        <a:bodyPr/>
        <a:lstStyle/>
        <a:p>
          <a:endParaRPr lang="en-US"/>
        </a:p>
      </dgm:t>
    </dgm:pt>
    <dgm:pt modelId="{02CC11DD-1BAB-4E88-87F5-CE037CCD7FE9}" type="pres">
      <dgm:prSet presAssocID="{D714FE11-F482-4176-A0D2-4A148CD9BA12}" presName="vert0" presStyleCnt="0">
        <dgm:presLayoutVars>
          <dgm:dir/>
          <dgm:animOne val="branch"/>
          <dgm:animLvl val="lvl"/>
        </dgm:presLayoutVars>
      </dgm:prSet>
      <dgm:spPr/>
    </dgm:pt>
    <dgm:pt modelId="{6F013139-326E-4A7F-BB70-5ADF80B8FD3F}" type="pres">
      <dgm:prSet presAssocID="{DD609D4E-5B99-4373-BF21-208DCC108B40}" presName="thickLine" presStyleLbl="alignNode1" presStyleIdx="0" presStyleCnt="1"/>
      <dgm:spPr/>
    </dgm:pt>
    <dgm:pt modelId="{001BA838-C304-4CD3-A9CC-F88FA3FAF487}" type="pres">
      <dgm:prSet presAssocID="{DD609D4E-5B99-4373-BF21-208DCC108B40}" presName="horz1" presStyleCnt="0"/>
      <dgm:spPr/>
    </dgm:pt>
    <dgm:pt modelId="{DFE88353-13F1-45D4-8E34-4060D40C59AA}" type="pres">
      <dgm:prSet presAssocID="{DD609D4E-5B99-4373-BF21-208DCC108B40}" presName="tx1" presStyleLbl="revTx" presStyleIdx="0" presStyleCnt="17"/>
      <dgm:spPr/>
    </dgm:pt>
    <dgm:pt modelId="{08DD4893-13C4-4DB3-9134-E19AD034D6A4}" type="pres">
      <dgm:prSet presAssocID="{DD609D4E-5B99-4373-BF21-208DCC108B40}" presName="vert1" presStyleCnt="0"/>
      <dgm:spPr/>
    </dgm:pt>
    <dgm:pt modelId="{E088F8C8-EC7C-490E-93D9-BD326A539530}" type="pres">
      <dgm:prSet presAssocID="{4436DC55-0A33-4400-B78E-B427E4C8FE72}" presName="vertSpace2a" presStyleCnt="0"/>
      <dgm:spPr/>
    </dgm:pt>
    <dgm:pt modelId="{5D438A92-C573-4B3F-9926-25423A47AE5A}" type="pres">
      <dgm:prSet presAssocID="{4436DC55-0A33-4400-B78E-B427E4C8FE72}" presName="horz2" presStyleCnt="0"/>
      <dgm:spPr/>
    </dgm:pt>
    <dgm:pt modelId="{13B73B01-F4A2-4707-A72E-333F218B9AD4}" type="pres">
      <dgm:prSet presAssocID="{4436DC55-0A33-4400-B78E-B427E4C8FE72}" presName="horzSpace2" presStyleCnt="0"/>
      <dgm:spPr/>
    </dgm:pt>
    <dgm:pt modelId="{4458AC2B-0B7F-4DFA-98DE-AE1E6F452409}" type="pres">
      <dgm:prSet presAssocID="{4436DC55-0A33-4400-B78E-B427E4C8FE72}" presName="tx2" presStyleLbl="revTx" presStyleIdx="1" presStyleCnt="17"/>
      <dgm:spPr/>
    </dgm:pt>
    <dgm:pt modelId="{DAE3D97B-26A2-44C9-8FE2-47256B1B1B82}" type="pres">
      <dgm:prSet presAssocID="{4436DC55-0A33-4400-B78E-B427E4C8FE72}" presName="vert2" presStyleCnt="0"/>
      <dgm:spPr/>
    </dgm:pt>
    <dgm:pt modelId="{814F0CFD-0196-40BA-B0CC-BFDBB6E15F00}" type="pres">
      <dgm:prSet presAssocID="{6E4E1596-2EFC-4923-A01D-0600CB0955FA}" presName="horz3" presStyleCnt="0"/>
      <dgm:spPr/>
    </dgm:pt>
    <dgm:pt modelId="{E8B6FCD3-B6D2-4A80-B4A2-79977F40B90E}" type="pres">
      <dgm:prSet presAssocID="{6E4E1596-2EFC-4923-A01D-0600CB0955FA}" presName="horzSpace3" presStyleCnt="0"/>
      <dgm:spPr/>
    </dgm:pt>
    <dgm:pt modelId="{CDB21C4D-6047-489E-9F04-1DDA248E06ED}" type="pres">
      <dgm:prSet presAssocID="{6E4E1596-2EFC-4923-A01D-0600CB0955FA}" presName="tx3" presStyleLbl="revTx" presStyleIdx="2" presStyleCnt="17"/>
      <dgm:spPr/>
    </dgm:pt>
    <dgm:pt modelId="{C3F5A3EB-AF03-4ABD-A86D-F73CA7169A53}" type="pres">
      <dgm:prSet presAssocID="{6E4E1596-2EFC-4923-A01D-0600CB0955FA}" presName="vert3" presStyleCnt="0"/>
      <dgm:spPr/>
    </dgm:pt>
    <dgm:pt modelId="{6BED5743-1D73-4080-964E-D5CDFAE25654}" type="pres">
      <dgm:prSet presAssocID="{74C2138A-ADDB-4FBA-9510-28E5B8E35F8C}" presName="thinLine3" presStyleLbl="callout" presStyleIdx="0" presStyleCnt="15"/>
      <dgm:spPr/>
    </dgm:pt>
    <dgm:pt modelId="{7ADB9A9B-0C79-4D81-BC8B-518B8D62424F}" type="pres">
      <dgm:prSet presAssocID="{DC90D293-0BA7-4C52-91C4-AABDEBD0F5FA}" presName="horz3" presStyleCnt="0"/>
      <dgm:spPr/>
    </dgm:pt>
    <dgm:pt modelId="{7CE69B55-A2F4-4E95-8122-DC08EEF4517A}" type="pres">
      <dgm:prSet presAssocID="{DC90D293-0BA7-4C52-91C4-AABDEBD0F5FA}" presName="horzSpace3" presStyleCnt="0"/>
      <dgm:spPr/>
    </dgm:pt>
    <dgm:pt modelId="{6C789C17-199A-479C-812A-9EDB724211DA}" type="pres">
      <dgm:prSet presAssocID="{DC90D293-0BA7-4C52-91C4-AABDEBD0F5FA}" presName="tx3" presStyleLbl="revTx" presStyleIdx="3" presStyleCnt="17"/>
      <dgm:spPr/>
    </dgm:pt>
    <dgm:pt modelId="{308D751D-EE69-468C-9BC0-5099FE1886EE}" type="pres">
      <dgm:prSet presAssocID="{DC90D293-0BA7-4C52-91C4-AABDEBD0F5FA}" presName="vert3" presStyleCnt="0"/>
      <dgm:spPr/>
    </dgm:pt>
    <dgm:pt modelId="{163746BF-FF8B-4333-ADBB-3F8B888711D2}" type="pres">
      <dgm:prSet presAssocID="{9C3CCBBD-3A10-45F4-B818-B3B276EA1348}" presName="thinLine3" presStyleLbl="callout" presStyleIdx="1" presStyleCnt="15"/>
      <dgm:spPr/>
    </dgm:pt>
    <dgm:pt modelId="{7BE4A1E5-6951-4925-8620-049B8B524BE4}" type="pres">
      <dgm:prSet presAssocID="{F682B374-5937-4159-902B-0ACECFA71E12}" presName="horz3" presStyleCnt="0"/>
      <dgm:spPr/>
    </dgm:pt>
    <dgm:pt modelId="{50C04F82-13F4-4F05-8C56-790FFE28696B}" type="pres">
      <dgm:prSet presAssocID="{F682B374-5937-4159-902B-0ACECFA71E12}" presName="horzSpace3" presStyleCnt="0"/>
      <dgm:spPr/>
    </dgm:pt>
    <dgm:pt modelId="{3D4D0DD7-EC72-4FC4-B0EF-86F085497D5D}" type="pres">
      <dgm:prSet presAssocID="{F682B374-5937-4159-902B-0ACECFA71E12}" presName="tx3" presStyleLbl="revTx" presStyleIdx="4" presStyleCnt="17"/>
      <dgm:spPr/>
    </dgm:pt>
    <dgm:pt modelId="{9AE6EA9B-CF30-4B2F-8100-2BE6CCB7D118}" type="pres">
      <dgm:prSet presAssocID="{F682B374-5937-4159-902B-0ACECFA71E12}" presName="vert3" presStyleCnt="0"/>
      <dgm:spPr/>
    </dgm:pt>
    <dgm:pt modelId="{55E894AC-8D3B-4E40-B2D0-AC8F482D0AFE}" type="pres">
      <dgm:prSet presAssocID="{9A88D754-36B0-4558-818C-280548676B8C}" presName="thinLine3" presStyleLbl="callout" presStyleIdx="2" presStyleCnt="15"/>
      <dgm:spPr/>
    </dgm:pt>
    <dgm:pt modelId="{DA53D30F-C747-4B06-ABE9-DE2C7746D40C}" type="pres">
      <dgm:prSet presAssocID="{D8798A52-8EBA-471B-A2DC-CBE38EAA5CB3}" presName="horz3" presStyleCnt="0"/>
      <dgm:spPr/>
    </dgm:pt>
    <dgm:pt modelId="{16A2224E-A40A-4BBA-A812-766B6C1CE319}" type="pres">
      <dgm:prSet presAssocID="{D8798A52-8EBA-471B-A2DC-CBE38EAA5CB3}" presName="horzSpace3" presStyleCnt="0"/>
      <dgm:spPr/>
    </dgm:pt>
    <dgm:pt modelId="{1C78DDA4-82AB-4000-9E09-801B99F4A45C}" type="pres">
      <dgm:prSet presAssocID="{D8798A52-8EBA-471B-A2DC-CBE38EAA5CB3}" presName="tx3" presStyleLbl="revTx" presStyleIdx="5" presStyleCnt="17"/>
      <dgm:spPr/>
    </dgm:pt>
    <dgm:pt modelId="{E069A6EF-43ED-4F16-A16C-BAD9951A4F63}" type="pres">
      <dgm:prSet presAssocID="{D8798A52-8EBA-471B-A2DC-CBE38EAA5CB3}" presName="vert3" presStyleCnt="0"/>
      <dgm:spPr/>
    </dgm:pt>
    <dgm:pt modelId="{33E61722-62B8-42E4-AC1C-85EBC55D75C2}" type="pres">
      <dgm:prSet presAssocID="{FA9F50E1-F176-46F3-B493-C52AAF3520A7}" presName="thinLine3" presStyleLbl="callout" presStyleIdx="3" presStyleCnt="15"/>
      <dgm:spPr/>
    </dgm:pt>
    <dgm:pt modelId="{B415C37C-1419-44D9-841A-42619A4EE550}" type="pres">
      <dgm:prSet presAssocID="{5534F0F4-E301-479D-9A25-6016ABBBB210}" presName="horz3" presStyleCnt="0"/>
      <dgm:spPr/>
    </dgm:pt>
    <dgm:pt modelId="{16DB06DE-AC0C-426F-B4BA-04E74D494EEE}" type="pres">
      <dgm:prSet presAssocID="{5534F0F4-E301-479D-9A25-6016ABBBB210}" presName="horzSpace3" presStyleCnt="0"/>
      <dgm:spPr/>
    </dgm:pt>
    <dgm:pt modelId="{E5E1C3D3-3FF0-4F3C-A438-C056502478AD}" type="pres">
      <dgm:prSet presAssocID="{5534F0F4-E301-479D-9A25-6016ABBBB210}" presName="tx3" presStyleLbl="revTx" presStyleIdx="6" presStyleCnt="17"/>
      <dgm:spPr/>
    </dgm:pt>
    <dgm:pt modelId="{FF1338CA-90BC-4D6D-A755-D4C5AEEE72A6}" type="pres">
      <dgm:prSet presAssocID="{5534F0F4-E301-479D-9A25-6016ABBBB210}" presName="vert3" presStyleCnt="0"/>
      <dgm:spPr/>
    </dgm:pt>
    <dgm:pt modelId="{B3AF0489-361F-48C9-93B3-8F0A503315C9}" type="pres">
      <dgm:prSet presAssocID="{56B6037A-E014-4D39-BED8-35373DFF8434}" presName="thinLine3" presStyleLbl="callout" presStyleIdx="4" presStyleCnt="15"/>
      <dgm:spPr/>
    </dgm:pt>
    <dgm:pt modelId="{660A31D3-25C4-4F41-B2DE-7EF23ACBA39B}" type="pres">
      <dgm:prSet presAssocID="{AE20DD0D-E15A-440B-8DE5-B261BD940DE8}" presName="horz3" presStyleCnt="0"/>
      <dgm:spPr/>
    </dgm:pt>
    <dgm:pt modelId="{8F31278B-2C78-45A4-8C8E-618DE16929D5}" type="pres">
      <dgm:prSet presAssocID="{AE20DD0D-E15A-440B-8DE5-B261BD940DE8}" presName="horzSpace3" presStyleCnt="0"/>
      <dgm:spPr/>
    </dgm:pt>
    <dgm:pt modelId="{40DB0CF2-BA2A-48BF-8D24-16E444A1CB7C}" type="pres">
      <dgm:prSet presAssocID="{AE20DD0D-E15A-440B-8DE5-B261BD940DE8}" presName="tx3" presStyleLbl="revTx" presStyleIdx="7" presStyleCnt="17"/>
      <dgm:spPr/>
    </dgm:pt>
    <dgm:pt modelId="{EE32059D-EAA5-4972-A913-35D1933F2835}" type="pres">
      <dgm:prSet presAssocID="{AE20DD0D-E15A-440B-8DE5-B261BD940DE8}" presName="vert3" presStyleCnt="0"/>
      <dgm:spPr/>
    </dgm:pt>
    <dgm:pt modelId="{153F9E7E-B229-41A2-9283-30598AB23763}" type="pres">
      <dgm:prSet presAssocID="{B70D4480-F674-4E90-9236-1A7C166F4DAC}" presName="thinLine3" presStyleLbl="callout" presStyleIdx="5" presStyleCnt="15"/>
      <dgm:spPr/>
    </dgm:pt>
    <dgm:pt modelId="{1064F36E-1037-4835-9E72-03138DD86B2E}" type="pres">
      <dgm:prSet presAssocID="{12DC3F96-5DAC-46DF-99E2-CFC1C35F612A}" presName="horz3" presStyleCnt="0"/>
      <dgm:spPr/>
    </dgm:pt>
    <dgm:pt modelId="{FC3A42C8-A6C7-49A4-9FAB-6EF5D6997D5D}" type="pres">
      <dgm:prSet presAssocID="{12DC3F96-5DAC-46DF-99E2-CFC1C35F612A}" presName="horzSpace3" presStyleCnt="0"/>
      <dgm:spPr/>
    </dgm:pt>
    <dgm:pt modelId="{9C2DC3B8-899C-4C57-827E-9CFD18EC867F}" type="pres">
      <dgm:prSet presAssocID="{12DC3F96-5DAC-46DF-99E2-CFC1C35F612A}" presName="tx3" presStyleLbl="revTx" presStyleIdx="8" presStyleCnt="17"/>
      <dgm:spPr/>
    </dgm:pt>
    <dgm:pt modelId="{33897D00-71A9-4F5F-84C9-9E29D0C35DCA}" type="pres">
      <dgm:prSet presAssocID="{12DC3F96-5DAC-46DF-99E2-CFC1C35F612A}" presName="vert3" presStyleCnt="0"/>
      <dgm:spPr/>
    </dgm:pt>
    <dgm:pt modelId="{E1C7BC6D-482E-4FC2-90D7-13D87799A807}" type="pres">
      <dgm:prSet presAssocID="{03809358-38AE-429B-8EAB-FCC4F6D0816D}" presName="thinLine3" presStyleLbl="callout" presStyleIdx="6" presStyleCnt="15"/>
      <dgm:spPr/>
    </dgm:pt>
    <dgm:pt modelId="{898636F9-7211-442C-978F-EA9134C5A588}" type="pres">
      <dgm:prSet presAssocID="{27E96C62-6610-4907-9684-E7898EF61232}" presName="horz3" presStyleCnt="0"/>
      <dgm:spPr/>
    </dgm:pt>
    <dgm:pt modelId="{ACBB8CA0-1EB4-4798-AB6D-23299ED78408}" type="pres">
      <dgm:prSet presAssocID="{27E96C62-6610-4907-9684-E7898EF61232}" presName="horzSpace3" presStyleCnt="0"/>
      <dgm:spPr/>
    </dgm:pt>
    <dgm:pt modelId="{ABDFE8C1-21B9-4BD3-ADB6-1F7E78D540C3}" type="pres">
      <dgm:prSet presAssocID="{27E96C62-6610-4907-9684-E7898EF61232}" presName="tx3" presStyleLbl="revTx" presStyleIdx="9" presStyleCnt="17"/>
      <dgm:spPr/>
    </dgm:pt>
    <dgm:pt modelId="{774C94F9-26CF-48AF-AADE-7B8292A5F44D}" type="pres">
      <dgm:prSet presAssocID="{27E96C62-6610-4907-9684-E7898EF61232}" presName="vert3" presStyleCnt="0"/>
      <dgm:spPr/>
    </dgm:pt>
    <dgm:pt modelId="{09471DC7-3D0C-4008-8F71-655C37FB622B}" type="pres">
      <dgm:prSet presAssocID="{C77EEB14-9F35-48B6-B0E9-AF316CED6F1D}" presName="thinLine3" presStyleLbl="callout" presStyleIdx="7" presStyleCnt="15"/>
      <dgm:spPr/>
    </dgm:pt>
    <dgm:pt modelId="{0A497C79-F376-4F64-884A-C879EC644749}" type="pres">
      <dgm:prSet presAssocID="{C67A1673-EB5C-458F-A970-CE919032D005}" presName="horz3" presStyleCnt="0"/>
      <dgm:spPr/>
    </dgm:pt>
    <dgm:pt modelId="{D8D1EDC3-B25C-44A7-B0FB-380C9033B079}" type="pres">
      <dgm:prSet presAssocID="{C67A1673-EB5C-458F-A970-CE919032D005}" presName="horzSpace3" presStyleCnt="0"/>
      <dgm:spPr/>
    </dgm:pt>
    <dgm:pt modelId="{6F639345-6FC9-453E-BA8C-297451C3500D}" type="pres">
      <dgm:prSet presAssocID="{C67A1673-EB5C-458F-A970-CE919032D005}" presName="tx3" presStyleLbl="revTx" presStyleIdx="10" presStyleCnt="17"/>
      <dgm:spPr/>
    </dgm:pt>
    <dgm:pt modelId="{E92E1CBF-EAAE-4D14-B7FF-CC0909A89A04}" type="pres">
      <dgm:prSet presAssocID="{C67A1673-EB5C-458F-A970-CE919032D005}" presName="vert3" presStyleCnt="0"/>
      <dgm:spPr/>
    </dgm:pt>
    <dgm:pt modelId="{3ADD5B3B-3EA9-4E27-9B92-F5C80ED39DFC}" type="pres">
      <dgm:prSet presAssocID="{DCF1D3F5-C4CC-4A06-B2C5-8464BC64B9D0}" presName="thinLine3" presStyleLbl="callout" presStyleIdx="8" presStyleCnt="15"/>
      <dgm:spPr/>
    </dgm:pt>
    <dgm:pt modelId="{9D7FB9F6-6ECB-4F85-8871-D34CCEB43BBC}" type="pres">
      <dgm:prSet presAssocID="{A08D88D2-0C2B-4FC5-A969-BF73463208FA}" presName="horz3" presStyleCnt="0"/>
      <dgm:spPr/>
    </dgm:pt>
    <dgm:pt modelId="{9F53ECFA-D4D6-4690-8A59-3366C56F14FA}" type="pres">
      <dgm:prSet presAssocID="{A08D88D2-0C2B-4FC5-A969-BF73463208FA}" presName="horzSpace3" presStyleCnt="0"/>
      <dgm:spPr/>
    </dgm:pt>
    <dgm:pt modelId="{88A5BE17-9047-45F7-98C7-BF48144F931B}" type="pres">
      <dgm:prSet presAssocID="{A08D88D2-0C2B-4FC5-A969-BF73463208FA}" presName="tx3" presStyleLbl="revTx" presStyleIdx="11" presStyleCnt="17"/>
      <dgm:spPr/>
    </dgm:pt>
    <dgm:pt modelId="{AE609AC9-69A0-4589-B1CC-BEDCA554DE51}" type="pres">
      <dgm:prSet presAssocID="{A08D88D2-0C2B-4FC5-A969-BF73463208FA}" presName="vert3" presStyleCnt="0"/>
      <dgm:spPr/>
    </dgm:pt>
    <dgm:pt modelId="{380A12BD-F909-4BBE-8F83-797ECC5E80F7}" type="pres">
      <dgm:prSet presAssocID="{F6921B54-7A63-4578-9033-8D7A5ACEBDCF}" presName="thinLine3" presStyleLbl="callout" presStyleIdx="9" presStyleCnt="15"/>
      <dgm:spPr/>
    </dgm:pt>
    <dgm:pt modelId="{013ADBE5-D848-4E24-8012-A1C51BCF72A7}" type="pres">
      <dgm:prSet presAssocID="{7AE06A79-85B8-4027-AACB-005C0B5E0F5D}" presName="horz3" presStyleCnt="0"/>
      <dgm:spPr/>
    </dgm:pt>
    <dgm:pt modelId="{271CA756-DC6E-4DD1-96D6-08B9EE446468}" type="pres">
      <dgm:prSet presAssocID="{7AE06A79-85B8-4027-AACB-005C0B5E0F5D}" presName="horzSpace3" presStyleCnt="0"/>
      <dgm:spPr/>
    </dgm:pt>
    <dgm:pt modelId="{F00C7C79-4A45-4422-A143-327A276F9D93}" type="pres">
      <dgm:prSet presAssocID="{7AE06A79-85B8-4027-AACB-005C0B5E0F5D}" presName="tx3" presStyleLbl="revTx" presStyleIdx="12" presStyleCnt="17"/>
      <dgm:spPr/>
    </dgm:pt>
    <dgm:pt modelId="{66E986A3-AF98-41C3-B913-2E466A243B25}" type="pres">
      <dgm:prSet presAssocID="{7AE06A79-85B8-4027-AACB-005C0B5E0F5D}" presName="vert3" presStyleCnt="0"/>
      <dgm:spPr/>
    </dgm:pt>
    <dgm:pt modelId="{C8664E6A-3BAF-4761-BB6C-7F85A7DECD04}" type="pres">
      <dgm:prSet presAssocID="{2F524CF4-50F5-42B9-AD5F-63FB9102C6B3}" presName="thinLine3" presStyleLbl="callout" presStyleIdx="10" presStyleCnt="15"/>
      <dgm:spPr/>
    </dgm:pt>
    <dgm:pt modelId="{59355969-005F-4DBC-86AE-F0BB5A8850B9}" type="pres">
      <dgm:prSet presAssocID="{9D4617CE-541C-48F6-A0F6-BAFC7FEA0C7B}" presName="horz3" presStyleCnt="0"/>
      <dgm:spPr/>
    </dgm:pt>
    <dgm:pt modelId="{033664B9-377C-4540-B256-2B4B43114A0C}" type="pres">
      <dgm:prSet presAssocID="{9D4617CE-541C-48F6-A0F6-BAFC7FEA0C7B}" presName="horzSpace3" presStyleCnt="0"/>
      <dgm:spPr/>
    </dgm:pt>
    <dgm:pt modelId="{5430CE14-A251-44A6-BE65-BAE2E6EBC6C7}" type="pres">
      <dgm:prSet presAssocID="{9D4617CE-541C-48F6-A0F6-BAFC7FEA0C7B}" presName="tx3" presStyleLbl="revTx" presStyleIdx="13" presStyleCnt="17"/>
      <dgm:spPr/>
    </dgm:pt>
    <dgm:pt modelId="{48B3876A-FF17-4AD9-9FF6-5AF00D6F303A}" type="pres">
      <dgm:prSet presAssocID="{9D4617CE-541C-48F6-A0F6-BAFC7FEA0C7B}" presName="vert3" presStyleCnt="0"/>
      <dgm:spPr/>
    </dgm:pt>
    <dgm:pt modelId="{A14B2A37-CC48-4389-BF15-0873F45C21B6}" type="pres">
      <dgm:prSet presAssocID="{0F219680-6A61-4B3B-8CE4-5F20DBF8AB87}" presName="thinLine3" presStyleLbl="callout" presStyleIdx="11" presStyleCnt="15"/>
      <dgm:spPr/>
    </dgm:pt>
    <dgm:pt modelId="{EAC5A046-104E-4862-A4BA-F4601223E2E8}" type="pres">
      <dgm:prSet presAssocID="{878F4043-1FDC-496F-BD62-AE5B9B03E322}" presName="horz3" presStyleCnt="0"/>
      <dgm:spPr/>
    </dgm:pt>
    <dgm:pt modelId="{BD4C861C-8954-4128-8B40-E20D28C6B1CE}" type="pres">
      <dgm:prSet presAssocID="{878F4043-1FDC-496F-BD62-AE5B9B03E322}" presName="horzSpace3" presStyleCnt="0"/>
      <dgm:spPr/>
    </dgm:pt>
    <dgm:pt modelId="{0F8BC589-9BF9-4C19-8A33-6771EE99AC78}" type="pres">
      <dgm:prSet presAssocID="{878F4043-1FDC-496F-BD62-AE5B9B03E322}" presName="tx3" presStyleLbl="revTx" presStyleIdx="14" presStyleCnt="17"/>
      <dgm:spPr/>
    </dgm:pt>
    <dgm:pt modelId="{C84119F1-BEEE-42AF-A4A2-3808CF2AA87D}" type="pres">
      <dgm:prSet presAssocID="{878F4043-1FDC-496F-BD62-AE5B9B03E322}" presName="vert3" presStyleCnt="0"/>
      <dgm:spPr/>
    </dgm:pt>
    <dgm:pt modelId="{9D9EBFC2-0D7A-4388-BACC-4318FCA92AAA}" type="pres">
      <dgm:prSet presAssocID="{6E00B703-34E5-4317-A168-2FD0B2A6EE49}" presName="thinLine3" presStyleLbl="callout" presStyleIdx="12" presStyleCnt="15"/>
      <dgm:spPr/>
    </dgm:pt>
    <dgm:pt modelId="{6FD98F7A-820F-4040-BDCA-B74A3841CA1A}" type="pres">
      <dgm:prSet presAssocID="{79CFAD61-4242-4B19-AAC8-51594447135F}" presName="horz3" presStyleCnt="0"/>
      <dgm:spPr/>
    </dgm:pt>
    <dgm:pt modelId="{4996C6B8-9724-408F-BB82-CFF665C3FDBD}" type="pres">
      <dgm:prSet presAssocID="{79CFAD61-4242-4B19-AAC8-51594447135F}" presName="horzSpace3" presStyleCnt="0"/>
      <dgm:spPr/>
    </dgm:pt>
    <dgm:pt modelId="{DDD24AF5-6D08-4C0C-9D6F-26978DFCED7A}" type="pres">
      <dgm:prSet presAssocID="{79CFAD61-4242-4B19-AAC8-51594447135F}" presName="tx3" presStyleLbl="revTx" presStyleIdx="15" presStyleCnt="17"/>
      <dgm:spPr/>
    </dgm:pt>
    <dgm:pt modelId="{3B2F2096-A138-4A3A-B6B0-C9F9C2DBB925}" type="pres">
      <dgm:prSet presAssocID="{79CFAD61-4242-4B19-AAC8-51594447135F}" presName="vert3" presStyleCnt="0"/>
      <dgm:spPr/>
    </dgm:pt>
    <dgm:pt modelId="{5AE8FCEB-2680-43E3-BD6D-17F1A449DFB5}" type="pres">
      <dgm:prSet presAssocID="{F53A773F-204D-464D-AF68-D011CF424FDA}" presName="thinLine3" presStyleLbl="callout" presStyleIdx="13" presStyleCnt="15"/>
      <dgm:spPr/>
    </dgm:pt>
    <dgm:pt modelId="{AF94EFD4-4103-43EB-A85D-F0D23D2B8324}" type="pres">
      <dgm:prSet presAssocID="{C095A56B-2D49-48FC-A110-0C6E948A546D}" presName="horz3" presStyleCnt="0"/>
      <dgm:spPr/>
    </dgm:pt>
    <dgm:pt modelId="{11D59B9F-D58D-4A0B-9314-54BA90334C86}" type="pres">
      <dgm:prSet presAssocID="{C095A56B-2D49-48FC-A110-0C6E948A546D}" presName="horzSpace3" presStyleCnt="0"/>
      <dgm:spPr/>
    </dgm:pt>
    <dgm:pt modelId="{B086C3DA-E471-466A-BD12-F9BE6C3E8823}" type="pres">
      <dgm:prSet presAssocID="{C095A56B-2D49-48FC-A110-0C6E948A546D}" presName="tx3" presStyleLbl="revTx" presStyleIdx="16" presStyleCnt="17"/>
      <dgm:spPr/>
    </dgm:pt>
    <dgm:pt modelId="{F8EB7F09-E8BD-472B-93D9-CED3187E58A2}" type="pres">
      <dgm:prSet presAssocID="{C095A56B-2D49-48FC-A110-0C6E948A546D}" presName="vert3" presStyleCnt="0"/>
      <dgm:spPr/>
    </dgm:pt>
    <dgm:pt modelId="{A0123805-6D00-429B-A557-58BDE374F86A}" type="pres">
      <dgm:prSet presAssocID="{4436DC55-0A33-4400-B78E-B427E4C8FE72}" presName="thinLine2b" presStyleLbl="callout" presStyleIdx="14" presStyleCnt="15"/>
      <dgm:spPr/>
    </dgm:pt>
    <dgm:pt modelId="{878CE937-E0FB-42BF-98D7-0FDE9C549F32}" type="pres">
      <dgm:prSet presAssocID="{4436DC55-0A33-4400-B78E-B427E4C8FE72}" presName="vertSpace2b" presStyleCnt="0"/>
      <dgm:spPr/>
    </dgm:pt>
  </dgm:ptLst>
  <dgm:cxnLst>
    <dgm:cxn modelId="{D03AB108-4B25-48BA-9E6C-870851BCD250}" srcId="{4436DC55-0A33-4400-B78E-B427E4C8FE72}" destId="{7AE06A79-85B8-4027-AACB-005C0B5E0F5D}" srcOrd="10" destOrd="0" parTransId="{693D0212-D7FE-4150-A3C4-FB2A30607D1A}" sibTransId="{2F524CF4-50F5-42B9-AD5F-63FB9102C6B3}"/>
    <dgm:cxn modelId="{88F4FC1B-1702-4B5B-BDC4-6F36B58F2E36}" type="presOf" srcId="{AE20DD0D-E15A-440B-8DE5-B261BD940DE8}" destId="{40DB0CF2-BA2A-48BF-8D24-16E444A1CB7C}" srcOrd="0" destOrd="0" presId="urn:microsoft.com/office/officeart/2008/layout/LinedList"/>
    <dgm:cxn modelId="{B09A472B-53DC-4986-BE49-861A6F401EBB}" srcId="{4436DC55-0A33-4400-B78E-B427E4C8FE72}" destId="{DC90D293-0BA7-4C52-91C4-AABDEBD0F5FA}" srcOrd="1" destOrd="0" parTransId="{66305061-AF07-4EC4-8C2A-B7050842BF31}" sibTransId="{9C3CCBBD-3A10-45F4-B818-B3B276EA1348}"/>
    <dgm:cxn modelId="{9D2B5830-C4AB-43DF-808E-C3A682E485CE}" srcId="{4436DC55-0A33-4400-B78E-B427E4C8FE72}" destId="{D8798A52-8EBA-471B-A2DC-CBE38EAA5CB3}" srcOrd="3" destOrd="0" parTransId="{1758DA7B-C870-42FD-94A5-FA1A8223B2A3}" sibTransId="{FA9F50E1-F176-46F3-B493-C52AAF3520A7}"/>
    <dgm:cxn modelId="{1C567138-48BE-49EB-8BF6-D315717B99AF}" type="presOf" srcId="{4436DC55-0A33-4400-B78E-B427E4C8FE72}" destId="{4458AC2B-0B7F-4DFA-98DE-AE1E6F452409}" srcOrd="0" destOrd="0" presId="urn:microsoft.com/office/officeart/2008/layout/LinedList"/>
    <dgm:cxn modelId="{C50AEA5F-A495-4B5D-98BB-BE65CE248D00}" type="presOf" srcId="{9D4617CE-541C-48F6-A0F6-BAFC7FEA0C7B}" destId="{5430CE14-A251-44A6-BE65-BAE2E6EBC6C7}" srcOrd="0" destOrd="0" presId="urn:microsoft.com/office/officeart/2008/layout/LinedList"/>
    <dgm:cxn modelId="{A725FE46-AAF6-4592-ADC6-83301F161200}" type="presOf" srcId="{79CFAD61-4242-4B19-AAC8-51594447135F}" destId="{DDD24AF5-6D08-4C0C-9D6F-26978DFCED7A}" srcOrd="0" destOrd="0" presId="urn:microsoft.com/office/officeart/2008/layout/LinedList"/>
    <dgm:cxn modelId="{6DAE9D4C-0475-41FC-A3A5-C9F0CF96D1A1}" srcId="{4436DC55-0A33-4400-B78E-B427E4C8FE72}" destId="{C095A56B-2D49-48FC-A110-0C6E948A546D}" srcOrd="14" destOrd="0" parTransId="{12EF3A4D-8383-4D8F-8717-E2026142394D}" sibTransId="{043EFE28-E11B-48CD-A9B2-3389F943A0B2}"/>
    <dgm:cxn modelId="{D93D214E-9600-4B87-96C2-C3B195BD8F5F}" type="presOf" srcId="{C095A56B-2D49-48FC-A110-0C6E948A546D}" destId="{B086C3DA-E471-466A-BD12-F9BE6C3E8823}" srcOrd="0" destOrd="0" presId="urn:microsoft.com/office/officeart/2008/layout/LinedList"/>
    <dgm:cxn modelId="{7E338350-2EB1-4ACD-BDC9-A771AD9ADD23}" srcId="{4436DC55-0A33-4400-B78E-B427E4C8FE72}" destId="{5534F0F4-E301-479D-9A25-6016ABBBB210}" srcOrd="4" destOrd="0" parTransId="{3B1E14DA-3558-4763-8449-02BDDD54287C}" sibTransId="{56B6037A-E014-4D39-BED8-35373DFF8434}"/>
    <dgm:cxn modelId="{B0CC2675-548F-4860-866F-55958CD4221F}" srcId="{4436DC55-0A33-4400-B78E-B427E4C8FE72}" destId="{27E96C62-6610-4907-9684-E7898EF61232}" srcOrd="7" destOrd="0" parTransId="{7EB6B689-2D01-48E7-95A1-CEE1356EB7D9}" sibTransId="{C77EEB14-9F35-48B6-B0E9-AF316CED6F1D}"/>
    <dgm:cxn modelId="{04E24D56-D6C9-419D-899C-6770209EB5DE}" type="presOf" srcId="{DC90D293-0BA7-4C52-91C4-AABDEBD0F5FA}" destId="{6C789C17-199A-479C-812A-9EDB724211DA}" srcOrd="0" destOrd="0" presId="urn:microsoft.com/office/officeart/2008/layout/LinedList"/>
    <dgm:cxn modelId="{3CA2445A-6F6D-44E8-809F-CF3F491EC237}" srcId="{4436DC55-0A33-4400-B78E-B427E4C8FE72}" destId="{79CFAD61-4242-4B19-AAC8-51594447135F}" srcOrd="13" destOrd="0" parTransId="{B76A2CF2-D5E7-466C-B0A1-DC9F043EDEC3}" sibTransId="{F53A773F-204D-464D-AF68-D011CF424FDA}"/>
    <dgm:cxn modelId="{C6D3A37F-0A42-4F20-9055-EA7097FD508F}" srcId="{4436DC55-0A33-4400-B78E-B427E4C8FE72}" destId="{AE20DD0D-E15A-440B-8DE5-B261BD940DE8}" srcOrd="5" destOrd="0" parTransId="{6F799480-953E-4339-8D20-660FA9BDD328}" sibTransId="{B70D4480-F674-4E90-9236-1A7C166F4DAC}"/>
    <dgm:cxn modelId="{1D31878D-B9DC-4908-A7C2-3FFC0D0F9C03}" type="presOf" srcId="{878F4043-1FDC-496F-BD62-AE5B9B03E322}" destId="{0F8BC589-9BF9-4C19-8A33-6771EE99AC78}" srcOrd="0" destOrd="0" presId="urn:microsoft.com/office/officeart/2008/layout/LinedList"/>
    <dgm:cxn modelId="{03C4E693-E748-482B-9F41-0D71AE86DA00}" srcId="{4436DC55-0A33-4400-B78E-B427E4C8FE72}" destId="{A08D88D2-0C2B-4FC5-A969-BF73463208FA}" srcOrd="9" destOrd="0" parTransId="{B2E2C35E-F738-4290-B36E-134B904A16E7}" sibTransId="{F6921B54-7A63-4578-9033-8D7A5ACEBDCF}"/>
    <dgm:cxn modelId="{56084994-65A4-43CE-AAC1-E554AFE3923E}" type="presOf" srcId="{C67A1673-EB5C-458F-A970-CE919032D005}" destId="{6F639345-6FC9-453E-BA8C-297451C3500D}" srcOrd="0" destOrd="0" presId="urn:microsoft.com/office/officeart/2008/layout/LinedList"/>
    <dgm:cxn modelId="{22DF8A95-924F-4F90-B415-04501140C19A}" type="presOf" srcId="{D714FE11-F482-4176-A0D2-4A148CD9BA12}" destId="{02CC11DD-1BAB-4E88-87F5-CE037CCD7FE9}" srcOrd="0" destOrd="0" presId="urn:microsoft.com/office/officeart/2008/layout/LinedList"/>
    <dgm:cxn modelId="{C5467A97-BB25-4D54-B03C-C9FF88322387}" type="presOf" srcId="{5534F0F4-E301-479D-9A25-6016ABBBB210}" destId="{E5E1C3D3-3FF0-4F3C-A438-C056502478AD}" srcOrd="0" destOrd="0" presId="urn:microsoft.com/office/officeart/2008/layout/LinedList"/>
    <dgm:cxn modelId="{7D629DA4-AE73-44BF-BB3C-4CAD643CCED0}" srcId="{4436DC55-0A33-4400-B78E-B427E4C8FE72}" destId="{9D4617CE-541C-48F6-A0F6-BAFC7FEA0C7B}" srcOrd="11" destOrd="0" parTransId="{338E70C3-071C-4BC0-BB8D-C4064246E6DB}" sibTransId="{0F219680-6A61-4B3B-8CE4-5F20DBF8AB87}"/>
    <dgm:cxn modelId="{7A9E2AB5-9C2E-4A78-927E-5D2D69E1E7C4}" srcId="{4436DC55-0A33-4400-B78E-B427E4C8FE72}" destId="{878F4043-1FDC-496F-BD62-AE5B9B03E322}" srcOrd="12" destOrd="0" parTransId="{D9191D62-AAA6-40E5-8881-BB3CB52BF70B}" sibTransId="{6E00B703-34E5-4317-A168-2FD0B2A6EE49}"/>
    <dgm:cxn modelId="{88CD99BA-D38D-44D7-98CF-F85F7871AB0A}" type="presOf" srcId="{7AE06A79-85B8-4027-AACB-005C0B5E0F5D}" destId="{F00C7C79-4A45-4422-A143-327A276F9D93}" srcOrd="0" destOrd="0" presId="urn:microsoft.com/office/officeart/2008/layout/LinedList"/>
    <dgm:cxn modelId="{86D15FBB-1451-4516-A202-E125BB95194D}" srcId="{4436DC55-0A33-4400-B78E-B427E4C8FE72}" destId="{12DC3F96-5DAC-46DF-99E2-CFC1C35F612A}" srcOrd="6" destOrd="0" parTransId="{3B7654CC-B237-4CBF-AC69-6AF19C6731F4}" sibTransId="{03809358-38AE-429B-8EAB-FCC4F6D0816D}"/>
    <dgm:cxn modelId="{F6C172BD-49F2-4565-A81D-E14D78B88652}" srcId="{4436DC55-0A33-4400-B78E-B427E4C8FE72}" destId="{C67A1673-EB5C-458F-A970-CE919032D005}" srcOrd="8" destOrd="0" parTransId="{1B580E8D-B2CD-4BAB-9CF0-F6E47E534E1B}" sibTransId="{DCF1D3F5-C4CC-4A06-B2C5-8464BC64B9D0}"/>
    <dgm:cxn modelId="{C04E7AC8-35CE-49E5-8922-0A194812D7D4}" type="presOf" srcId="{A08D88D2-0C2B-4FC5-A969-BF73463208FA}" destId="{88A5BE17-9047-45F7-98C7-BF48144F931B}" srcOrd="0" destOrd="0" presId="urn:microsoft.com/office/officeart/2008/layout/LinedList"/>
    <dgm:cxn modelId="{C25CBCD1-3B21-4941-9E4D-F32025BE9660}" srcId="{DD609D4E-5B99-4373-BF21-208DCC108B40}" destId="{4436DC55-0A33-4400-B78E-B427E4C8FE72}" srcOrd="0" destOrd="0" parTransId="{DEBA65A0-7058-493F-9CF6-A281C7E7412E}" sibTransId="{4375773C-26B8-4107-ABFD-C1C88B6ABDCA}"/>
    <dgm:cxn modelId="{EB616FD4-1F6C-4727-AFDA-7D1B641B5E07}" type="presOf" srcId="{6E4E1596-2EFC-4923-A01D-0600CB0955FA}" destId="{CDB21C4D-6047-489E-9F04-1DDA248E06ED}" srcOrd="0" destOrd="0" presId="urn:microsoft.com/office/officeart/2008/layout/LinedList"/>
    <dgm:cxn modelId="{FD777AD6-6AFA-43E0-9119-0EE1D6DB4895}" type="presOf" srcId="{27E96C62-6610-4907-9684-E7898EF61232}" destId="{ABDFE8C1-21B9-4BD3-ADB6-1F7E78D540C3}" srcOrd="0" destOrd="0" presId="urn:microsoft.com/office/officeart/2008/layout/LinedList"/>
    <dgm:cxn modelId="{5CB064DC-BDB2-4A77-A1EB-E1AEF3A12431}" srcId="{4436DC55-0A33-4400-B78E-B427E4C8FE72}" destId="{6E4E1596-2EFC-4923-A01D-0600CB0955FA}" srcOrd="0" destOrd="0" parTransId="{C5003831-ED20-446B-9123-E7D8277F7A35}" sibTransId="{74C2138A-ADDB-4FBA-9510-28E5B8E35F8C}"/>
    <dgm:cxn modelId="{FF17AEE4-8BDF-498A-9011-810E1DB3E41E}" type="presOf" srcId="{F682B374-5937-4159-902B-0ACECFA71E12}" destId="{3D4D0DD7-EC72-4FC4-B0EF-86F085497D5D}" srcOrd="0" destOrd="0" presId="urn:microsoft.com/office/officeart/2008/layout/LinedList"/>
    <dgm:cxn modelId="{359B9FE6-6CCD-490E-8D21-08A368DEC761}" srcId="{D714FE11-F482-4176-A0D2-4A148CD9BA12}" destId="{DD609D4E-5B99-4373-BF21-208DCC108B40}" srcOrd="0" destOrd="0" parTransId="{2A9F4E0E-52CD-4D06-A9E1-7F061F5EF355}" sibTransId="{9C075F4A-17BD-4BDD-A148-EB2814A7D7C5}"/>
    <dgm:cxn modelId="{AB6706EB-342D-467D-996F-613FBE6144B9}" type="presOf" srcId="{12DC3F96-5DAC-46DF-99E2-CFC1C35F612A}" destId="{9C2DC3B8-899C-4C57-827E-9CFD18EC867F}" srcOrd="0" destOrd="0" presId="urn:microsoft.com/office/officeart/2008/layout/LinedList"/>
    <dgm:cxn modelId="{DD91DFEC-60FC-4617-9981-CAC90A93AC7D}" srcId="{4436DC55-0A33-4400-B78E-B427E4C8FE72}" destId="{F682B374-5937-4159-902B-0ACECFA71E12}" srcOrd="2" destOrd="0" parTransId="{C5580FA0-F341-4C6E-AD38-66AFA8FBA8A8}" sibTransId="{9A88D754-36B0-4558-818C-280548676B8C}"/>
    <dgm:cxn modelId="{79ED85F5-42B2-42AA-B865-557300D395D8}" type="presOf" srcId="{DD609D4E-5B99-4373-BF21-208DCC108B40}" destId="{DFE88353-13F1-45D4-8E34-4060D40C59AA}" srcOrd="0" destOrd="0" presId="urn:microsoft.com/office/officeart/2008/layout/LinedList"/>
    <dgm:cxn modelId="{312280F6-2B14-47AC-BB9E-043B9CE9A0E0}" type="presOf" srcId="{D8798A52-8EBA-471B-A2DC-CBE38EAA5CB3}" destId="{1C78DDA4-82AB-4000-9E09-801B99F4A45C}" srcOrd="0" destOrd="0" presId="urn:microsoft.com/office/officeart/2008/layout/LinedList"/>
    <dgm:cxn modelId="{0379D3E0-F599-45DB-BDFA-08B4582D543C}" type="presParOf" srcId="{02CC11DD-1BAB-4E88-87F5-CE037CCD7FE9}" destId="{6F013139-326E-4A7F-BB70-5ADF80B8FD3F}" srcOrd="0" destOrd="0" presId="urn:microsoft.com/office/officeart/2008/layout/LinedList"/>
    <dgm:cxn modelId="{D7C5AF38-9E7B-49C0-993E-87D0EB63114B}" type="presParOf" srcId="{02CC11DD-1BAB-4E88-87F5-CE037CCD7FE9}" destId="{001BA838-C304-4CD3-A9CC-F88FA3FAF487}" srcOrd="1" destOrd="0" presId="urn:microsoft.com/office/officeart/2008/layout/LinedList"/>
    <dgm:cxn modelId="{FEF0B868-6EF8-4304-A3F5-17EACD3A4FB4}" type="presParOf" srcId="{001BA838-C304-4CD3-A9CC-F88FA3FAF487}" destId="{DFE88353-13F1-45D4-8E34-4060D40C59AA}" srcOrd="0" destOrd="0" presId="urn:microsoft.com/office/officeart/2008/layout/LinedList"/>
    <dgm:cxn modelId="{AC095B89-A9C4-4FE1-AB04-24D5E6B321C0}" type="presParOf" srcId="{001BA838-C304-4CD3-A9CC-F88FA3FAF487}" destId="{08DD4893-13C4-4DB3-9134-E19AD034D6A4}" srcOrd="1" destOrd="0" presId="urn:microsoft.com/office/officeart/2008/layout/LinedList"/>
    <dgm:cxn modelId="{EA69AD71-2AE9-4498-92D5-F663681B137B}" type="presParOf" srcId="{08DD4893-13C4-4DB3-9134-E19AD034D6A4}" destId="{E088F8C8-EC7C-490E-93D9-BD326A539530}" srcOrd="0" destOrd="0" presId="urn:microsoft.com/office/officeart/2008/layout/LinedList"/>
    <dgm:cxn modelId="{AA9046DD-038F-421F-9B71-324D38A56156}" type="presParOf" srcId="{08DD4893-13C4-4DB3-9134-E19AD034D6A4}" destId="{5D438A92-C573-4B3F-9926-25423A47AE5A}" srcOrd="1" destOrd="0" presId="urn:microsoft.com/office/officeart/2008/layout/LinedList"/>
    <dgm:cxn modelId="{17C89970-2046-406C-9382-537C1037E371}" type="presParOf" srcId="{5D438A92-C573-4B3F-9926-25423A47AE5A}" destId="{13B73B01-F4A2-4707-A72E-333F218B9AD4}" srcOrd="0" destOrd="0" presId="urn:microsoft.com/office/officeart/2008/layout/LinedList"/>
    <dgm:cxn modelId="{3147616A-BE7F-4511-AD95-968F18855FDD}" type="presParOf" srcId="{5D438A92-C573-4B3F-9926-25423A47AE5A}" destId="{4458AC2B-0B7F-4DFA-98DE-AE1E6F452409}" srcOrd="1" destOrd="0" presId="urn:microsoft.com/office/officeart/2008/layout/LinedList"/>
    <dgm:cxn modelId="{C1A4EFF3-77FD-4FA3-A697-4A0522788B14}" type="presParOf" srcId="{5D438A92-C573-4B3F-9926-25423A47AE5A}" destId="{DAE3D97B-26A2-44C9-8FE2-47256B1B1B82}" srcOrd="2" destOrd="0" presId="urn:microsoft.com/office/officeart/2008/layout/LinedList"/>
    <dgm:cxn modelId="{FDCDCBC3-01AD-4121-812E-E401BC5BDD44}" type="presParOf" srcId="{DAE3D97B-26A2-44C9-8FE2-47256B1B1B82}" destId="{814F0CFD-0196-40BA-B0CC-BFDBB6E15F00}" srcOrd="0" destOrd="0" presId="urn:microsoft.com/office/officeart/2008/layout/LinedList"/>
    <dgm:cxn modelId="{8E19DF63-C513-4D01-A480-BBB96629B0CF}" type="presParOf" srcId="{814F0CFD-0196-40BA-B0CC-BFDBB6E15F00}" destId="{E8B6FCD3-B6D2-4A80-B4A2-79977F40B90E}" srcOrd="0" destOrd="0" presId="urn:microsoft.com/office/officeart/2008/layout/LinedList"/>
    <dgm:cxn modelId="{A402CAB7-D259-4FBE-8EA1-AC5920C6096E}" type="presParOf" srcId="{814F0CFD-0196-40BA-B0CC-BFDBB6E15F00}" destId="{CDB21C4D-6047-489E-9F04-1DDA248E06ED}" srcOrd="1" destOrd="0" presId="urn:microsoft.com/office/officeart/2008/layout/LinedList"/>
    <dgm:cxn modelId="{C77F6709-6FE8-4B0A-8A5D-A83FA5524305}" type="presParOf" srcId="{814F0CFD-0196-40BA-B0CC-BFDBB6E15F00}" destId="{C3F5A3EB-AF03-4ABD-A86D-F73CA7169A53}" srcOrd="2" destOrd="0" presId="urn:microsoft.com/office/officeart/2008/layout/LinedList"/>
    <dgm:cxn modelId="{91A795E2-EA9D-40C0-834D-AB18AE146981}" type="presParOf" srcId="{DAE3D97B-26A2-44C9-8FE2-47256B1B1B82}" destId="{6BED5743-1D73-4080-964E-D5CDFAE25654}" srcOrd="1" destOrd="0" presId="urn:microsoft.com/office/officeart/2008/layout/LinedList"/>
    <dgm:cxn modelId="{98629814-704F-4F7A-A32F-5B75F9719868}" type="presParOf" srcId="{DAE3D97B-26A2-44C9-8FE2-47256B1B1B82}" destId="{7ADB9A9B-0C79-4D81-BC8B-518B8D62424F}" srcOrd="2" destOrd="0" presId="urn:microsoft.com/office/officeart/2008/layout/LinedList"/>
    <dgm:cxn modelId="{ABAD6EA2-6FAA-4A8A-8F41-AAADF36D537D}" type="presParOf" srcId="{7ADB9A9B-0C79-4D81-BC8B-518B8D62424F}" destId="{7CE69B55-A2F4-4E95-8122-DC08EEF4517A}" srcOrd="0" destOrd="0" presId="urn:microsoft.com/office/officeart/2008/layout/LinedList"/>
    <dgm:cxn modelId="{99B48975-65B6-4E43-8FE3-90D8D8AD4A51}" type="presParOf" srcId="{7ADB9A9B-0C79-4D81-BC8B-518B8D62424F}" destId="{6C789C17-199A-479C-812A-9EDB724211DA}" srcOrd="1" destOrd="0" presId="urn:microsoft.com/office/officeart/2008/layout/LinedList"/>
    <dgm:cxn modelId="{C021BB53-B6CC-4CE4-B539-612904BA5E84}" type="presParOf" srcId="{7ADB9A9B-0C79-4D81-BC8B-518B8D62424F}" destId="{308D751D-EE69-468C-9BC0-5099FE1886EE}" srcOrd="2" destOrd="0" presId="urn:microsoft.com/office/officeart/2008/layout/LinedList"/>
    <dgm:cxn modelId="{4E1DC5C7-1077-4B2A-B569-6DC9AD0E1136}" type="presParOf" srcId="{DAE3D97B-26A2-44C9-8FE2-47256B1B1B82}" destId="{163746BF-FF8B-4333-ADBB-3F8B888711D2}" srcOrd="3" destOrd="0" presId="urn:microsoft.com/office/officeart/2008/layout/LinedList"/>
    <dgm:cxn modelId="{2D31573B-6F10-4837-A49F-CC00E2058842}" type="presParOf" srcId="{DAE3D97B-26A2-44C9-8FE2-47256B1B1B82}" destId="{7BE4A1E5-6951-4925-8620-049B8B524BE4}" srcOrd="4" destOrd="0" presId="urn:microsoft.com/office/officeart/2008/layout/LinedList"/>
    <dgm:cxn modelId="{E73E8FE9-BEB1-4D49-9CD6-3680FBBFD5C5}" type="presParOf" srcId="{7BE4A1E5-6951-4925-8620-049B8B524BE4}" destId="{50C04F82-13F4-4F05-8C56-790FFE28696B}" srcOrd="0" destOrd="0" presId="urn:microsoft.com/office/officeart/2008/layout/LinedList"/>
    <dgm:cxn modelId="{055C2592-93F9-4783-A938-F7C34FA55B55}" type="presParOf" srcId="{7BE4A1E5-6951-4925-8620-049B8B524BE4}" destId="{3D4D0DD7-EC72-4FC4-B0EF-86F085497D5D}" srcOrd="1" destOrd="0" presId="urn:microsoft.com/office/officeart/2008/layout/LinedList"/>
    <dgm:cxn modelId="{5B49A0A1-7230-429E-80B5-C2C17F7D973D}" type="presParOf" srcId="{7BE4A1E5-6951-4925-8620-049B8B524BE4}" destId="{9AE6EA9B-CF30-4B2F-8100-2BE6CCB7D118}" srcOrd="2" destOrd="0" presId="urn:microsoft.com/office/officeart/2008/layout/LinedList"/>
    <dgm:cxn modelId="{750B8C7D-6D8E-42CF-9C01-9F2DE7A78ECA}" type="presParOf" srcId="{DAE3D97B-26A2-44C9-8FE2-47256B1B1B82}" destId="{55E894AC-8D3B-4E40-B2D0-AC8F482D0AFE}" srcOrd="5" destOrd="0" presId="urn:microsoft.com/office/officeart/2008/layout/LinedList"/>
    <dgm:cxn modelId="{74E1BFFC-E8C6-4A5D-B82F-F645468E9179}" type="presParOf" srcId="{DAE3D97B-26A2-44C9-8FE2-47256B1B1B82}" destId="{DA53D30F-C747-4B06-ABE9-DE2C7746D40C}" srcOrd="6" destOrd="0" presId="urn:microsoft.com/office/officeart/2008/layout/LinedList"/>
    <dgm:cxn modelId="{61571112-5B20-4B02-BC6A-DD0339552DD6}" type="presParOf" srcId="{DA53D30F-C747-4B06-ABE9-DE2C7746D40C}" destId="{16A2224E-A40A-4BBA-A812-766B6C1CE319}" srcOrd="0" destOrd="0" presId="urn:microsoft.com/office/officeart/2008/layout/LinedList"/>
    <dgm:cxn modelId="{547F5B87-E0FA-43A8-81E3-484E85853B12}" type="presParOf" srcId="{DA53D30F-C747-4B06-ABE9-DE2C7746D40C}" destId="{1C78DDA4-82AB-4000-9E09-801B99F4A45C}" srcOrd="1" destOrd="0" presId="urn:microsoft.com/office/officeart/2008/layout/LinedList"/>
    <dgm:cxn modelId="{B5CDA21B-4A58-4BFB-82E0-F037B209E825}" type="presParOf" srcId="{DA53D30F-C747-4B06-ABE9-DE2C7746D40C}" destId="{E069A6EF-43ED-4F16-A16C-BAD9951A4F63}" srcOrd="2" destOrd="0" presId="urn:microsoft.com/office/officeart/2008/layout/LinedList"/>
    <dgm:cxn modelId="{753A7BB0-1229-4E69-B2EB-714DA8C04C92}" type="presParOf" srcId="{DAE3D97B-26A2-44C9-8FE2-47256B1B1B82}" destId="{33E61722-62B8-42E4-AC1C-85EBC55D75C2}" srcOrd="7" destOrd="0" presId="urn:microsoft.com/office/officeart/2008/layout/LinedList"/>
    <dgm:cxn modelId="{888F1142-D64B-4A94-8779-781F1DF993BA}" type="presParOf" srcId="{DAE3D97B-26A2-44C9-8FE2-47256B1B1B82}" destId="{B415C37C-1419-44D9-841A-42619A4EE550}" srcOrd="8" destOrd="0" presId="urn:microsoft.com/office/officeart/2008/layout/LinedList"/>
    <dgm:cxn modelId="{CF6382B9-C568-44CF-82F0-E21260B0BD02}" type="presParOf" srcId="{B415C37C-1419-44D9-841A-42619A4EE550}" destId="{16DB06DE-AC0C-426F-B4BA-04E74D494EEE}" srcOrd="0" destOrd="0" presId="urn:microsoft.com/office/officeart/2008/layout/LinedList"/>
    <dgm:cxn modelId="{622DE846-37DF-417B-AD8B-9C782A25AE11}" type="presParOf" srcId="{B415C37C-1419-44D9-841A-42619A4EE550}" destId="{E5E1C3D3-3FF0-4F3C-A438-C056502478AD}" srcOrd="1" destOrd="0" presId="urn:microsoft.com/office/officeart/2008/layout/LinedList"/>
    <dgm:cxn modelId="{677C1B10-7B77-4140-932E-D429F80812E5}" type="presParOf" srcId="{B415C37C-1419-44D9-841A-42619A4EE550}" destId="{FF1338CA-90BC-4D6D-A755-D4C5AEEE72A6}" srcOrd="2" destOrd="0" presId="urn:microsoft.com/office/officeart/2008/layout/LinedList"/>
    <dgm:cxn modelId="{AFC093AD-AE02-47A8-9200-9FEE3F481283}" type="presParOf" srcId="{DAE3D97B-26A2-44C9-8FE2-47256B1B1B82}" destId="{B3AF0489-361F-48C9-93B3-8F0A503315C9}" srcOrd="9" destOrd="0" presId="urn:microsoft.com/office/officeart/2008/layout/LinedList"/>
    <dgm:cxn modelId="{1D48AD6C-304C-45A4-9BC4-711C72AC024A}" type="presParOf" srcId="{DAE3D97B-26A2-44C9-8FE2-47256B1B1B82}" destId="{660A31D3-25C4-4F41-B2DE-7EF23ACBA39B}" srcOrd="10" destOrd="0" presId="urn:microsoft.com/office/officeart/2008/layout/LinedList"/>
    <dgm:cxn modelId="{3B451F64-CA17-486F-90BA-52363BBD4AA5}" type="presParOf" srcId="{660A31D3-25C4-4F41-B2DE-7EF23ACBA39B}" destId="{8F31278B-2C78-45A4-8C8E-618DE16929D5}" srcOrd="0" destOrd="0" presId="urn:microsoft.com/office/officeart/2008/layout/LinedList"/>
    <dgm:cxn modelId="{A9062556-3D2B-4F83-B79F-8B7F8FC7B6BD}" type="presParOf" srcId="{660A31D3-25C4-4F41-B2DE-7EF23ACBA39B}" destId="{40DB0CF2-BA2A-48BF-8D24-16E444A1CB7C}" srcOrd="1" destOrd="0" presId="urn:microsoft.com/office/officeart/2008/layout/LinedList"/>
    <dgm:cxn modelId="{1513D606-1904-4921-B77A-983A2C6AA5A1}" type="presParOf" srcId="{660A31D3-25C4-4F41-B2DE-7EF23ACBA39B}" destId="{EE32059D-EAA5-4972-A913-35D1933F2835}" srcOrd="2" destOrd="0" presId="urn:microsoft.com/office/officeart/2008/layout/LinedList"/>
    <dgm:cxn modelId="{7AF3F30C-0133-42F5-AA3E-5274B0CC8E4C}" type="presParOf" srcId="{DAE3D97B-26A2-44C9-8FE2-47256B1B1B82}" destId="{153F9E7E-B229-41A2-9283-30598AB23763}" srcOrd="11" destOrd="0" presId="urn:microsoft.com/office/officeart/2008/layout/LinedList"/>
    <dgm:cxn modelId="{48F7BCD7-DD0A-484D-BC8D-00437A211BB7}" type="presParOf" srcId="{DAE3D97B-26A2-44C9-8FE2-47256B1B1B82}" destId="{1064F36E-1037-4835-9E72-03138DD86B2E}" srcOrd="12" destOrd="0" presId="urn:microsoft.com/office/officeart/2008/layout/LinedList"/>
    <dgm:cxn modelId="{76D483B4-A629-482A-8112-9550B7CC5E61}" type="presParOf" srcId="{1064F36E-1037-4835-9E72-03138DD86B2E}" destId="{FC3A42C8-A6C7-49A4-9FAB-6EF5D6997D5D}" srcOrd="0" destOrd="0" presId="urn:microsoft.com/office/officeart/2008/layout/LinedList"/>
    <dgm:cxn modelId="{7C061C03-9FEC-4889-8670-3F6158A8A106}" type="presParOf" srcId="{1064F36E-1037-4835-9E72-03138DD86B2E}" destId="{9C2DC3B8-899C-4C57-827E-9CFD18EC867F}" srcOrd="1" destOrd="0" presId="urn:microsoft.com/office/officeart/2008/layout/LinedList"/>
    <dgm:cxn modelId="{08C54FB9-DB71-404A-8673-3397402A2C7B}" type="presParOf" srcId="{1064F36E-1037-4835-9E72-03138DD86B2E}" destId="{33897D00-71A9-4F5F-84C9-9E29D0C35DCA}" srcOrd="2" destOrd="0" presId="urn:microsoft.com/office/officeart/2008/layout/LinedList"/>
    <dgm:cxn modelId="{02B4E200-A1E1-4E01-A23F-5414252C6975}" type="presParOf" srcId="{DAE3D97B-26A2-44C9-8FE2-47256B1B1B82}" destId="{E1C7BC6D-482E-4FC2-90D7-13D87799A807}" srcOrd="13" destOrd="0" presId="urn:microsoft.com/office/officeart/2008/layout/LinedList"/>
    <dgm:cxn modelId="{E2026316-E9E4-4610-A1D5-1E413CA16E0F}" type="presParOf" srcId="{DAE3D97B-26A2-44C9-8FE2-47256B1B1B82}" destId="{898636F9-7211-442C-978F-EA9134C5A588}" srcOrd="14" destOrd="0" presId="urn:microsoft.com/office/officeart/2008/layout/LinedList"/>
    <dgm:cxn modelId="{7A1171F1-10A0-43CE-89F1-CC121ABDBAA3}" type="presParOf" srcId="{898636F9-7211-442C-978F-EA9134C5A588}" destId="{ACBB8CA0-1EB4-4798-AB6D-23299ED78408}" srcOrd="0" destOrd="0" presId="urn:microsoft.com/office/officeart/2008/layout/LinedList"/>
    <dgm:cxn modelId="{381543F1-85D2-4C06-A5FF-02C82C9DAF13}" type="presParOf" srcId="{898636F9-7211-442C-978F-EA9134C5A588}" destId="{ABDFE8C1-21B9-4BD3-ADB6-1F7E78D540C3}" srcOrd="1" destOrd="0" presId="urn:microsoft.com/office/officeart/2008/layout/LinedList"/>
    <dgm:cxn modelId="{A9770572-DEDA-4FB5-BBEC-797FCA0A2058}" type="presParOf" srcId="{898636F9-7211-442C-978F-EA9134C5A588}" destId="{774C94F9-26CF-48AF-AADE-7B8292A5F44D}" srcOrd="2" destOrd="0" presId="urn:microsoft.com/office/officeart/2008/layout/LinedList"/>
    <dgm:cxn modelId="{A7003F3C-8DAE-49DD-80EE-A183A697278A}" type="presParOf" srcId="{DAE3D97B-26A2-44C9-8FE2-47256B1B1B82}" destId="{09471DC7-3D0C-4008-8F71-655C37FB622B}" srcOrd="15" destOrd="0" presId="urn:microsoft.com/office/officeart/2008/layout/LinedList"/>
    <dgm:cxn modelId="{DFA0111F-AE57-4455-9DB5-EE25568ED4B7}" type="presParOf" srcId="{DAE3D97B-26A2-44C9-8FE2-47256B1B1B82}" destId="{0A497C79-F376-4F64-884A-C879EC644749}" srcOrd="16" destOrd="0" presId="urn:microsoft.com/office/officeart/2008/layout/LinedList"/>
    <dgm:cxn modelId="{383D684B-A263-49CD-846A-F89BE4BD9C39}" type="presParOf" srcId="{0A497C79-F376-4F64-884A-C879EC644749}" destId="{D8D1EDC3-B25C-44A7-B0FB-380C9033B079}" srcOrd="0" destOrd="0" presId="urn:microsoft.com/office/officeart/2008/layout/LinedList"/>
    <dgm:cxn modelId="{4683E25B-711A-4A1C-8C61-454FB3015688}" type="presParOf" srcId="{0A497C79-F376-4F64-884A-C879EC644749}" destId="{6F639345-6FC9-453E-BA8C-297451C3500D}" srcOrd="1" destOrd="0" presId="urn:microsoft.com/office/officeart/2008/layout/LinedList"/>
    <dgm:cxn modelId="{8337250F-D219-465A-982A-EE1E00C0833F}" type="presParOf" srcId="{0A497C79-F376-4F64-884A-C879EC644749}" destId="{E92E1CBF-EAAE-4D14-B7FF-CC0909A89A04}" srcOrd="2" destOrd="0" presId="urn:microsoft.com/office/officeart/2008/layout/LinedList"/>
    <dgm:cxn modelId="{950E04AB-439D-4285-9B72-B2149AC9BBB2}" type="presParOf" srcId="{DAE3D97B-26A2-44C9-8FE2-47256B1B1B82}" destId="{3ADD5B3B-3EA9-4E27-9B92-F5C80ED39DFC}" srcOrd="17" destOrd="0" presId="urn:microsoft.com/office/officeart/2008/layout/LinedList"/>
    <dgm:cxn modelId="{152B0540-8194-4952-A3A1-7E043C30810E}" type="presParOf" srcId="{DAE3D97B-26A2-44C9-8FE2-47256B1B1B82}" destId="{9D7FB9F6-6ECB-4F85-8871-D34CCEB43BBC}" srcOrd="18" destOrd="0" presId="urn:microsoft.com/office/officeart/2008/layout/LinedList"/>
    <dgm:cxn modelId="{320900FF-6D28-40B3-89E9-360FCE205E38}" type="presParOf" srcId="{9D7FB9F6-6ECB-4F85-8871-D34CCEB43BBC}" destId="{9F53ECFA-D4D6-4690-8A59-3366C56F14FA}" srcOrd="0" destOrd="0" presId="urn:microsoft.com/office/officeart/2008/layout/LinedList"/>
    <dgm:cxn modelId="{4F9677CB-FDFC-421B-86C6-76A3F350E0F0}" type="presParOf" srcId="{9D7FB9F6-6ECB-4F85-8871-D34CCEB43BBC}" destId="{88A5BE17-9047-45F7-98C7-BF48144F931B}" srcOrd="1" destOrd="0" presId="urn:microsoft.com/office/officeart/2008/layout/LinedList"/>
    <dgm:cxn modelId="{49DDB306-4515-4E86-BA9E-1B54F712D1B3}" type="presParOf" srcId="{9D7FB9F6-6ECB-4F85-8871-D34CCEB43BBC}" destId="{AE609AC9-69A0-4589-B1CC-BEDCA554DE51}" srcOrd="2" destOrd="0" presId="urn:microsoft.com/office/officeart/2008/layout/LinedList"/>
    <dgm:cxn modelId="{D17278FB-84BA-45AA-BD92-92591854FA6E}" type="presParOf" srcId="{DAE3D97B-26A2-44C9-8FE2-47256B1B1B82}" destId="{380A12BD-F909-4BBE-8F83-797ECC5E80F7}" srcOrd="19" destOrd="0" presId="urn:microsoft.com/office/officeart/2008/layout/LinedList"/>
    <dgm:cxn modelId="{B212FC2F-1F1C-4BE6-90CE-8A1CEC9FB00D}" type="presParOf" srcId="{DAE3D97B-26A2-44C9-8FE2-47256B1B1B82}" destId="{013ADBE5-D848-4E24-8012-A1C51BCF72A7}" srcOrd="20" destOrd="0" presId="urn:microsoft.com/office/officeart/2008/layout/LinedList"/>
    <dgm:cxn modelId="{B7F3A035-D4EC-4DC4-BBE8-22BBAC8C6469}" type="presParOf" srcId="{013ADBE5-D848-4E24-8012-A1C51BCF72A7}" destId="{271CA756-DC6E-4DD1-96D6-08B9EE446468}" srcOrd="0" destOrd="0" presId="urn:microsoft.com/office/officeart/2008/layout/LinedList"/>
    <dgm:cxn modelId="{DB9EFCB3-350B-4834-AA81-640473885A50}" type="presParOf" srcId="{013ADBE5-D848-4E24-8012-A1C51BCF72A7}" destId="{F00C7C79-4A45-4422-A143-327A276F9D93}" srcOrd="1" destOrd="0" presId="urn:microsoft.com/office/officeart/2008/layout/LinedList"/>
    <dgm:cxn modelId="{2FC23141-E174-444B-A226-5B3D2071484D}" type="presParOf" srcId="{013ADBE5-D848-4E24-8012-A1C51BCF72A7}" destId="{66E986A3-AF98-41C3-B913-2E466A243B25}" srcOrd="2" destOrd="0" presId="urn:microsoft.com/office/officeart/2008/layout/LinedList"/>
    <dgm:cxn modelId="{FC2D48E8-046C-48BE-848E-B96EDF46AD4C}" type="presParOf" srcId="{DAE3D97B-26A2-44C9-8FE2-47256B1B1B82}" destId="{C8664E6A-3BAF-4761-BB6C-7F85A7DECD04}" srcOrd="21" destOrd="0" presId="urn:microsoft.com/office/officeart/2008/layout/LinedList"/>
    <dgm:cxn modelId="{6ED1C38A-77DE-40DD-8EC6-62AB55A58840}" type="presParOf" srcId="{DAE3D97B-26A2-44C9-8FE2-47256B1B1B82}" destId="{59355969-005F-4DBC-86AE-F0BB5A8850B9}" srcOrd="22" destOrd="0" presId="urn:microsoft.com/office/officeart/2008/layout/LinedList"/>
    <dgm:cxn modelId="{604486C9-CB94-435E-8EB1-09EA3CD58A4B}" type="presParOf" srcId="{59355969-005F-4DBC-86AE-F0BB5A8850B9}" destId="{033664B9-377C-4540-B256-2B4B43114A0C}" srcOrd="0" destOrd="0" presId="urn:microsoft.com/office/officeart/2008/layout/LinedList"/>
    <dgm:cxn modelId="{72B6A46C-3F66-489D-9892-F103D934B76F}" type="presParOf" srcId="{59355969-005F-4DBC-86AE-F0BB5A8850B9}" destId="{5430CE14-A251-44A6-BE65-BAE2E6EBC6C7}" srcOrd="1" destOrd="0" presId="urn:microsoft.com/office/officeart/2008/layout/LinedList"/>
    <dgm:cxn modelId="{D7B7F95E-6C9E-4FB5-8211-84E55039F79A}" type="presParOf" srcId="{59355969-005F-4DBC-86AE-F0BB5A8850B9}" destId="{48B3876A-FF17-4AD9-9FF6-5AF00D6F303A}" srcOrd="2" destOrd="0" presId="urn:microsoft.com/office/officeart/2008/layout/LinedList"/>
    <dgm:cxn modelId="{F7861106-9843-42B2-B6FA-F9C88E061DBD}" type="presParOf" srcId="{DAE3D97B-26A2-44C9-8FE2-47256B1B1B82}" destId="{A14B2A37-CC48-4389-BF15-0873F45C21B6}" srcOrd="23" destOrd="0" presId="urn:microsoft.com/office/officeart/2008/layout/LinedList"/>
    <dgm:cxn modelId="{B4D049B8-7714-45A2-BF71-2F9F473BCC38}" type="presParOf" srcId="{DAE3D97B-26A2-44C9-8FE2-47256B1B1B82}" destId="{EAC5A046-104E-4862-A4BA-F4601223E2E8}" srcOrd="24" destOrd="0" presId="urn:microsoft.com/office/officeart/2008/layout/LinedList"/>
    <dgm:cxn modelId="{89B6770F-7FB4-4D64-8476-8052B3DD386F}" type="presParOf" srcId="{EAC5A046-104E-4862-A4BA-F4601223E2E8}" destId="{BD4C861C-8954-4128-8B40-E20D28C6B1CE}" srcOrd="0" destOrd="0" presId="urn:microsoft.com/office/officeart/2008/layout/LinedList"/>
    <dgm:cxn modelId="{4151C51A-4E75-46BC-B366-BCB3EABD3D6D}" type="presParOf" srcId="{EAC5A046-104E-4862-A4BA-F4601223E2E8}" destId="{0F8BC589-9BF9-4C19-8A33-6771EE99AC78}" srcOrd="1" destOrd="0" presId="urn:microsoft.com/office/officeart/2008/layout/LinedList"/>
    <dgm:cxn modelId="{873C326E-E243-48E1-B627-B2CAD8210A65}" type="presParOf" srcId="{EAC5A046-104E-4862-A4BA-F4601223E2E8}" destId="{C84119F1-BEEE-42AF-A4A2-3808CF2AA87D}" srcOrd="2" destOrd="0" presId="urn:microsoft.com/office/officeart/2008/layout/LinedList"/>
    <dgm:cxn modelId="{B9E1E510-5414-4C12-B6A3-DF81446F61B7}" type="presParOf" srcId="{DAE3D97B-26A2-44C9-8FE2-47256B1B1B82}" destId="{9D9EBFC2-0D7A-4388-BACC-4318FCA92AAA}" srcOrd="25" destOrd="0" presId="urn:microsoft.com/office/officeart/2008/layout/LinedList"/>
    <dgm:cxn modelId="{73488080-33CE-4550-8229-0E612A2D24BA}" type="presParOf" srcId="{DAE3D97B-26A2-44C9-8FE2-47256B1B1B82}" destId="{6FD98F7A-820F-4040-BDCA-B74A3841CA1A}" srcOrd="26" destOrd="0" presId="urn:microsoft.com/office/officeart/2008/layout/LinedList"/>
    <dgm:cxn modelId="{2D6C02AD-2685-4276-843F-89C9F2FEBDD1}" type="presParOf" srcId="{6FD98F7A-820F-4040-BDCA-B74A3841CA1A}" destId="{4996C6B8-9724-408F-BB82-CFF665C3FDBD}" srcOrd="0" destOrd="0" presId="urn:microsoft.com/office/officeart/2008/layout/LinedList"/>
    <dgm:cxn modelId="{A4BF33AD-948B-477A-A719-FA6250563028}" type="presParOf" srcId="{6FD98F7A-820F-4040-BDCA-B74A3841CA1A}" destId="{DDD24AF5-6D08-4C0C-9D6F-26978DFCED7A}" srcOrd="1" destOrd="0" presId="urn:microsoft.com/office/officeart/2008/layout/LinedList"/>
    <dgm:cxn modelId="{1243DDDC-4F91-495D-8EAA-5B240AC11825}" type="presParOf" srcId="{6FD98F7A-820F-4040-BDCA-B74A3841CA1A}" destId="{3B2F2096-A138-4A3A-B6B0-C9F9C2DBB925}" srcOrd="2" destOrd="0" presId="urn:microsoft.com/office/officeart/2008/layout/LinedList"/>
    <dgm:cxn modelId="{E820438E-7565-4BC4-9774-00465E3BE052}" type="presParOf" srcId="{DAE3D97B-26A2-44C9-8FE2-47256B1B1B82}" destId="{5AE8FCEB-2680-43E3-BD6D-17F1A449DFB5}" srcOrd="27" destOrd="0" presId="urn:microsoft.com/office/officeart/2008/layout/LinedList"/>
    <dgm:cxn modelId="{A92FF5AB-8776-4757-9341-74A8C2A5B2A5}" type="presParOf" srcId="{DAE3D97B-26A2-44C9-8FE2-47256B1B1B82}" destId="{AF94EFD4-4103-43EB-A85D-F0D23D2B8324}" srcOrd="28" destOrd="0" presId="urn:microsoft.com/office/officeart/2008/layout/LinedList"/>
    <dgm:cxn modelId="{A7CAB5AA-C6A8-4250-9C90-F44CD61998FB}" type="presParOf" srcId="{AF94EFD4-4103-43EB-A85D-F0D23D2B8324}" destId="{11D59B9F-D58D-4A0B-9314-54BA90334C86}" srcOrd="0" destOrd="0" presId="urn:microsoft.com/office/officeart/2008/layout/LinedList"/>
    <dgm:cxn modelId="{A452C4F4-43B5-4627-B4E4-70495D421151}" type="presParOf" srcId="{AF94EFD4-4103-43EB-A85D-F0D23D2B8324}" destId="{B086C3DA-E471-466A-BD12-F9BE6C3E8823}" srcOrd="1" destOrd="0" presId="urn:microsoft.com/office/officeart/2008/layout/LinedList"/>
    <dgm:cxn modelId="{29F1A67E-5F42-4808-AAE5-E682484EC5D6}" type="presParOf" srcId="{AF94EFD4-4103-43EB-A85D-F0D23D2B8324}" destId="{F8EB7F09-E8BD-472B-93D9-CED3187E58A2}" srcOrd="2" destOrd="0" presId="urn:microsoft.com/office/officeart/2008/layout/LinedList"/>
    <dgm:cxn modelId="{3E4B2ECB-4822-4D6A-90F5-DF72DFA45E64}" type="presParOf" srcId="{08DD4893-13C4-4DB3-9134-E19AD034D6A4}" destId="{A0123805-6D00-429B-A557-58BDE374F86A}" srcOrd="2" destOrd="0" presId="urn:microsoft.com/office/officeart/2008/layout/LinedList"/>
    <dgm:cxn modelId="{2F995619-CC83-48E0-BA5F-02D7D79CEF88}" type="presParOf" srcId="{08DD4893-13C4-4DB3-9134-E19AD034D6A4}" destId="{878CE937-E0FB-42BF-98D7-0FDE9C549F3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13139-326E-4A7F-BB70-5ADF80B8FD3F}">
      <dsp:nvSpPr>
        <dsp:cNvPr id="0" name=""/>
        <dsp:cNvSpPr/>
      </dsp:nvSpPr>
      <dsp:spPr>
        <a:xfrm>
          <a:off x="0" y="0"/>
          <a:ext cx="1195332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E88353-13F1-45D4-8E34-4060D40C59AA}">
      <dsp:nvSpPr>
        <dsp:cNvPr id="0" name=""/>
        <dsp:cNvSpPr/>
      </dsp:nvSpPr>
      <dsp:spPr>
        <a:xfrm>
          <a:off x="0" y="0"/>
          <a:ext cx="2390665" cy="58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rPr>
            <a:t>Đăng</a:t>
          </a:r>
          <a:r>
            <a:rPr lang="en-US" sz="3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3600" b="1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rPr>
            <a:t>nhập</a:t>
          </a:r>
          <a:endParaRPr lang="en-US" sz="36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0" y="0"/>
        <a:ext cx="2390665" cy="5832648"/>
      </dsp:txXfrm>
    </dsp:sp>
    <dsp:sp modelId="{4458AC2B-0B7F-4DFA-98DE-AE1E6F452409}">
      <dsp:nvSpPr>
        <dsp:cNvPr id="0" name=""/>
        <dsp:cNvSpPr/>
      </dsp:nvSpPr>
      <dsp:spPr>
        <a:xfrm>
          <a:off x="2569965" y="264861"/>
          <a:ext cx="4602031" cy="5297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rPr>
            <a:t>Trang </a:t>
          </a:r>
          <a:r>
            <a:rPr lang="en-US" sz="2400" b="1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rPr>
            <a:t>chủ</a:t>
          </a:r>
          <a:endParaRPr lang="en-US" sz="24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569965" y="264861"/>
        <a:ext cx="4602031" cy="5297229"/>
      </dsp:txXfrm>
    </dsp:sp>
    <dsp:sp modelId="{CDB21C4D-6047-489E-9F04-1DDA248E06ED}">
      <dsp:nvSpPr>
        <dsp:cNvPr id="0" name=""/>
        <dsp:cNvSpPr/>
      </dsp:nvSpPr>
      <dsp:spPr>
        <a:xfrm>
          <a:off x="7351296" y="264861"/>
          <a:ext cx="4602031" cy="35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hãng</a:t>
          </a: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máy</a:t>
          </a: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bay</a:t>
          </a:r>
        </a:p>
      </dsp:txBody>
      <dsp:txXfrm>
        <a:off x="7351296" y="264861"/>
        <a:ext cx="4602031" cy="353062"/>
      </dsp:txXfrm>
    </dsp:sp>
    <dsp:sp modelId="{6BED5743-1D73-4080-964E-D5CDFAE25654}">
      <dsp:nvSpPr>
        <dsp:cNvPr id="0" name=""/>
        <dsp:cNvSpPr/>
      </dsp:nvSpPr>
      <dsp:spPr>
        <a:xfrm>
          <a:off x="7171996" y="617923"/>
          <a:ext cx="46020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C789C17-199A-479C-812A-9EDB724211DA}">
      <dsp:nvSpPr>
        <dsp:cNvPr id="0" name=""/>
        <dsp:cNvSpPr/>
      </dsp:nvSpPr>
      <dsp:spPr>
        <a:xfrm>
          <a:off x="7351296" y="617923"/>
          <a:ext cx="4602031" cy="35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loại</a:t>
          </a: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máy</a:t>
          </a: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bay</a:t>
          </a:r>
        </a:p>
      </dsp:txBody>
      <dsp:txXfrm>
        <a:off x="7351296" y="617923"/>
        <a:ext cx="4602031" cy="353062"/>
      </dsp:txXfrm>
    </dsp:sp>
    <dsp:sp modelId="{163746BF-FF8B-4333-ADBB-3F8B888711D2}">
      <dsp:nvSpPr>
        <dsp:cNvPr id="0" name=""/>
        <dsp:cNvSpPr/>
      </dsp:nvSpPr>
      <dsp:spPr>
        <a:xfrm>
          <a:off x="7171996" y="970986"/>
          <a:ext cx="46020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4D0DD7-EC72-4FC4-B0EF-86F085497D5D}">
      <dsp:nvSpPr>
        <dsp:cNvPr id="0" name=""/>
        <dsp:cNvSpPr/>
      </dsp:nvSpPr>
      <dsp:spPr>
        <a:xfrm>
          <a:off x="7351296" y="970986"/>
          <a:ext cx="4602031" cy="35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máy</a:t>
          </a: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bay</a:t>
          </a:r>
        </a:p>
      </dsp:txBody>
      <dsp:txXfrm>
        <a:off x="7351296" y="970986"/>
        <a:ext cx="4602031" cy="353062"/>
      </dsp:txXfrm>
    </dsp:sp>
    <dsp:sp modelId="{55E894AC-8D3B-4E40-B2D0-AC8F482D0AFE}">
      <dsp:nvSpPr>
        <dsp:cNvPr id="0" name=""/>
        <dsp:cNvSpPr/>
      </dsp:nvSpPr>
      <dsp:spPr>
        <a:xfrm>
          <a:off x="7171996" y="1324048"/>
          <a:ext cx="46020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78DDA4-82AB-4000-9E09-801B99F4A45C}">
      <dsp:nvSpPr>
        <dsp:cNvPr id="0" name=""/>
        <dsp:cNvSpPr/>
      </dsp:nvSpPr>
      <dsp:spPr>
        <a:xfrm>
          <a:off x="7351296" y="1324048"/>
          <a:ext cx="4602031" cy="35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sân</a:t>
          </a: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bay</a:t>
          </a:r>
        </a:p>
      </dsp:txBody>
      <dsp:txXfrm>
        <a:off x="7351296" y="1324048"/>
        <a:ext cx="4602031" cy="353062"/>
      </dsp:txXfrm>
    </dsp:sp>
    <dsp:sp modelId="{33E61722-62B8-42E4-AC1C-85EBC55D75C2}">
      <dsp:nvSpPr>
        <dsp:cNvPr id="0" name=""/>
        <dsp:cNvSpPr/>
      </dsp:nvSpPr>
      <dsp:spPr>
        <a:xfrm>
          <a:off x="7171996" y="1677111"/>
          <a:ext cx="46020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5E1C3D3-3FF0-4F3C-A438-C056502478AD}">
      <dsp:nvSpPr>
        <dsp:cNvPr id="0" name=""/>
        <dsp:cNvSpPr/>
      </dsp:nvSpPr>
      <dsp:spPr>
        <a:xfrm>
          <a:off x="7351296" y="1677111"/>
          <a:ext cx="4602031" cy="35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tuyến</a:t>
          </a: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bay</a:t>
          </a:r>
        </a:p>
      </dsp:txBody>
      <dsp:txXfrm>
        <a:off x="7351296" y="1677111"/>
        <a:ext cx="4602031" cy="353062"/>
      </dsp:txXfrm>
    </dsp:sp>
    <dsp:sp modelId="{B3AF0489-361F-48C9-93B3-8F0A503315C9}">
      <dsp:nvSpPr>
        <dsp:cNvPr id="0" name=""/>
        <dsp:cNvSpPr/>
      </dsp:nvSpPr>
      <dsp:spPr>
        <a:xfrm>
          <a:off x="7171996" y="2030173"/>
          <a:ext cx="46020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0DB0CF2-BA2A-48BF-8D24-16E444A1CB7C}">
      <dsp:nvSpPr>
        <dsp:cNvPr id="0" name=""/>
        <dsp:cNvSpPr/>
      </dsp:nvSpPr>
      <dsp:spPr>
        <a:xfrm>
          <a:off x="7351296" y="2030173"/>
          <a:ext cx="4602031" cy="35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chuyến</a:t>
          </a: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bay</a:t>
          </a:r>
        </a:p>
      </dsp:txBody>
      <dsp:txXfrm>
        <a:off x="7351296" y="2030173"/>
        <a:ext cx="4602031" cy="353062"/>
      </dsp:txXfrm>
    </dsp:sp>
    <dsp:sp modelId="{153F9E7E-B229-41A2-9283-30598AB23763}">
      <dsp:nvSpPr>
        <dsp:cNvPr id="0" name=""/>
        <dsp:cNvSpPr/>
      </dsp:nvSpPr>
      <dsp:spPr>
        <a:xfrm>
          <a:off x="7171996" y="2383235"/>
          <a:ext cx="46020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C2DC3B8-899C-4C57-827E-9CFD18EC867F}">
      <dsp:nvSpPr>
        <dsp:cNvPr id="0" name=""/>
        <dsp:cNvSpPr/>
      </dsp:nvSpPr>
      <dsp:spPr>
        <a:xfrm>
          <a:off x="7351296" y="2383235"/>
          <a:ext cx="4602031" cy="35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loại</a:t>
          </a: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vé</a:t>
          </a:r>
          <a:endParaRPr lang="en-US" sz="1600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7351296" y="2383235"/>
        <a:ext cx="4602031" cy="353062"/>
      </dsp:txXfrm>
    </dsp:sp>
    <dsp:sp modelId="{E1C7BC6D-482E-4FC2-90D7-13D87799A807}">
      <dsp:nvSpPr>
        <dsp:cNvPr id="0" name=""/>
        <dsp:cNvSpPr/>
      </dsp:nvSpPr>
      <dsp:spPr>
        <a:xfrm>
          <a:off x="7171996" y="2736298"/>
          <a:ext cx="46020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BDFE8C1-21B9-4BD3-ADB6-1F7E78D540C3}">
      <dsp:nvSpPr>
        <dsp:cNvPr id="0" name=""/>
        <dsp:cNvSpPr/>
      </dsp:nvSpPr>
      <dsp:spPr>
        <a:xfrm>
          <a:off x="7351296" y="2736298"/>
          <a:ext cx="4602031" cy="35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hạng</a:t>
          </a: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vé</a:t>
          </a:r>
          <a:endParaRPr lang="en-US" sz="1600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7351296" y="2736298"/>
        <a:ext cx="4602031" cy="353062"/>
      </dsp:txXfrm>
    </dsp:sp>
    <dsp:sp modelId="{09471DC7-3D0C-4008-8F71-655C37FB622B}">
      <dsp:nvSpPr>
        <dsp:cNvPr id="0" name=""/>
        <dsp:cNvSpPr/>
      </dsp:nvSpPr>
      <dsp:spPr>
        <a:xfrm>
          <a:off x="7171996" y="3089360"/>
          <a:ext cx="46020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F639345-6FC9-453E-BA8C-297451C3500D}">
      <dsp:nvSpPr>
        <dsp:cNvPr id="0" name=""/>
        <dsp:cNvSpPr/>
      </dsp:nvSpPr>
      <dsp:spPr>
        <a:xfrm>
          <a:off x="7351296" y="3089360"/>
          <a:ext cx="4602031" cy="35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vé</a:t>
          </a: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máy</a:t>
          </a: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bay</a:t>
          </a:r>
        </a:p>
      </dsp:txBody>
      <dsp:txXfrm>
        <a:off x="7351296" y="3089360"/>
        <a:ext cx="4602031" cy="353062"/>
      </dsp:txXfrm>
    </dsp:sp>
    <dsp:sp modelId="{3ADD5B3B-3EA9-4E27-9B92-F5C80ED39DFC}">
      <dsp:nvSpPr>
        <dsp:cNvPr id="0" name=""/>
        <dsp:cNvSpPr/>
      </dsp:nvSpPr>
      <dsp:spPr>
        <a:xfrm>
          <a:off x="7171996" y="3442422"/>
          <a:ext cx="46020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A5BE17-9047-45F7-98C7-BF48144F931B}">
      <dsp:nvSpPr>
        <dsp:cNvPr id="0" name=""/>
        <dsp:cNvSpPr/>
      </dsp:nvSpPr>
      <dsp:spPr>
        <a:xfrm>
          <a:off x="7351296" y="3442422"/>
          <a:ext cx="4602031" cy="35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dịch</a:t>
          </a: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vụ</a:t>
          </a:r>
          <a:endParaRPr lang="en-US" sz="1600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7351296" y="3442422"/>
        <a:ext cx="4602031" cy="353062"/>
      </dsp:txXfrm>
    </dsp:sp>
    <dsp:sp modelId="{380A12BD-F909-4BBE-8F83-797ECC5E80F7}">
      <dsp:nvSpPr>
        <dsp:cNvPr id="0" name=""/>
        <dsp:cNvSpPr/>
      </dsp:nvSpPr>
      <dsp:spPr>
        <a:xfrm>
          <a:off x="7171996" y="3795485"/>
          <a:ext cx="46020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00C7C79-4A45-4422-A143-327A276F9D93}">
      <dsp:nvSpPr>
        <dsp:cNvPr id="0" name=""/>
        <dsp:cNvSpPr/>
      </dsp:nvSpPr>
      <dsp:spPr>
        <a:xfrm>
          <a:off x="7351296" y="3795485"/>
          <a:ext cx="4602031" cy="35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hoá</a:t>
          </a: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đơn</a:t>
          </a:r>
          <a:endParaRPr lang="en-US" sz="1600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7351296" y="3795485"/>
        <a:ext cx="4602031" cy="353062"/>
      </dsp:txXfrm>
    </dsp:sp>
    <dsp:sp modelId="{C8664E6A-3BAF-4761-BB6C-7F85A7DECD04}">
      <dsp:nvSpPr>
        <dsp:cNvPr id="0" name=""/>
        <dsp:cNvSpPr/>
      </dsp:nvSpPr>
      <dsp:spPr>
        <a:xfrm>
          <a:off x="7171996" y="4148547"/>
          <a:ext cx="46020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430CE14-A251-44A6-BE65-BAE2E6EBC6C7}">
      <dsp:nvSpPr>
        <dsp:cNvPr id="0" name=""/>
        <dsp:cNvSpPr/>
      </dsp:nvSpPr>
      <dsp:spPr>
        <a:xfrm>
          <a:off x="7351296" y="4148547"/>
          <a:ext cx="4602031" cy="35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hoá</a:t>
          </a: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đơn</a:t>
          </a: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chi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tiết</a:t>
          </a:r>
          <a:endParaRPr lang="en-US" sz="1600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7351296" y="4148547"/>
        <a:ext cx="4602031" cy="353062"/>
      </dsp:txXfrm>
    </dsp:sp>
    <dsp:sp modelId="{A14B2A37-CC48-4389-BF15-0873F45C21B6}">
      <dsp:nvSpPr>
        <dsp:cNvPr id="0" name=""/>
        <dsp:cNvSpPr/>
      </dsp:nvSpPr>
      <dsp:spPr>
        <a:xfrm>
          <a:off x="7171996" y="4501610"/>
          <a:ext cx="46020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F8BC589-9BF9-4C19-8A33-6771EE99AC78}">
      <dsp:nvSpPr>
        <dsp:cNvPr id="0" name=""/>
        <dsp:cNvSpPr/>
      </dsp:nvSpPr>
      <dsp:spPr>
        <a:xfrm>
          <a:off x="7351296" y="4501610"/>
          <a:ext cx="4602031" cy="35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nhân</a:t>
          </a: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viên</a:t>
          </a:r>
          <a:endParaRPr lang="en-US" sz="1600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7351296" y="4501610"/>
        <a:ext cx="4602031" cy="353062"/>
      </dsp:txXfrm>
    </dsp:sp>
    <dsp:sp modelId="{9D9EBFC2-0D7A-4388-BACC-4318FCA92AAA}">
      <dsp:nvSpPr>
        <dsp:cNvPr id="0" name=""/>
        <dsp:cNvSpPr/>
      </dsp:nvSpPr>
      <dsp:spPr>
        <a:xfrm>
          <a:off x="7171996" y="4854672"/>
          <a:ext cx="46020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DD24AF5-6D08-4C0C-9D6F-26978DFCED7A}">
      <dsp:nvSpPr>
        <dsp:cNvPr id="0" name=""/>
        <dsp:cNvSpPr/>
      </dsp:nvSpPr>
      <dsp:spPr>
        <a:xfrm>
          <a:off x="7351296" y="4854672"/>
          <a:ext cx="4602031" cy="35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QL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hành</a:t>
          </a: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khách</a:t>
          </a:r>
          <a:endParaRPr lang="en-US" sz="1600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7351296" y="4854672"/>
        <a:ext cx="4602031" cy="353062"/>
      </dsp:txXfrm>
    </dsp:sp>
    <dsp:sp modelId="{5AE8FCEB-2680-43E3-BD6D-17F1A449DFB5}">
      <dsp:nvSpPr>
        <dsp:cNvPr id="0" name=""/>
        <dsp:cNvSpPr/>
      </dsp:nvSpPr>
      <dsp:spPr>
        <a:xfrm>
          <a:off x="7171996" y="5207734"/>
          <a:ext cx="46020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86C3DA-E471-466A-BD12-F9BE6C3E8823}">
      <dsp:nvSpPr>
        <dsp:cNvPr id="0" name=""/>
        <dsp:cNvSpPr/>
      </dsp:nvSpPr>
      <dsp:spPr>
        <a:xfrm>
          <a:off x="7351296" y="5207734"/>
          <a:ext cx="4602031" cy="35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Thống</a:t>
          </a: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kê</a:t>
          </a: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doanh</a:t>
          </a:r>
          <a:r>
            <a:rPr lang="en-US" sz="16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thu</a:t>
          </a:r>
          <a:endParaRPr lang="en-US" sz="1600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7351296" y="5207734"/>
        <a:ext cx="4602031" cy="353062"/>
      </dsp:txXfrm>
    </dsp:sp>
    <dsp:sp modelId="{A0123805-6D00-429B-A557-58BDE374F86A}">
      <dsp:nvSpPr>
        <dsp:cNvPr id="0" name=""/>
        <dsp:cNvSpPr/>
      </dsp:nvSpPr>
      <dsp:spPr>
        <a:xfrm>
          <a:off x="2390665" y="5562090"/>
          <a:ext cx="956266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57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https://pixabay.com/en/architecture-building-business-2179108/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39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https://pixabay.com/en/architecture-building-business-2179108/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91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77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70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https://pixabay.com/en/architecture-building-business-2179108/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0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https://pixabay.com/en/coding-programming-working-macbook-924920/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95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https://pixabay.com/en/architecture-building-business-2179108/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1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8745AF1-587F-47CC-9064-09FF7F124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4194720"/>
            <a:ext cx="10360501" cy="610820"/>
          </a:xfrm>
        </p:spPr>
        <p:txBody>
          <a:bodyPr>
            <a:noAutofit/>
          </a:bodyPr>
          <a:lstStyle>
            <a:lvl1pPr algn="ctr">
              <a:defRPr lang="en-US" sz="66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435" y="4752792"/>
            <a:ext cx="10383954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9D12C68-5B89-4EDB-A2B3-7F8A32E89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66865" y="252248"/>
            <a:ext cx="6671992" cy="6353504"/>
          </a:xfrm>
          <a:custGeom>
            <a:avLst/>
            <a:gdLst>
              <a:gd name="connsiteX0" fmla="*/ 1196196 w 4064282"/>
              <a:gd name="connsiteY0" fmla="*/ 347059 h 3870274"/>
              <a:gd name="connsiteX1" fmla="*/ 2392391 w 4064282"/>
              <a:gd name="connsiteY1" fmla="*/ 1543254 h 3870274"/>
              <a:gd name="connsiteX2" fmla="*/ 2019056 w 4064282"/>
              <a:gd name="connsiteY2" fmla="*/ 1916589 h 3870274"/>
              <a:gd name="connsiteX3" fmla="*/ 2064605 w 4064282"/>
              <a:gd name="connsiteY3" fmla="*/ 1962138 h 3870274"/>
              <a:gd name="connsiteX4" fmla="*/ 2868087 w 4064282"/>
              <a:gd name="connsiteY4" fmla="*/ 1158656 h 3870274"/>
              <a:gd name="connsiteX5" fmla="*/ 4064282 w 4064282"/>
              <a:gd name="connsiteY5" fmla="*/ 2354851 h 3870274"/>
              <a:gd name="connsiteX6" fmla="*/ 2868087 w 4064282"/>
              <a:gd name="connsiteY6" fmla="*/ 3551045 h 3870274"/>
              <a:gd name="connsiteX7" fmla="*/ 2383834 w 4064282"/>
              <a:gd name="connsiteY7" fmla="*/ 3066793 h 3870274"/>
              <a:gd name="connsiteX8" fmla="*/ 1580352 w 4064282"/>
              <a:gd name="connsiteY8" fmla="*/ 3870274 h 3870274"/>
              <a:gd name="connsiteX9" fmla="*/ 384156 w 4064282"/>
              <a:gd name="connsiteY9" fmla="*/ 2674080 h 3870274"/>
              <a:gd name="connsiteX10" fmla="*/ 757492 w 4064282"/>
              <a:gd name="connsiteY10" fmla="*/ 2300745 h 3870274"/>
              <a:gd name="connsiteX11" fmla="*/ 0 w 4064282"/>
              <a:gd name="connsiteY11" fmla="*/ 1543254 h 3870274"/>
              <a:gd name="connsiteX12" fmla="*/ 2443501 w 4064282"/>
              <a:gd name="connsiteY12" fmla="*/ 0 h 3870274"/>
              <a:gd name="connsiteX13" fmla="*/ 3197460 w 4064282"/>
              <a:gd name="connsiteY13" fmla="*/ 753959 h 3870274"/>
              <a:gd name="connsiteX14" fmla="*/ 2443501 w 4064282"/>
              <a:gd name="connsiteY14" fmla="*/ 1507917 h 3870274"/>
              <a:gd name="connsiteX15" fmla="*/ 1689542 w 4064282"/>
              <a:gd name="connsiteY15" fmla="*/ 753959 h 387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282" h="3870274">
                <a:moveTo>
                  <a:pt x="1196196" y="347059"/>
                </a:moveTo>
                <a:lnTo>
                  <a:pt x="2392391" y="1543254"/>
                </a:lnTo>
                <a:lnTo>
                  <a:pt x="2019056" y="1916589"/>
                </a:lnTo>
                <a:lnTo>
                  <a:pt x="2064605" y="1962138"/>
                </a:lnTo>
                <a:lnTo>
                  <a:pt x="2868087" y="1158656"/>
                </a:lnTo>
                <a:lnTo>
                  <a:pt x="4064282" y="2354851"/>
                </a:lnTo>
                <a:lnTo>
                  <a:pt x="2868087" y="3551045"/>
                </a:lnTo>
                <a:lnTo>
                  <a:pt x="2383834" y="3066793"/>
                </a:lnTo>
                <a:lnTo>
                  <a:pt x="1580352" y="3870274"/>
                </a:lnTo>
                <a:lnTo>
                  <a:pt x="384156" y="2674080"/>
                </a:lnTo>
                <a:lnTo>
                  <a:pt x="757492" y="2300745"/>
                </a:lnTo>
                <a:lnTo>
                  <a:pt x="0" y="1543254"/>
                </a:lnTo>
                <a:close/>
                <a:moveTo>
                  <a:pt x="2443501" y="0"/>
                </a:moveTo>
                <a:lnTo>
                  <a:pt x="3197460" y="753959"/>
                </a:lnTo>
                <a:lnTo>
                  <a:pt x="2443501" y="1507917"/>
                </a:lnTo>
                <a:lnTo>
                  <a:pt x="1689542" y="75395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A08C02D2-8AAA-4067-901C-B8CE80A5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A5B65961-F3A9-4578-BA5F-AACBDA8B9A24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754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A60F6A-F2C1-4D58-BB6D-2E01DCE1E5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799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375175-94C9-4D06-9717-D72E1703EF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9836" y="3789040"/>
            <a:ext cx="6268995" cy="1007567"/>
          </a:xfrm>
        </p:spPr>
        <p:txBody>
          <a:bodyPr anchor="b">
            <a:noAutofit/>
          </a:bodyPr>
          <a:lstStyle>
            <a:lvl1pPr marL="0" indent="0" algn="l">
              <a:buNone/>
              <a:defRPr sz="6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A56485-A34A-4468-9450-A8C680886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9638" y="4797177"/>
            <a:ext cx="6264275" cy="13681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260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6FFA150-3A7A-4D6C-B6E1-743DE95362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11" y="0"/>
            <a:ext cx="6111195" cy="6860105"/>
          </a:xfrm>
          <a:custGeom>
            <a:avLst/>
            <a:gdLst>
              <a:gd name="connsiteX0" fmla="*/ 0 w 9535674"/>
              <a:gd name="connsiteY0" fmla="*/ 4767837 h 9535674"/>
              <a:gd name="connsiteX1" fmla="*/ 4767837 w 9535674"/>
              <a:gd name="connsiteY1" fmla="*/ 0 h 9535674"/>
              <a:gd name="connsiteX2" fmla="*/ 9535674 w 9535674"/>
              <a:gd name="connsiteY2" fmla="*/ 4767837 h 9535674"/>
              <a:gd name="connsiteX3" fmla="*/ 4767837 w 9535674"/>
              <a:gd name="connsiteY3" fmla="*/ 9535674 h 9535674"/>
              <a:gd name="connsiteX4" fmla="*/ 0 w 9535674"/>
              <a:gd name="connsiteY4" fmla="*/ 4767837 h 9535674"/>
              <a:gd name="connsiteX0" fmla="*/ 0 w 9535674"/>
              <a:gd name="connsiteY0" fmla="*/ 4767837 h 9535674"/>
              <a:gd name="connsiteX1" fmla="*/ 3425145 w 9535674"/>
              <a:gd name="connsiteY1" fmla="*/ 1338837 h 9535674"/>
              <a:gd name="connsiteX2" fmla="*/ 4767837 w 9535674"/>
              <a:gd name="connsiteY2" fmla="*/ 0 h 9535674"/>
              <a:gd name="connsiteX3" fmla="*/ 9535674 w 9535674"/>
              <a:gd name="connsiteY3" fmla="*/ 4767837 h 9535674"/>
              <a:gd name="connsiteX4" fmla="*/ 4767837 w 9535674"/>
              <a:gd name="connsiteY4" fmla="*/ 9535674 h 9535674"/>
              <a:gd name="connsiteX5" fmla="*/ 0 w 9535674"/>
              <a:gd name="connsiteY5" fmla="*/ 4767837 h 9535674"/>
              <a:gd name="connsiteX0" fmla="*/ 0 w 9535674"/>
              <a:gd name="connsiteY0" fmla="*/ 4767837 h 9535674"/>
              <a:gd name="connsiteX1" fmla="*/ 3425145 w 9535674"/>
              <a:gd name="connsiteY1" fmla="*/ 1338837 h 9535674"/>
              <a:gd name="connsiteX2" fmla="*/ 4767837 w 9535674"/>
              <a:gd name="connsiteY2" fmla="*/ 0 h 9535674"/>
              <a:gd name="connsiteX3" fmla="*/ 6111195 w 9535674"/>
              <a:gd name="connsiteY3" fmla="*/ 1338837 h 9535674"/>
              <a:gd name="connsiteX4" fmla="*/ 9535674 w 9535674"/>
              <a:gd name="connsiteY4" fmla="*/ 4767837 h 9535674"/>
              <a:gd name="connsiteX5" fmla="*/ 4767837 w 9535674"/>
              <a:gd name="connsiteY5" fmla="*/ 9535674 h 9535674"/>
              <a:gd name="connsiteX6" fmla="*/ 0 w 9535674"/>
              <a:gd name="connsiteY6" fmla="*/ 4767837 h 9535674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4767837 w 9535674"/>
              <a:gd name="connsiteY4" fmla="*/ 8196837 h 8196837"/>
              <a:gd name="connsiteX5" fmla="*/ 0 w 9535674"/>
              <a:gd name="connsiteY5" fmla="*/ 3429000 h 8196837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4767837 w 9535674"/>
              <a:gd name="connsiteY4" fmla="*/ 8196837 h 8196837"/>
              <a:gd name="connsiteX5" fmla="*/ 3444699 w 9535674"/>
              <a:gd name="connsiteY5" fmla="*/ 6874933 h 8196837"/>
              <a:gd name="connsiteX6" fmla="*/ 0 w 9535674"/>
              <a:gd name="connsiteY6" fmla="*/ 3429000 h 8196837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6108877 w 9535674"/>
              <a:gd name="connsiteY4" fmla="*/ 6852356 h 8196837"/>
              <a:gd name="connsiteX5" fmla="*/ 4767837 w 9535674"/>
              <a:gd name="connsiteY5" fmla="*/ 8196837 h 8196837"/>
              <a:gd name="connsiteX6" fmla="*/ 3444699 w 9535674"/>
              <a:gd name="connsiteY6" fmla="*/ 6874933 h 8196837"/>
              <a:gd name="connsiteX7" fmla="*/ 0 w 9535674"/>
              <a:gd name="connsiteY7" fmla="*/ 3429000 h 8196837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108877 w 9535674"/>
              <a:gd name="connsiteY4" fmla="*/ 6852356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97588 w 9535674"/>
              <a:gd name="connsiteY4" fmla="*/ 6852356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86222"/>
              <a:gd name="connsiteX1" fmla="*/ 3425145 w 9535674"/>
              <a:gd name="connsiteY1" fmla="*/ 0 h 6886222"/>
              <a:gd name="connsiteX2" fmla="*/ 6111195 w 9535674"/>
              <a:gd name="connsiteY2" fmla="*/ 0 h 6886222"/>
              <a:gd name="connsiteX3" fmla="*/ 9535674 w 9535674"/>
              <a:gd name="connsiteY3" fmla="*/ 3429000 h 6886222"/>
              <a:gd name="connsiteX4" fmla="*/ 6063721 w 9535674"/>
              <a:gd name="connsiteY4" fmla="*/ 6886222 h 6886222"/>
              <a:gd name="connsiteX5" fmla="*/ 3444699 w 9535674"/>
              <a:gd name="connsiteY5" fmla="*/ 6874933 h 6886222"/>
              <a:gd name="connsiteX6" fmla="*/ 0 w 9535674"/>
              <a:gd name="connsiteY6" fmla="*/ 3429000 h 6886222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61250 w 9535674"/>
              <a:gd name="connsiteY4" fmla="*/ 6861508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95849 w 9535674"/>
              <a:gd name="connsiteY4" fmla="*/ 6854094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60105"/>
              <a:gd name="connsiteX1" fmla="*/ 3425145 w 9535674"/>
              <a:gd name="connsiteY1" fmla="*/ 0 h 6860105"/>
              <a:gd name="connsiteX2" fmla="*/ 6111195 w 9535674"/>
              <a:gd name="connsiteY2" fmla="*/ 0 h 6860105"/>
              <a:gd name="connsiteX3" fmla="*/ 9535674 w 9535674"/>
              <a:gd name="connsiteY3" fmla="*/ 3429000 h 6860105"/>
              <a:gd name="connsiteX4" fmla="*/ 6095849 w 9535674"/>
              <a:gd name="connsiteY4" fmla="*/ 6854094 h 6860105"/>
              <a:gd name="connsiteX5" fmla="*/ 3442228 w 9535674"/>
              <a:gd name="connsiteY5" fmla="*/ 6860105 h 6860105"/>
              <a:gd name="connsiteX6" fmla="*/ 0 w 9535674"/>
              <a:gd name="connsiteY6" fmla="*/ 3429000 h 6860105"/>
              <a:gd name="connsiteX0" fmla="*/ 0 w 6111195"/>
              <a:gd name="connsiteY0" fmla="*/ 3429000 h 6860105"/>
              <a:gd name="connsiteX1" fmla="*/ 3425145 w 6111195"/>
              <a:gd name="connsiteY1" fmla="*/ 0 h 6860105"/>
              <a:gd name="connsiteX2" fmla="*/ 6111195 w 6111195"/>
              <a:gd name="connsiteY2" fmla="*/ 0 h 6860105"/>
              <a:gd name="connsiteX3" fmla="*/ 6095849 w 6111195"/>
              <a:gd name="connsiteY3" fmla="*/ 6854094 h 6860105"/>
              <a:gd name="connsiteX4" fmla="*/ 3442228 w 6111195"/>
              <a:gd name="connsiteY4" fmla="*/ 6860105 h 6860105"/>
              <a:gd name="connsiteX5" fmla="*/ 0 w 6111195"/>
              <a:gd name="connsiteY5" fmla="*/ 3429000 h 686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1195" h="6860105">
                <a:moveTo>
                  <a:pt x="0" y="3429000"/>
                </a:moveTo>
                <a:lnTo>
                  <a:pt x="3425145" y="0"/>
                </a:lnTo>
                <a:lnTo>
                  <a:pt x="6111195" y="0"/>
                </a:lnTo>
                <a:cubicBezTo>
                  <a:pt x="6106080" y="2284698"/>
                  <a:pt x="6100964" y="4569396"/>
                  <a:pt x="6095849" y="6854094"/>
                </a:cubicBezTo>
                <a:lnTo>
                  <a:pt x="3442228" y="6860105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579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bg>
      <p:bgPr>
        <a:gradFill>
          <a:gsLst>
            <a:gs pos="5000">
              <a:schemeClr val="accent4"/>
            </a:gs>
            <a:gs pos="100000">
              <a:schemeClr val="accent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2C626-C53F-407E-96FB-80FAB11371E0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8359EE-D792-4018-9297-434F84B6A10E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B62C18-9C61-493A-B1F4-C0B177EE31A0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5300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bg>
      <p:bgPr>
        <a:gradFill>
          <a:gsLst>
            <a:gs pos="5000">
              <a:schemeClr val="accent3"/>
            </a:gs>
            <a:gs pos="100000">
              <a:schemeClr val="accent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934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695BF93-A27D-4025-B5BB-F611D1E5C3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428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376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02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F26A855-D2C8-4657-852A-1144FF2C76FD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6ECE5-BEBF-4B8E-B5AC-3D7902444F17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E7DEAD-E565-41EC-A7FE-3210F6139698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F26A855-D2C8-4657-852A-1144FF2C76FD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6ECE5-BEBF-4B8E-B5AC-3D7902444F17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E7DEAD-E565-41EC-A7FE-3210F6139698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008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2C626-C53F-407E-96FB-80FAB11371E0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8359EE-D792-4018-9297-434F84B6A10E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B62C18-9C61-493A-B1F4-C0B177EE31A0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9D12C68-5B89-4EDB-A2B3-7F8A32E89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7" y="1699355"/>
            <a:ext cx="4064282" cy="3870274"/>
          </a:xfrm>
          <a:custGeom>
            <a:avLst/>
            <a:gdLst>
              <a:gd name="connsiteX0" fmla="*/ 1196196 w 4064282"/>
              <a:gd name="connsiteY0" fmla="*/ 347059 h 3870274"/>
              <a:gd name="connsiteX1" fmla="*/ 2392391 w 4064282"/>
              <a:gd name="connsiteY1" fmla="*/ 1543254 h 3870274"/>
              <a:gd name="connsiteX2" fmla="*/ 2019056 w 4064282"/>
              <a:gd name="connsiteY2" fmla="*/ 1916589 h 3870274"/>
              <a:gd name="connsiteX3" fmla="*/ 2064605 w 4064282"/>
              <a:gd name="connsiteY3" fmla="*/ 1962138 h 3870274"/>
              <a:gd name="connsiteX4" fmla="*/ 2868087 w 4064282"/>
              <a:gd name="connsiteY4" fmla="*/ 1158656 h 3870274"/>
              <a:gd name="connsiteX5" fmla="*/ 4064282 w 4064282"/>
              <a:gd name="connsiteY5" fmla="*/ 2354851 h 3870274"/>
              <a:gd name="connsiteX6" fmla="*/ 2868087 w 4064282"/>
              <a:gd name="connsiteY6" fmla="*/ 3551045 h 3870274"/>
              <a:gd name="connsiteX7" fmla="*/ 2383834 w 4064282"/>
              <a:gd name="connsiteY7" fmla="*/ 3066793 h 3870274"/>
              <a:gd name="connsiteX8" fmla="*/ 1580352 w 4064282"/>
              <a:gd name="connsiteY8" fmla="*/ 3870274 h 3870274"/>
              <a:gd name="connsiteX9" fmla="*/ 384156 w 4064282"/>
              <a:gd name="connsiteY9" fmla="*/ 2674080 h 3870274"/>
              <a:gd name="connsiteX10" fmla="*/ 757492 w 4064282"/>
              <a:gd name="connsiteY10" fmla="*/ 2300745 h 3870274"/>
              <a:gd name="connsiteX11" fmla="*/ 0 w 4064282"/>
              <a:gd name="connsiteY11" fmla="*/ 1543254 h 3870274"/>
              <a:gd name="connsiteX12" fmla="*/ 2443501 w 4064282"/>
              <a:gd name="connsiteY12" fmla="*/ 0 h 3870274"/>
              <a:gd name="connsiteX13" fmla="*/ 3197460 w 4064282"/>
              <a:gd name="connsiteY13" fmla="*/ 753959 h 3870274"/>
              <a:gd name="connsiteX14" fmla="*/ 2443501 w 4064282"/>
              <a:gd name="connsiteY14" fmla="*/ 1507917 h 3870274"/>
              <a:gd name="connsiteX15" fmla="*/ 1689542 w 4064282"/>
              <a:gd name="connsiteY15" fmla="*/ 753959 h 387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282" h="3870274">
                <a:moveTo>
                  <a:pt x="1196196" y="347059"/>
                </a:moveTo>
                <a:lnTo>
                  <a:pt x="2392391" y="1543254"/>
                </a:lnTo>
                <a:lnTo>
                  <a:pt x="2019056" y="1916589"/>
                </a:lnTo>
                <a:lnTo>
                  <a:pt x="2064605" y="1962138"/>
                </a:lnTo>
                <a:lnTo>
                  <a:pt x="2868087" y="1158656"/>
                </a:lnTo>
                <a:lnTo>
                  <a:pt x="4064282" y="2354851"/>
                </a:lnTo>
                <a:lnTo>
                  <a:pt x="2868087" y="3551045"/>
                </a:lnTo>
                <a:lnTo>
                  <a:pt x="2383834" y="3066793"/>
                </a:lnTo>
                <a:lnTo>
                  <a:pt x="1580352" y="3870274"/>
                </a:lnTo>
                <a:lnTo>
                  <a:pt x="384156" y="2674080"/>
                </a:lnTo>
                <a:lnTo>
                  <a:pt x="757492" y="2300745"/>
                </a:lnTo>
                <a:lnTo>
                  <a:pt x="0" y="1543254"/>
                </a:lnTo>
                <a:close/>
                <a:moveTo>
                  <a:pt x="2443501" y="0"/>
                </a:moveTo>
                <a:lnTo>
                  <a:pt x="3197460" y="753959"/>
                </a:lnTo>
                <a:lnTo>
                  <a:pt x="2443501" y="1507917"/>
                </a:lnTo>
                <a:lnTo>
                  <a:pt x="1689542" y="75395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6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70" r:id="rId8"/>
    <p:sldLayoutId id="2147483663" r:id="rId9"/>
    <p:sldLayoutId id="2147483668" r:id="rId10"/>
    <p:sldLayoutId id="2147483664" r:id="rId11"/>
    <p:sldLayoutId id="2147483662" r:id="rId12"/>
    <p:sldLayoutId id="2147483655" r:id="rId13"/>
    <p:sldLayoutId id="2147483665" r:id="rId14"/>
    <p:sldLayoutId id="2147483666" r:id="rId15"/>
    <p:sldLayoutId id="2147483667" r:id="rId16"/>
    <p:sldLayoutId id="2147483669" r:id="rId17"/>
    <p:sldLayoutId id="2147483656" r:id="rId18"/>
    <p:sldLayoutId id="2147483657" r:id="rId19"/>
    <p:sldLayoutId id="2147483658" r:id="rId20"/>
    <p:sldLayoutId id="2147483659" r:id="rId21"/>
    <p:sldLayoutId id="2147483686" r:id="rId22"/>
    <p:sldLayoutId id="2147483687" r:id="rId2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3C2F834-0D53-4D9B-920C-9BAC0348D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65" y="1025406"/>
            <a:ext cx="5527079" cy="5469945"/>
          </a:xfrm>
          <a:prstGeom prst="diamond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823F4B-80C9-46DC-9D42-56642C7EA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376" y="4196256"/>
            <a:ext cx="5527079" cy="5469944"/>
          </a:xfrm>
          <a:prstGeom prst="diamond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01278-6BAE-48A3-ADAC-8B50E1E28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376" y="-2111545"/>
            <a:ext cx="5463516" cy="5540545"/>
          </a:xfrm>
          <a:prstGeom prst="diamond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2BB6E1-FFBB-4AFE-B362-CE369B229D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54" y="4196256"/>
            <a:ext cx="5527079" cy="5469945"/>
          </a:xfrm>
          <a:prstGeom prst="diamond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/>
          <a:srcRect t="54495"/>
          <a:stretch/>
        </p:blipFill>
        <p:spPr>
          <a:xfrm>
            <a:off x="1400368" y="893"/>
            <a:ext cx="7923423" cy="36055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6127B76-A028-4A7C-9ACC-57D6B66C458D}"/>
              </a:ext>
            </a:extLst>
          </p:cNvPr>
          <p:cNvSpPr/>
          <p:nvPr/>
        </p:nvSpPr>
        <p:spPr>
          <a:xfrm>
            <a:off x="-11043" y="-5457"/>
            <a:ext cx="12188825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文本框 4"/>
          <p:cNvSpPr txBox="1"/>
          <p:nvPr/>
        </p:nvSpPr>
        <p:spPr>
          <a:xfrm>
            <a:off x="1053272" y="2291644"/>
            <a:ext cx="9577644" cy="156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799" b="1" cap="all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Phần</a:t>
            </a:r>
            <a:r>
              <a:rPr lang="en-US" altLang="zh-CN" sz="4799" b="1" cap="all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4799" b="1" cap="all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mềm</a:t>
            </a:r>
            <a:r>
              <a:rPr lang="en-US" altLang="zh-CN" sz="4799" b="1" cap="all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altLang="zh-CN" sz="4799" b="1" cap="all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Quản</a:t>
            </a:r>
            <a:r>
              <a:rPr lang="en-US" altLang="zh-CN" sz="4799" b="1" cap="all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4799" b="1" cap="all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lý</a:t>
            </a:r>
            <a:r>
              <a:rPr lang="en-US" altLang="zh-CN" sz="4799" b="1" cap="all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4799" b="1" cap="all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Bán</a:t>
            </a:r>
            <a:r>
              <a:rPr lang="en-US" altLang="zh-CN" sz="4799" b="1" cap="all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4799" b="1" cap="all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vé</a:t>
            </a:r>
            <a:r>
              <a:rPr lang="en-US" altLang="zh-CN" sz="4799" b="1" cap="all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4799" b="1" cap="all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máy</a:t>
            </a:r>
            <a:r>
              <a:rPr lang="en-US" altLang="zh-CN" sz="4799" b="1" cap="all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bay</a:t>
            </a:r>
          </a:p>
        </p:txBody>
      </p:sp>
      <p:sp>
        <p:nvSpPr>
          <p:cNvPr id="21" name="文本框 4">
            <a:extLst>
              <a:ext uri="{FF2B5EF4-FFF2-40B4-BE49-F238E27FC236}">
                <a16:creationId xmlns:a16="http://schemas.microsoft.com/office/drawing/2014/main" id="{18E7A22D-2E9B-4C07-A6F8-6FC5252DBFDD}"/>
              </a:ext>
            </a:extLst>
          </p:cNvPr>
          <p:cNvSpPr txBox="1"/>
          <p:nvPr/>
        </p:nvSpPr>
        <p:spPr>
          <a:xfrm>
            <a:off x="1113338" y="3861048"/>
            <a:ext cx="9577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cap="all" dirty="0" err="1">
                <a:solidFill>
                  <a:srgbClr val="F3A7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Nhóm</a:t>
            </a:r>
            <a:r>
              <a:rPr lang="en-US" altLang="zh-CN" b="1" cap="all" dirty="0">
                <a:solidFill>
                  <a:srgbClr val="F3A7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02</a:t>
            </a:r>
          </a:p>
          <a:p>
            <a:r>
              <a:rPr lang="en-US" altLang="zh-CN" b="1" cap="all" dirty="0">
                <a:solidFill>
                  <a:srgbClr val="F3A7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GVHD: </a:t>
            </a:r>
            <a:r>
              <a:rPr lang="en-US" altLang="zh-CN" b="1" cap="all" dirty="0" err="1">
                <a:solidFill>
                  <a:srgbClr val="F3A7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Tống</a:t>
            </a:r>
            <a:r>
              <a:rPr lang="en-US" altLang="zh-CN" b="1" cap="all" dirty="0">
                <a:solidFill>
                  <a:srgbClr val="F3A7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b="1" cap="all" dirty="0" err="1">
                <a:solidFill>
                  <a:srgbClr val="F3A7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</a:t>
            </a:r>
            <a:r>
              <a:rPr lang="vi-VN" altLang="zh-CN" b="1" cap="all" dirty="0">
                <a:solidFill>
                  <a:srgbClr val="F3A7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ư</a:t>
            </a:r>
            <a:r>
              <a:rPr lang="en-US" altLang="zh-CN" b="1" cap="all" dirty="0" err="1">
                <a:solidFill>
                  <a:srgbClr val="F3A7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ớc</a:t>
            </a:r>
            <a:r>
              <a:rPr lang="en-US" altLang="zh-CN" b="1" cap="all" dirty="0">
                <a:solidFill>
                  <a:srgbClr val="F3A7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b="1" cap="all" dirty="0" err="1">
                <a:solidFill>
                  <a:srgbClr val="F3A7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quang</a:t>
            </a:r>
            <a:endParaRPr lang="en-US" altLang="zh-CN" b="1" cap="all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589908"/>
      </p:ext>
    </p:extLst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" name="Diagram 287">
            <a:extLst>
              <a:ext uri="{FF2B5EF4-FFF2-40B4-BE49-F238E27FC236}">
                <a16:creationId xmlns:a16="http://schemas.microsoft.com/office/drawing/2014/main" id="{1B62D8F6-5EB7-4012-8FBC-935FDD331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929410"/>
              </p:ext>
            </p:extLst>
          </p:nvPr>
        </p:nvGraphicFramePr>
        <p:xfrm>
          <a:off x="117748" y="980728"/>
          <a:ext cx="11953328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0" name="矩形 26">
            <a:extLst>
              <a:ext uri="{FF2B5EF4-FFF2-40B4-BE49-F238E27FC236}">
                <a16:creationId xmlns:a16="http://schemas.microsoft.com/office/drawing/2014/main" id="{FCFE018C-4DC3-4E48-B62A-7FEB2EC6385B}"/>
              </a:ext>
            </a:extLst>
          </p:cNvPr>
          <p:cNvSpPr/>
          <p:nvPr/>
        </p:nvSpPr>
        <p:spPr>
          <a:xfrm>
            <a:off x="117748" y="260648"/>
            <a:ext cx="54890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TỔ CHỨC ỨNG DỤNG</a:t>
            </a:r>
            <a:endParaRPr lang="zh-CN" altLang="en-US" sz="36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3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/>
      <p:bldP spid="29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1F539002-E30C-409C-93E4-9040FF3868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C196ED-3752-4CBB-BA56-1B75DF0E537D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F6B16-3A2D-40A1-8379-8C68FFDBF4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2126" y="4797697"/>
            <a:ext cx="8380638" cy="1007567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Khó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khăn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Thuận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lợi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72BD343-1C28-44FB-93BF-75431E15CDDF}"/>
              </a:ext>
            </a:extLst>
          </p:cNvPr>
          <p:cNvSpPr/>
          <p:nvPr/>
        </p:nvSpPr>
        <p:spPr>
          <a:xfrm>
            <a:off x="1042730" y="3141513"/>
            <a:ext cx="1530468" cy="1530468"/>
          </a:xfrm>
          <a:prstGeom prst="diamond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7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D19976E-DF6E-479E-9632-5F90F25C420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943494-1999-4C3D-BC5E-51B2449AFDBB}"/>
              </a:ext>
            </a:extLst>
          </p:cNvPr>
          <p:cNvSpPr/>
          <p:nvPr/>
        </p:nvSpPr>
        <p:spPr>
          <a:xfrm>
            <a:off x="-884" y="0"/>
            <a:ext cx="12188825" cy="6858000"/>
          </a:xfrm>
          <a:prstGeom prst="rect">
            <a:avLst/>
          </a:prstGeom>
          <a:gradFill flip="none" rotWithShape="1">
            <a:gsLst>
              <a:gs pos="39000">
                <a:schemeClr val="accent2">
                  <a:alpha val="9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FF828E-FE85-44E9-922A-CC31DB318DA4}"/>
              </a:ext>
            </a:extLst>
          </p:cNvPr>
          <p:cNvGrpSpPr/>
          <p:nvPr/>
        </p:nvGrpSpPr>
        <p:grpSpPr>
          <a:xfrm flipH="1">
            <a:off x="9341880" y="2501267"/>
            <a:ext cx="487502" cy="1781531"/>
            <a:chOff x="3121508" y="3563261"/>
            <a:chExt cx="371884" cy="1359016"/>
          </a:xfrm>
        </p:grpSpPr>
        <p:sp>
          <p:nvSpPr>
            <p:cNvPr id="30" name="Round Same Side Corner Rectangle 2">
              <a:extLst>
                <a:ext uri="{FF2B5EF4-FFF2-40B4-BE49-F238E27FC236}">
                  <a16:creationId xmlns:a16="http://schemas.microsoft.com/office/drawing/2014/main" id="{508C0A96-603E-4A45-A692-7EEDABDA0E58}"/>
                </a:ext>
              </a:extLst>
            </p:cNvPr>
            <p:cNvSpPr/>
            <p:nvPr/>
          </p:nvSpPr>
          <p:spPr>
            <a:xfrm rot="10096223">
              <a:off x="3121508" y="3563261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99">
                <a:solidFill>
                  <a:schemeClr val="bg1"/>
                </a:solidFill>
              </a:endParaRPr>
            </a:p>
          </p:txBody>
        </p:sp>
        <p:sp>
          <p:nvSpPr>
            <p:cNvPr id="31" name="Round Same Side Corner Rectangle 2">
              <a:extLst>
                <a:ext uri="{FF2B5EF4-FFF2-40B4-BE49-F238E27FC236}">
                  <a16:creationId xmlns:a16="http://schemas.microsoft.com/office/drawing/2014/main" id="{34F9EF49-0768-4825-8F59-49B501BDAD86}"/>
                </a:ext>
              </a:extLst>
            </p:cNvPr>
            <p:cNvSpPr/>
            <p:nvPr/>
          </p:nvSpPr>
          <p:spPr>
            <a:xfrm rot="6358170">
              <a:off x="3122250" y="4551135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99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C4725E9-13F7-4646-927D-42D1B4D3B9AC}"/>
              </a:ext>
            </a:extLst>
          </p:cNvPr>
          <p:cNvGrpSpPr/>
          <p:nvPr/>
        </p:nvGrpSpPr>
        <p:grpSpPr>
          <a:xfrm rot="942074">
            <a:off x="2599525" y="1946728"/>
            <a:ext cx="1208904" cy="2794889"/>
            <a:chOff x="3196636" y="3545041"/>
            <a:chExt cx="922195" cy="2132042"/>
          </a:xfrm>
        </p:grpSpPr>
        <p:sp>
          <p:nvSpPr>
            <p:cNvPr id="33" name="Round Same Side Corner Rectangle 2">
              <a:extLst>
                <a:ext uri="{FF2B5EF4-FFF2-40B4-BE49-F238E27FC236}">
                  <a16:creationId xmlns:a16="http://schemas.microsoft.com/office/drawing/2014/main" id="{0C1DBE72-16EC-4D5D-B928-751AA96CD364}"/>
                </a:ext>
              </a:extLst>
            </p:cNvPr>
            <p:cNvSpPr/>
            <p:nvPr/>
          </p:nvSpPr>
          <p:spPr>
            <a:xfrm rot="9857926">
              <a:off x="3230758" y="3545041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99">
                <a:solidFill>
                  <a:schemeClr val="bg1"/>
                </a:solidFill>
              </a:endParaRPr>
            </a:p>
          </p:txBody>
        </p:sp>
        <p:sp>
          <p:nvSpPr>
            <p:cNvPr id="34" name="Round Same Side Corner Rectangle 2">
              <a:extLst>
                <a:ext uri="{FF2B5EF4-FFF2-40B4-BE49-F238E27FC236}">
                  <a16:creationId xmlns:a16="http://schemas.microsoft.com/office/drawing/2014/main" id="{A5C25B0D-10F3-4381-877A-347C96192586}"/>
                </a:ext>
              </a:extLst>
            </p:cNvPr>
            <p:cNvSpPr/>
            <p:nvPr/>
          </p:nvSpPr>
          <p:spPr>
            <a:xfrm rot="7434796">
              <a:off x="3196636" y="4528873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99">
                <a:solidFill>
                  <a:schemeClr val="bg1"/>
                </a:solidFill>
              </a:endParaRPr>
            </a:p>
          </p:txBody>
        </p:sp>
        <p:sp>
          <p:nvSpPr>
            <p:cNvPr id="35" name="Round Same Side Corner Rectangle 2">
              <a:extLst>
                <a:ext uri="{FF2B5EF4-FFF2-40B4-BE49-F238E27FC236}">
                  <a16:creationId xmlns:a16="http://schemas.microsoft.com/office/drawing/2014/main" id="{4A7AD91F-862C-4161-8347-8E98979E4F3E}"/>
                </a:ext>
              </a:extLst>
            </p:cNvPr>
            <p:cNvSpPr/>
            <p:nvPr/>
          </p:nvSpPr>
          <p:spPr>
            <a:xfrm rot="4096416">
              <a:off x="3747689" y="5305941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99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6">
            <a:extLst>
              <a:ext uri="{FF2B5EF4-FFF2-40B4-BE49-F238E27FC236}">
                <a16:creationId xmlns:a16="http://schemas.microsoft.com/office/drawing/2014/main" id="{3C1DD7E5-8F50-4CCD-BB11-86148B1A4474}"/>
              </a:ext>
            </a:extLst>
          </p:cNvPr>
          <p:cNvGrpSpPr/>
          <p:nvPr/>
        </p:nvGrpSpPr>
        <p:grpSpPr>
          <a:xfrm>
            <a:off x="3109995" y="2340264"/>
            <a:ext cx="2433753" cy="2311518"/>
            <a:chOff x="3432955" y="3105197"/>
            <a:chExt cx="1985378" cy="1885663"/>
          </a:xfrm>
          <a:solidFill>
            <a:schemeClr val="bg1">
              <a:alpha val="70000"/>
            </a:schemeClr>
          </a:solidFill>
        </p:grpSpPr>
        <p:sp>
          <p:nvSpPr>
            <p:cNvPr id="37" name="Freeform 88">
              <a:extLst>
                <a:ext uri="{FF2B5EF4-FFF2-40B4-BE49-F238E27FC236}">
                  <a16:creationId xmlns:a16="http://schemas.microsoft.com/office/drawing/2014/main" id="{33E45E06-ABB5-41A3-9055-52E4A77EDE95}"/>
                </a:ext>
              </a:extLst>
            </p:cNvPr>
            <p:cNvSpPr/>
            <p:nvPr/>
          </p:nvSpPr>
          <p:spPr>
            <a:xfrm rot="15392080">
              <a:off x="3380850" y="3157302"/>
              <a:ext cx="1862705" cy="1758496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89">
              <a:extLst>
                <a:ext uri="{FF2B5EF4-FFF2-40B4-BE49-F238E27FC236}">
                  <a16:creationId xmlns:a16="http://schemas.microsoft.com/office/drawing/2014/main" id="{7B41817A-7EA1-4204-9043-000593C35B37}"/>
                </a:ext>
              </a:extLst>
            </p:cNvPr>
            <p:cNvSpPr/>
            <p:nvPr/>
          </p:nvSpPr>
          <p:spPr>
            <a:xfrm rot="12600000">
              <a:off x="3468239" y="3194833"/>
              <a:ext cx="1862704" cy="1758498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" name="Freeform 90">
              <a:extLst>
                <a:ext uri="{FF2B5EF4-FFF2-40B4-BE49-F238E27FC236}">
                  <a16:creationId xmlns:a16="http://schemas.microsoft.com/office/drawing/2014/main" id="{658CB20B-3050-40A1-AE62-99BB96B437D5}"/>
                </a:ext>
              </a:extLst>
            </p:cNvPr>
            <p:cNvSpPr/>
            <p:nvPr/>
          </p:nvSpPr>
          <p:spPr>
            <a:xfrm rot="9900000">
              <a:off x="3555629" y="3232363"/>
              <a:ext cx="1862704" cy="1758497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5">
            <a:extLst>
              <a:ext uri="{FF2B5EF4-FFF2-40B4-BE49-F238E27FC236}">
                <a16:creationId xmlns:a16="http://schemas.microsoft.com/office/drawing/2014/main" id="{C14CF8E2-6F96-458A-9C5A-0B7586840987}"/>
              </a:ext>
            </a:extLst>
          </p:cNvPr>
          <p:cNvGrpSpPr/>
          <p:nvPr/>
        </p:nvGrpSpPr>
        <p:grpSpPr>
          <a:xfrm>
            <a:off x="6814492" y="2314863"/>
            <a:ext cx="2433753" cy="2311519"/>
            <a:chOff x="6698719" y="3105197"/>
            <a:chExt cx="1985378" cy="1885664"/>
          </a:xfrm>
          <a:solidFill>
            <a:schemeClr val="bg1">
              <a:alpha val="70000"/>
            </a:schemeClr>
          </a:solidFill>
        </p:grpSpPr>
        <p:sp>
          <p:nvSpPr>
            <p:cNvPr id="41" name="Freeform 94">
              <a:extLst>
                <a:ext uri="{FF2B5EF4-FFF2-40B4-BE49-F238E27FC236}">
                  <a16:creationId xmlns:a16="http://schemas.microsoft.com/office/drawing/2014/main" id="{DD7EAA90-E461-4107-9558-1DE66B8BB8D1}"/>
                </a:ext>
              </a:extLst>
            </p:cNvPr>
            <p:cNvSpPr/>
            <p:nvPr/>
          </p:nvSpPr>
          <p:spPr>
            <a:xfrm rot="15392080">
              <a:off x="6646614" y="3157302"/>
              <a:ext cx="1862705" cy="1758496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2" name="Freeform 95">
              <a:extLst>
                <a:ext uri="{FF2B5EF4-FFF2-40B4-BE49-F238E27FC236}">
                  <a16:creationId xmlns:a16="http://schemas.microsoft.com/office/drawing/2014/main" id="{DB7C08EB-8BF5-412C-A98E-63EA014C7DE2}"/>
                </a:ext>
              </a:extLst>
            </p:cNvPr>
            <p:cNvSpPr/>
            <p:nvPr/>
          </p:nvSpPr>
          <p:spPr>
            <a:xfrm rot="12600000">
              <a:off x="6734003" y="3194833"/>
              <a:ext cx="1862704" cy="1758498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3" name="Freeform 96">
              <a:extLst>
                <a:ext uri="{FF2B5EF4-FFF2-40B4-BE49-F238E27FC236}">
                  <a16:creationId xmlns:a16="http://schemas.microsoft.com/office/drawing/2014/main" id="{92673153-8F71-4B9A-A293-2413ECD766A5}"/>
                </a:ext>
              </a:extLst>
            </p:cNvPr>
            <p:cNvSpPr/>
            <p:nvPr/>
          </p:nvSpPr>
          <p:spPr>
            <a:xfrm rot="9900000">
              <a:off x="6821393" y="3232363"/>
              <a:ext cx="1862704" cy="1758498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30DB136-BF07-4089-993A-2C113B2EC4C7}"/>
              </a:ext>
            </a:extLst>
          </p:cNvPr>
          <p:cNvSpPr txBox="1"/>
          <p:nvPr/>
        </p:nvSpPr>
        <p:spPr>
          <a:xfrm>
            <a:off x="3330534" y="3114453"/>
            <a:ext cx="2107954" cy="60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KHÓ KHĂN</a:t>
            </a:r>
            <a:endParaRPr lang="ko-KR" altLang="en-US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C11AA9-0FF6-454B-98B6-3D30622E16AC}"/>
              </a:ext>
            </a:extLst>
          </p:cNvPr>
          <p:cNvSpPr txBox="1"/>
          <p:nvPr/>
        </p:nvSpPr>
        <p:spPr>
          <a:xfrm>
            <a:off x="7013500" y="3165253"/>
            <a:ext cx="2107954" cy="60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THUẬN LỢI</a:t>
            </a:r>
            <a:endParaRPr lang="ko-KR" altLang="en-US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CB2DAC3-80AC-4195-A61A-EB2FEA094E7F}"/>
              </a:ext>
            </a:extLst>
          </p:cNvPr>
          <p:cNvGrpSpPr/>
          <p:nvPr/>
        </p:nvGrpSpPr>
        <p:grpSpPr>
          <a:xfrm>
            <a:off x="9873757" y="2118311"/>
            <a:ext cx="2287851" cy="825833"/>
            <a:chOff x="2079598" y="4270877"/>
            <a:chExt cx="1373632" cy="62997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531EDE-3F17-479F-86CD-411ACE1EF5E7}"/>
                </a:ext>
              </a:extLst>
            </p:cNvPr>
            <p:cNvSpPr txBox="1"/>
            <p:nvPr/>
          </p:nvSpPr>
          <p:spPr>
            <a:xfrm>
              <a:off x="2098433" y="4501722"/>
              <a:ext cx="1354797" cy="399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Có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nhiều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nguồn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thông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tin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đáng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tin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cậy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7EFAF2-E90A-4688-B551-3288BCBCD8D6}"/>
                </a:ext>
              </a:extLst>
            </p:cNvPr>
            <p:cNvSpPr txBox="1"/>
            <p:nvPr/>
          </p:nvSpPr>
          <p:spPr>
            <a:xfrm>
              <a:off x="2079598" y="4270877"/>
              <a:ext cx="1354796" cy="258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Thuận</a:t>
              </a:r>
              <a:r>
                <a:rPr lang="en-US" altLang="ko-KR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lợi</a:t>
              </a:r>
              <a:r>
                <a:rPr lang="en-US" altLang="ko-KR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 01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269BFD-B9B1-40C9-8274-9B343A9673D8}"/>
              </a:ext>
            </a:extLst>
          </p:cNvPr>
          <p:cNvGrpSpPr/>
          <p:nvPr/>
        </p:nvGrpSpPr>
        <p:grpSpPr>
          <a:xfrm>
            <a:off x="9905129" y="3718574"/>
            <a:ext cx="2256480" cy="825834"/>
            <a:chOff x="2079598" y="4270877"/>
            <a:chExt cx="2053645" cy="62997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4512E34-6381-42DF-BB49-22A3A142E274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399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thành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viên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có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thái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độ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tích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cực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C3ABB63-6CFA-41BA-9E9E-168FC9855985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258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Thuận</a:t>
              </a:r>
              <a:r>
                <a:rPr lang="en-US" altLang="ko-KR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lợi</a:t>
              </a:r>
              <a:r>
                <a:rPr lang="en-US" altLang="ko-KR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 02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1B6B7E-382D-4536-A6DB-7047F3895E3F}"/>
              </a:ext>
            </a:extLst>
          </p:cNvPr>
          <p:cNvGrpSpPr/>
          <p:nvPr/>
        </p:nvGrpSpPr>
        <p:grpSpPr>
          <a:xfrm>
            <a:off x="52049" y="4883028"/>
            <a:ext cx="2951169" cy="804099"/>
            <a:chOff x="2079598" y="4287457"/>
            <a:chExt cx="2710798" cy="6133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9EBEB9A-4FA7-4211-8346-C3840DD7DF24}"/>
                </a:ext>
              </a:extLst>
            </p:cNvPr>
            <p:cNvSpPr txBox="1"/>
            <p:nvPr/>
          </p:nvSpPr>
          <p:spPr>
            <a:xfrm>
              <a:off x="2098435" y="4501722"/>
              <a:ext cx="2671834" cy="399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Ch</a:t>
              </a:r>
              <a:r>
                <a:rPr lang="vi-VN" altLang="ko-KR" sz="1400" dirty="0">
                  <a:solidFill>
                    <a:schemeClr val="bg1"/>
                  </a:solidFill>
                  <a:cs typeface="Arial" pitchFamily="34" charset="0"/>
                </a:rPr>
                <a:t>ư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a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đồng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bộ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giữa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thành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viên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ch</a:t>
              </a:r>
              <a:r>
                <a:rPr lang="vi-VN" altLang="ko-KR" sz="1400" dirty="0">
                  <a:solidFill>
                    <a:schemeClr val="bg1"/>
                  </a:solidFill>
                  <a:cs typeface="Arial" pitchFamily="34" charset="0"/>
                </a:rPr>
                <a:t>ư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a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tối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sz="1400" dirty="0">
                  <a:solidFill>
                    <a:schemeClr val="bg1"/>
                  </a:solidFill>
                  <a:cs typeface="Arial" pitchFamily="34" charset="0"/>
                </a:rPr>
                <a:t>ư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u code.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521225D-50AC-424D-A0FF-35F22EFD711C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258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Khó</a:t>
              </a:r>
              <a:r>
                <a:rPr lang="en-US" altLang="ko-KR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khăn</a:t>
              </a:r>
              <a:r>
                <a:rPr lang="en-US" altLang="ko-KR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 03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5E4F4BA-0B31-41C4-AF81-D5A2C9D23F78}"/>
              </a:ext>
            </a:extLst>
          </p:cNvPr>
          <p:cNvGrpSpPr/>
          <p:nvPr/>
        </p:nvGrpSpPr>
        <p:grpSpPr>
          <a:xfrm>
            <a:off x="0" y="1088740"/>
            <a:ext cx="2967524" cy="825834"/>
            <a:chOff x="2079598" y="4270877"/>
            <a:chExt cx="2053645" cy="62997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DA77B7-6C79-4E0A-B77F-BD8340E1EF45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399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Không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có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điều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kiện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tìm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hiểu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nghiệp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vụ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của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hãng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hàng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không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46DA1F2-8346-4476-BC8C-CE24CB9D9E1D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258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Khó</a:t>
              </a:r>
              <a:r>
                <a:rPr lang="en-US" altLang="ko-KR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khăn</a:t>
              </a:r>
              <a:r>
                <a:rPr lang="en-US" altLang="ko-KR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 01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7ADE576-5EF4-4D01-B0F2-165CCBE39E7E}"/>
              </a:ext>
            </a:extLst>
          </p:cNvPr>
          <p:cNvGrpSpPr/>
          <p:nvPr/>
        </p:nvGrpSpPr>
        <p:grpSpPr>
          <a:xfrm>
            <a:off x="27217" y="2852936"/>
            <a:ext cx="2432363" cy="1256721"/>
            <a:chOff x="2079598" y="4270877"/>
            <a:chExt cx="2053645" cy="95867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013871B-AB69-4979-9950-D3A5D2BA7A84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72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Tìm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hiểu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một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số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th</a:t>
              </a:r>
              <a:r>
                <a:rPr lang="vi-VN" altLang="ko-KR" sz="1400" dirty="0">
                  <a:solidFill>
                    <a:schemeClr val="bg1"/>
                  </a:solidFill>
                  <a:cs typeface="Arial" pitchFamily="34" charset="0"/>
                </a:rPr>
                <a:t>ư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viện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mới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để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hỗ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trợ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thao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tác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trong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ứng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dụng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AAFC37-5E32-45D8-A8BC-DE3D51901A1A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258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Khó</a:t>
              </a:r>
              <a:r>
                <a:rPr lang="en-US" altLang="ko-KR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khăn</a:t>
              </a:r>
              <a:r>
                <a:rPr lang="en-US" altLang="ko-KR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 02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58864F-8499-4A53-89EB-7295F0B47350}"/>
              </a:ext>
            </a:extLst>
          </p:cNvPr>
          <p:cNvGrpSpPr/>
          <p:nvPr/>
        </p:nvGrpSpPr>
        <p:grpSpPr>
          <a:xfrm>
            <a:off x="5835175" y="3119916"/>
            <a:ext cx="944351" cy="543626"/>
            <a:chOff x="5636596" y="4645548"/>
            <a:chExt cx="1023326" cy="589088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5D04325-53B5-4223-B4C7-8C566039E043}"/>
                </a:ext>
              </a:extLst>
            </p:cNvPr>
            <p:cNvSpPr/>
            <p:nvPr/>
          </p:nvSpPr>
          <p:spPr>
            <a:xfrm rot="8111569">
              <a:off x="5636596" y="4700980"/>
              <a:ext cx="464965" cy="533656"/>
            </a:xfrm>
            <a:custGeom>
              <a:avLst/>
              <a:gdLst>
                <a:gd name="connsiteX0" fmla="*/ 38343 w 464965"/>
                <a:gd name="connsiteY0" fmla="*/ 504748 h 533656"/>
                <a:gd name="connsiteX1" fmla="*/ 9435 w 464965"/>
                <a:gd name="connsiteY1" fmla="*/ 434958 h 533656"/>
                <a:gd name="connsiteX2" fmla="*/ 108133 w 464965"/>
                <a:gd name="connsiteY2" fmla="*/ 336260 h 533656"/>
                <a:gd name="connsiteX3" fmla="*/ 127989 w 464965"/>
                <a:gd name="connsiteY3" fmla="*/ 336260 h 533656"/>
                <a:gd name="connsiteX4" fmla="*/ 0 w 464965"/>
                <a:gd name="connsiteY4" fmla="*/ 208271 h 533656"/>
                <a:gd name="connsiteX5" fmla="*/ 67042 w 464965"/>
                <a:gd name="connsiteY5" fmla="*/ 3847 h 533656"/>
                <a:gd name="connsiteX6" fmla="*/ 70889 w 464965"/>
                <a:gd name="connsiteY6" fmla="*/ 0 h 533656"/>
                <a:gd name="connsiteX7" fmla="*/ 267568 w 464965"/>
                <a:gd name="connsiteY7" fmla="*/ 196679 h 533656"/>
                <a:gd name="connsiteX8" fmla="*/ 267568 w 464965"/>
                <a:gd name="connsiteY8" fmla="*/ 176824 h 533656"/>
                <a:gd name="connsiteX9" fmla="*/ 366266 w 464965"/>
                <a:gd name="connsiteY9" fmla="*/ 78126 h 533656"/>
                <a:gd name="connsiteX10" fmla="*/ 464965 w 464965"/>
                <a:gd name="connsiteY10" fmla="*/ 176824 h 533656"/>
                <a:gd name="connsiteX11" fmla="*/ 464965 w 464965"/>
                <a:gd name="connsiteY11" fmla="*/ 336259 h 533656"/>
                <a:gd name="connsiteX12" fmla="*/ 464965 w 464965"/>
                <a:gd name="connsiteY12" fmla="*/ 336260 h 533656"/>
                <a:gd name="connsiteX13" fmla="*/ 464965 w 464965"/>
                <a:gd name="connsiteY13" fmla="*/ 533656 h 533656"/>
                <a:gd name="connsiteX14" fmla="*/ 108133 w 464965"/>
                <a:gd name="connsiteY14" fmla="*/ 533656 h 533656"/>
                <a:gd name="connsiteX15" fmla="*/ 38343 w 464965"/>
                <a:gd name="connsiteY15" fmla="*/ 504748 h 53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965" h="533656">
                  <a:moveTo>
                    <a:pt x="38343" y="504748"/>
                  </a:moveTo>
                  <a:cubicBezTo>
                    <a:pt x="20482" y="486887"/>
                    <a:pt x="9435" y="462212"/>
                    <a:pt x="9435" y="434958"/>
                  </a:cubicBezTo>
                  <a:cubicBezTo>
                    <a:pt x="9435" y="380448"/>
                    <a:pt x="53623" y="336260"/>
                    <a:pt x="108133" y="336260"/>
                  </a:cubicBezTo>
                  <a:lnTo>
                    <a:pt x="127989" y="336260"/>
                  </a:lnTo>
                  <a:lnTo>
                    <a:pt x="0" y="208271"/>
                  </a:lnTo>
                  <a:lnTo>
                    <a:pt x="67042" y="3847"/>
                  </a:lnTo>
                  <a:lnTo>
                    <a:pt x="70889" y="0"/>
                  </a:lnTo>
                  <a:lnTo>
                    <a:pt x="267568" y="196679"/>
                  </a:lnTo>
                  <a:lnTo>
                    <a:pt x="267568" y="176824"/>
                  </a:lnTo>
                  <a:cubicBezTo>
                    <a:pt x="267568" y="122314"/>
                    <a:pt x="311757" y="78126"/>
                    <a:pt x="366266" y="78126"/>
                  </a:cubicBezTo>
                  <a:cubicBezTo>
                    <a:pt x="420776" y="78126"/>
                    <a:pt x="464964" y="122315"/>
                    <a:pt x="464965" y="176824"/>
                  </a:cubicBezTo>
                  <a:lnTo>
                    <a:pt x="464965" y="336259"/>
                  </a:lnTo>
                  <a:lnTo>
                    <a:pt x="464965" y="336260"/>
                  </a:lnTo>
                  <a:lnTo>
                    <a:pt x="464965" y="533656"/>
                  </a:lnTo>
                  <a:lnTo>
                    <a:pt x="108133" y="533656"/>
                  </a:lnTo>
                  <a:cubicBezTo>
                    <a:pt x="80878" y="533656"/>
                    <a:pt x="56204" y="522609"/>
                    <a:pt x="38343" y="504748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699">
                <a:solidFill>
                  <a:schemeClr val="bg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DDC22DA-5A21-4163-80FE-C8E1D543EAAE}"/>
                </a:ext>
              </a:extLst>
            </p:cNvPr>
            <p:cNvSpPr/>
            <p:nvPr/>
          </p:nvSpPr>
          <p:spPr>
            <a:xfrm rot="8116529" flipH="1" flipV="1">
              <a:off x="6194957" y="4645548"/>
              <a:ext cx="464965" cy="533656"/>
            </a:xfrm>
            <a:custGeom>
              <a:avLst/>
              <a:gdLst>
                <a:gd name="connsiteX0" fmla="*/ 38343 w 464965"/>
                <a:gd name="connsiteY0" fmla="*/ 504748 h 533656"/>
                <a:gd name="connsiteX1" fmla="*/ 9435 w 464965"/>
                <a:gd name="connsiteY1" fmla="*/ 434958 h 533656"/>
                <a:gd name="connsiteX2" fmla="*/ 108133 w 464965"/>
                <a:gd name="connsiteY2" fmla="*/ 336260 h 533656"/>
                <a:gd name="connsiteX3" fmla="*/ 127989 w 464965"/>
                <a:gd name="connsiteY3" fmla="*/ 336260 h 533656"/>
                <a:gd name="connsiteX4" fmla="*/ 0 w 464965"/>
                <a:gd name="connsiteY4" fmla="*/ 208271 h 533656"/>
                <a:gd name="connsiteX5" fmla="*/ 67042 w 464965"/>
                <a:gd name="connsiteY5" fmla="*/ 3847 h 533656"/>
                <a:gd name="connsiteX6" fmla="*/ 70889 w 464965"/>
                <a:gd name="connsiteY6" fmla="*/ 0 h 533656"/>
                <a:gd name="connsiteX7" fmla="*/ 267568 w 464965"/>
                <a:gd name="connsiteY7" fmla="*/ 196679 h 533656"/>
                <a:gd name="connsiteX8" fmla="*/ 267568 w 464965"/>
                <a:gd name="connsiteY8" fmla="*/ 176824 h 533656"/>
                <a:gd name="connsiteX9" fmla="*/ 366266 w 464965"/>
                <a:gd name="connsiteY9" fmla="*/ 78126 h 533656"/>
                <a:gd name="connsiteX10" fmla="*/ 464965 w 464965"/>
                <a:gd name="connsiteY10" fmla="*/ 176824 h 533656"/>
                <a:gd name="connsiteX11" fmla="*/ 464965 w 464965"/>
                <a:gd name="connsiteY11" fmla="*/ 336259 h 533656"/>
                <a:gd name="connsiteX12" fmla="*/ 464965 w 464965"/>
                <a:gd name="connsiteY12" fmla="*/ 336260 h 533656"/>
                <a:gd name="connsiteX13" fmla="*/ 464965 w 464965"/>
                <a:gd name="connsiteY13" fmla="*/ 533656 h 533656"/>
                <a:gd name="connsiteX14" fmla="*/ 108133 w 464965"/>
                <a:gd name="connsiteY14" fmla="*/ 533656 h 533656"/>
                <a:gd name="connsiteX15" fmla="*/ 38343 w 464965"/>
                <a:gd name="connsiteY15" fmla="*/ 504748 h 53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965" h="533656">
                  <a:moveTo>
                    <a:pt x="38343" y="504748"/>
                  </a:moveTo>
                  <a:cubicBezTo>
                    <a:pt x="20482" y="486887"/>
                    <a:pt x="9435" y="462212"/>
                    <a:pt x="9435" y="434958"/>
                  </a:cubicBezTo>
                  <a:cubicBezTo>
                    <a:pt x="9435" y="380448"/>
                    <a:pt x="53623" y="336260"/>
                    <a:pt x="108133" y="336260"/>
                  </a:cubicBezTo>
                  <a:lnTo>
                    <a:pt x="127989" y="336260"/>
                  </a:lnTo>
                  <a:lnTo>
                    <a:pt x="0" y="208271"/>
                  </a:lnTo>
                  <a:lnTo>
                    <a:pt x="67042" y="3847"/>
                  </a:lnTo>
                  <a:lnTo>
                    <a:pt x="70889" y="0"/>
                  </a:lnTo>
                  <a:lnTo>
                    <a:pt x="267568" y="196679"/>
                  </a:lnTo>
                  <a:lnTo>
                    <a:pt x="267568" y="176824"/>
                  </a:lnTo>
                  <a:cubicBezTo>
                    <a:pt x="267568" y="122314"/>
                    <a:pt x="311757" y="78126"/>
                    <a:pt x="366266" y="78126"/>
                  </a:cubicBezTo>
                  <a:cubicBezTo>
                    <a:pt x="420776" y="78126"/>
                    <a:pt x="464964" y="122315"/>
                    <a:pt x="464965" y="176824"/>
                  </a:cubicBezTo>
                  <a:lnTo>
                    <a:pt x="464965" y="336259"/>
                  </a:lnTo>
                  <a:lnTo>
                    <a:pt x="464965" y="336260"/>
                  </a:lnTo>
                  <a:lnTo>
                    <a:pt x="464965" y="533656"/>
                  </a:lnTo>
                  <a:lnTo>
                    <a:pt x="108133" y="533656"/>
                  </a:lnTo>
                  <a:cubicBezTo>
                    <a:pt x="80878" y="533656"/>
                    <a:pt x="56204" y="522609"/>
                    <a:pt x="38343" y="504748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699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18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1F539002-E30C-409C-93E4-9040FF3868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C196ED-3752-4CBB-BA56-1B75DF0E537D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F6B16-3A2D-40A1-8379-8C68FFDBF4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2126" y="4797697"/>
            <a:ext cx="8380638" cy="10075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 </a:t>
            </a:r>
            <a:r>
              <a:rPr lang="en-US" dirty="0" err="1">
                <a:solidFill>
                  <a:schemeClr val="bg1"/>
                </a:solidFill>
              </a:rPr>
              <a:t>đề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tài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72BD343-1C28-44FB-93BF-75431E15CDDF}"/>
              </a:ext>
            </a:extLst>
          </p:cNvPr>
          <p:cNvSpPr/>
          <p:nvPr/>
        </p:nvSpPr>
        <p:spPr>
          <a:xfrm>
            <a:off x="1042730" y="3141513"/>
            <a:ext cx="1530468" cy="1530468"/>
          </a:xfrm>
          <a:prstGeom prst="diamond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810173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" t="5337" r="4005" b="36241"/>
          <a:stretch/>
        </p:blipFill>
        <p:spPr>
          <a:xfrm>
            <a:off x="0" y="1916832"/>
            <a:ext cx="12188322" cy="4940273"/>
          </a:xfrm>
          <a:prstGeom prst="rect">
            <a:avLst/>
          </a:prstGeom>
        </p:spPr>
      </p:pic>
      <p:sp>
        <p:nvSpPr>
          <p:cNvPr id="24" name="Freeform 23"/>
          <p:cNvSpPr/>
          <p:nvPr/>
        </p:nvSpPr>
        <p:spPr>
          <a:xfrm>
            <a:off x="-1" y="895"/>
            <a:ext cx="12188825" cy="5692714"/>
          </a:xfrm>
          <a:custGeom>
            <a:avLst/>
            <a:gdLst>
              <a:gd name="connsiteX0" fmla="*/ 0 w 12192000"/>
              <a:gd name="connsiteY0" fmla="*/ 0 h 5694197"/>
              <a:gd name="connsiteX1" fmla="*/ 12192000 w 12192000"/>
              <a:gd name="connsiteY1" fmla="*/ 0 h 5694197"/>
              <a:gd name="connsiteX2" fmla="*/ 12192000 w 12192000"/>
              <a:gd name="connsiteY2" fmla="*/ 3610195 h 5694197"/>
              <a:gd name="connsiteX3" fmla="*/ 12095531 w 12192000"/>
              <a:gd name="connsiteY3" fmla="*/ 3560068 h 5694197"/>
              <a:gd name="connsiteX4" fmla="*/ 9013373 w 12192000"/>
              <a:gd name="connsiteY4" fmla="*/ 4194630 h 5694197"/>
              <a:gd name="connsiteX5" fmla="*/ 6415316 w 12192000"/>
              <a:gd name="connsiteY5" fmla="*/ 5689600 h 5694197"/>
              <a:gd name="connsiteX6" fmla="*/ 4194631 w 12192000"/>
              <a:gd name="connsiteY6" fmla="*/ 3657600 h 5694197"/>
              <a:gd name="connsiteX7" fmla="*/ 2322287 w 12192000"/>
              <a:gd name="connsiteY7" fmla="*/ 4789714 h 5694197"/>
              <a:gd name="connsiteX8" fmla="*/ 66050 w 12192000"/>
              <a:gd name="connsiteY8" fmla="*/ 3615473 h 5694197"/>
              <a:gd name="connsiteX9" fmla="*/ 0 w 12192000"/>
              <a:gd name="connsiteY9" fmla="*/ 3529950 h 569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5694197">
                <a:moveTo>
                  <a:pt x="0" y="0"/>
                </a:moveTo>
                <a:lnTo>
                  <a:pt x="12192000" y="0"/>
                </a:lnTo>
                <a:lnTo>
                  <a:pt x="12192000" y="3610195"/>
                </a:lnTo>
                <a:lnTo>
                  <a:pt x="12095531" y="3560068"/>
                </a:lnTo>
                <a:cubicBezTo>
                  <a:pt x="11284809" y="3226024"/>
                  <a:pt x="9925051" y="3874437"/>
                  <a:pt x="9013373" y="4194630"/>
                </a:cubicBezTo>
                <a:cubicBezTo>
                  <a:pt x="8040916" y="4536169"/>
                  <a:pt x="7218440" y="5779105"/>
                  <a:pt x="6415316" y="5689600"/>
                </a:cubicBezTo>
                <a:cubicBezTo>
                  <a:pt x="5612192" y="5600095"/>
                  <a:pt x="4876802" y="3807581"/>
                  <a:pt x="4194631" y="3657600"/>
                </a:cubicBezTo>
                <a:cubicBezTo>
                  <a:pt x="3512459" y="3507619"/>
                  <a:pt x="3060097" y="4879219"/>
                  <a:pt x="2322287" y="4789714"/>
                </a:cubicBezTo>
                <a:cubicBezTo>
                  <a:pt x="1722817" y="4716991"/>
                  <a:pt x="634680" y="4280165"/>
                  <a:pt x="66050" y="3615473"/>
                </a:cubicBezTo>
                <a:lnTo>
                  <a:pt x="0" y="3529950"/>
                </a:lnTo>
                <a:close/>
              </a:path>
            </a:pathLst>
          </a:custGeom>
          <a:gradFill>
            <a:gsLst>
              <a:gs pos="100000">
                <a:srgbClr val="D30392">
                  <a:alpha val="86000"/>
                </a:srgbClr>
              </a:gs>
              <a:gs pos="26000">
                <a:srgbClr val="0C0466">
                  <a:alpha val="8400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5" name="Freeform 14"/>
          <p:cNvSpPr/>
          <p:nvPr/>
        </p:nvSpPr>
        <p:spPr>
          <a:xfrm>
            <a:off x="-1" y="893"/>
            <a:ext cx="12188825" cy="4688671"/>
          </a:xfrm>
          <a:custGeom>
            <a:avLst/>
            <a:gdLst>
              <a:gd name="connsiteX0" fmla="*/ 0 w 12192000"/>
              <a:gd name="connsiteY0" fmla="*/ 0 h 4689892"/>
              <a:gd name="connsiteX1" fmla="*/ 12192000 w 12192000"/>
              <a:gd name="connsiteY1" fmla="*/ 0 h 4689892"/>
              <a:gd name="connsiteX2" fmla="*/ 12192000 w 12192000"/>
              <a:gd name="connsiteY2" fmla="*/ 4086180 h 4689892"/>
              <a:gd name="connsiteX3" fmla="*/ 12108330 w 12192000"/>
              <a:gd name="connsiteY3" fmla="*/ 4185713 h 4689892"/>
              <a:gd name="connsiteX4" fmla="*/ 11292114 w 12192000"/>
              <a:gd name="connsiteY4" fmla="*/ 4688114 h 4689892"/>
              <a:gd name="connsiteX5" fmla="*/ 8505371 w 12192000"/>
              <a:gd name="connsiteY5" fmla="*/ 2844800 h 4689892"/>
              <a:gd name="connsiteX6" fmla="*/ 6052460 w 12192000"/>
              <a:gd name="connsiteY6" fmla="*/ 4557486 h 4689892"/>
              <a:gd name="connsiteX7" fmla="*/ 3643086 w 12192000"/>
              <a:gd name="connsiteY7" fmla="*/ 2569029 h 4689892"/>
              <a:gd name="connsiteX8" fmla="*/ 1088571 w 12192000"/>
              <a:gd name="connsiteY8" fmla="*/ 3831771 h 4689892"/>
              <a:gd name="connsiteX9" fmla="*/ 62352 w 12192000"/>
              <a:gd name="connsiteY9" fmla="*/ 3135797 h 4689892"/>
              <a:gd name="connsiteX10" fmla="*/ 0 w 12192000"/>
              <a:gd name="connsiteY10" fmla="*/ 3063726 h 468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689892">
                <a:moveTo>
                  <a:pt x="0" y="0"/>
                </a:moveTo>
                <a:lnTo>
                  <a:pt x="12192000" y="0"/>
                </a:lnTo>
                <a:lnTo>
                  <a:pt x="12192000" y="4086180"/>
                </a:lnTo>
                <a:lnTo>
                  <a:pt x="12108330" y="4185713"/>
                </a:lnTo>
                <a:cubicBezTo>
                  <a:pt x="11854543" y="4467565"/>
                  <a:pt x="11570607" y="4662714"/>
                  <a:pt x="11292114" y="4688114"/>
                </a:cubicBezTo>
                <a:cubicBezTo>
                  <a:pt x="10549466" y="4755847"/>
                  <a:pt x="9378647" y="2866571"/>
                  <a:pt x="8505371" y="2844800"/>
                </a:cubicBezTo>
                <a:cubicBezTo>
                  <a:pt x="7632095" y="2823029"/>
                  <a:pt x="6862839" y="4603448"/>
                  <a:pt x="6052460" y="4557486"/>
                </a:cubicBezTo>
                <a:cubicBezTo>
                  <a:pt x="5242078" y="4511524"/>
                  <a:pt x="4470402" y="2689981"/>
                  <a:pt x="3643086" y="2569029"/>
                </a:cubicBezTo>
                <a:cubicBezTo>
                  <a:pt x="2815772" y="2448077"/>
                  <a:pt x="1823961" y="3901923"/>
                  <a:pt x="1088571" y="3831771"/>
                </a:cubicBezTo>
                <a:cubicBezTo>
                  <a:pt x="743857" y="3798888"/>
                  <a:pt x="381603" y="3486419"/>
                  <a:pt x="62352" y="3135797"/>
                </a:cubicBezTo>
                <a:lnTo>
                  <a:pt x="0" y="3063726"/>
                </a:lnTo>
                <a:close/>
              </a:path>
            </a:pathLst>
          </a:custGeom>
          <a:gradFill>
            <a:gsLst>
              <a:gs pos="0">
                <a:srgbClr val="D30392">
                  <a:alpha val="86000"/>
                </a:srgbClr>
              </a:gs>
              <a:gs pos="81000">
                <a:srgbClr val="0C0466">
                  <a:alpha val="84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399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647531" y="1188261"/>
            <a:ext cx="10893762" cy="853853"/>
          </a:xfrm>
        </p:spPr>
        <p:txBody>
          <a:bodyPr>
            <a:noAutofit/>
          </a:bodyPr>
          <a:lstStyle/>
          <a:p>
            <a:r>
              <a:rPr lang="en-US" sz="7998" dirty="0">
                <a:solidFill>
                  <a:schemeClr val="bg1"/>
                </a:solidFill>
              </a:rPr>
              <a:t>THANK YOU </a:t>
            </a:r>
            <a:br>
              <a:rPr lang="en-US" sz="7998" dirty="0">
                <a:solidFill>
                  <a:schemeClr val="bg1"/>
                </a:solidFill>
              </a:rPr>
            </a:br>
            <a:r>
              <a:rPr lang="en-US" sz="7998" dirty="0">
                <a:solidFill>
                  <a:schemeClr val="bg1"/>
                </a:solidFill>
              </a:rPr>
              <a:t>			FOR WATCHING</a:t>
            </a:r>
          </a:p>
        </p:txBody>
      </p:sp>
      <p:grpSp>
        <p:nvGrpSpPr>
          <p:cNvPr id="7" name="Group 6"/>
          <p:cNvGrpSpPr/>
          <p:nvPr/>
        </p:nvGrpSpPr>
        <p:grpSpPr>
          <a:xfrm flipV="1">
            <a:off x="9576936" y="-8435"/>
            <a:ext cx="2624083" cy="2751053"/>
            <a:chOff x="9579430" y="4279454"/>
            <a:chExt cx="2624767" cy="2751770"/>
          </a:xfrm>
        </p:grpSpPr>
        <p:sp>
          <p:nvSpPr>
            <p:cNvPr id="8" name="Freeform 7"/>
            <p:cNvSpPr/>
            <p:nvPr/>
          </p:nvSpPr>
          <p:spPr>
            <a:xfrm rot="10800000" flipV="1">
              <a:off x="10044925" y="4555586"/>
              <a:ext cx="2146572" cy="2475638"/>
            </a:xfrm>
            <a:custGeom>
              <a:avLst/>
              <a:gdLst>
                <a:gd name="connsiteX0" fmla="*/ 0 w 2146572"/>
                <a:gd name="connsiteY0" fmla="*/ 0 h 2475638"/>
                <a:gd name="connsiteX1" fmla="*/ 0 w 2146572"/>
                <a:gd name="connsiteY1" fmla="*/ 2475638 h 2475638"/>
                <a:gd name="connsiteX2" fmla="*/ 2146572 w 2146572"/>
                <a:gd name="connsiteY2" fmla="*/ 2475638 h 2475638"/>
                <a:gd name="connsiteX3" fmla="*/ 2065467 w 2146572"/>
                <a:gd name="connsiteY3" fmla="*/ 2318816 h 2475638"/>
                <a:gd name="connsiteX4" fmla="*/ 1334131 w 2146572"/>
                <a:gd name="connsiteY4" fmla="*/ 1074773 h 2475638"/>
                <a:gd name="connsiteX5" fmla="*/ 300895 w 2146572"/>
                <a:gd name="connsiteY5" fmla="*/ 174921 h 247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572" h="2475638">
                  <a:moveTo>
                    <a:pt x="0" y="0"/>
                  </a:moveTo>
                  <a:lnTo>
                    <a:pt x="0" y="2475638"/>
                  </a:lnTo>
                  <a:lnTo>
                    <a:pt x="2146572" y="2475638"/>
                  </a:lnTo>
                  <a:lnTo>
                    <a:pt x="2065467" y="2318816"/>
                  </a:lnTo>
                  <a:cubicBezTo>
                    <a:pt x="1811184" y="1840741"/>
                    <a:pt x="1541551" y="1396847"/>
                    <a:pt x="1334131" y="1074773"/>
                  </a:cubicBezTo>
                  <a:cubicBezTo>
                    <a:pt x="1085227" y="688285"/>
                    <a:pt x="701240" y="415773"/>
                    <a:pt x="300895" y="174921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399"/>
            </a:p>
          </p:txBody>
        </p:sp>
        <p:sp>
          <p:nvSpPr>
            <p:cNvPr id="9" name="Freeform 8"/>
            <p:cNvSpPr/>
            <p:nvPr/>
          </p:nvSpPr>
          <p:spPr>
            <a:xfrm rot="10800000" flipV="1">
              <a:off x="10277672" y="4690890"/>
              <a:ext cx="1913825" cy="2340334"/>
            </a:xfrm>
            <a:custGeom>
              <a:avLst/>
              <a:gdLst>
                <a:gd name="connsiteX0" fmla="*/ 0 w 1913825"/>
                <a:gd name="connsiteY0" fmla="*/ 0 h 2340334"/>
                <a:gd name="connsiteX1" fmla="*/ 0 w 1913825"/>
                <a:gd name="connsiteY1" fmla="*/ 2340334 h 2340334"/>
                <a:gd name="connsiteX2" fmla="*/ 1913825 w 1913825"/>
                <a:gd name="connsiteY2" fmla="*/ 2340334 h 2340334"/>
                <a:gd name="connsiteX3" fmla="*/ 1832720 w 1913825"/>
                <a:gd name="connsiteY3" fmla="*/ 2183512 h 2340334"/>
                <a:gd name="connsiteX4" fmla="*/ 1101384 w 1913825"/>
                <a:gd name="connsiteY4" fmla="*/ 939469 h 2340334"/>
                <a:gd name="connsiteX5" fmla="*/ 68148 w 1913825"/>
                <a:gd name="connsiteY5" fmla="*/ 39617 h 23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825" h="2340334">
                  <a:moveTo>
                    <a:pt x="0" y="0"/>
                  </a:moveTo>
                  <a:lnTo>
                    <a:pt x="0" y="2340334"/>
                  </a:lnTo>
                  <a:lnTo>
                    <a:pt x="1913825" y="2340334"/>
                  </a:lnTo>
                  <a:lnTo>
                    <a:pt x="1832720" y="2183512"/>
                  </a:lnTo>
                  <a:cubicBezTo>
                    <a:pt x="1578437" y="1705437"/>
                    <a:pt x="1308805" y="1261543"/>
                    <a:pt x="1101384" y="939469"/>
                  </a:cubicBezTo>
                  <a:cubicBezTo>
                    <a:pt x="852480" y="552981"/>
                    <a:pt x="468493" y="280469"/>
                    <a:pt x="68148" y="39617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399"/>
            </a:p>
          </p:txBody>
        </p:sp>
        <p:sp>
          <p:nvSpPr>
            <p:cNvPr id="10" name="Freeform 9"/>
            <p:cNvSpPr/>
            <p:nvPr/>
          </p:nvSpPr>
          <p:spPr>
            <a:xfrm rot="10800000" flipV="1">
              <a:off x="9579430" y="4279454"/>
              <a:ext cx="2612067" cy="2751770"/>
            </a:xfrm>
            <a:custGeom>
              <a:avLst/>
              <a:gdLst>
                <a:gd name="connsiteX0" fmla="*/ 0 w 2612067"/>
                <a:gd name="connsiteY0" fmla="*/ 0 h 2751770"/>
                <a:gd name="connsiteX1" fmla="*/ 0 w 2612067"/>
                <a:gd name="connsiteY1" fmla="*/ 2751770 h 2751770"/>
                <a:gd name="connsiteX2" fmla="*/ 2612067 w 2612067"/>
                <a:gd name="connsiteY2" fmla="*/ 2751770 h 2751770"/>
                <a:gd name="connsiteX3" fmla="*/ 2530962 w 2612067"/>
                <a:gd name="connsiteY3" fmla="*/ 2594948 h 2751770"/>
                <a:gd name="connsiteX4" fmla="*/ 1799626 w 2612067"/>
                <a:gd name="connsiteY4" fmla="*/ 1350905 h 2751770"/>
                <a:gd name="connsiteX5" fmla="*/ 168445 w 2612067"/>
                <a:gd name="connsiteY5" fmla="*/ 103230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2067" h="2751770">
                  <a:moveTo>
                    <a:pt x="0" y="0"/>
                  </a:moveTo>
                  <a:lnTo>
                    <a:pt x="0" y="2751770"/>
                  </a:lnTo>
                  <a:lnTo>
                    <a:pt x="2612067" y="2751770"/>
                  </a:lnTo>
                  <a:lnTo>
                    <a:pt x="2530962" y="2594948"/>
                  </a:lnTo>
                  <a:cubicBezTo>
                    <a:pt x="2276679" y="2116873"/>
                    <a:pt x="2007047" y="1672979"/>
                    <a:pt x="1799626" y="1350905"/>
                  </a:cubicBezTo>
                  <a:cubicBezTo>
                    <a:pt x="1426270" y="771172"/>
                    <a:pt x="748977" y="447887"/>
                    <a:pt x="168445" y="103230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399"/>
            </a:p>
          </p:txBody>
        </p:sp>
        <p:sp>
          <p:nvSpPr>
            <p:cNvPr id="11" name="Freeform 10"/>
            <p:cNvSpPr/>
            <p:nvPr/>
          </p:nvSpPr>
          <p:spPr>
            <a:xfrm rot="10800000" flipV="1">
              <a:off x="9812177" y="4412739"/>
              <a:ext cx="2392020" cy="2618485"/>
            </a:xfrm>
            <a:custGeom>
              <a:avLst/>
              <a:gdLst>
                <a:gd name="connsiteX0" fmla="*/ 0 w 2392020"/>
                <a:gd name="connsiteY0" fmla="*/ 0 h 2618485"/>
                <a:gd name="connsiteX1" fmla="*/ 0 w 2392020"/>
                <a:gd name="connsiteY1" fmla="*/ 2618485 h 2618485"/>
                <a:gd name="connsiteX2" fmla="*/ 2392020 w 2392020"/>
                <a:gd name="connsiteY2" fmla="*/ 2618485 h 2618485"/>
                <a:gd name="connsiteX3" fmla="*/ 2310915 w 2392020"/>
                <a:gd name="connsiteY3" fmla="*/ 2461663 h 2618485"/>
                <a:gd name="connsiteX4" fmla="*/ 1579579 w 2392020"/>
                <a:gd name="connsiteY4" fmla="*/ 1217620 h 2618485"/>
                <a:gd name="connsiteX5" fmla="*/ 144943 w 2392020"/>
                <a:gd name="connsiteY5" fmla="*/ 84420 h 261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2020" h="2618485">
                  <a:moveTo>
                    <a:pt x="0" y="0"/>
                  </a:moveTo>
                  <a:lnTo>
                    <a:pt x="0" y="2618485"/>
                  </a:lnTo>
                  <a:lnTo>
                    <a:pt x="2392020" y="2618485"/>
                  </a:lnTo>
                  <a:lnTo>
                    <a:pt x="2310915" y="2461663"/>
                  </a:lnTo>
                  <a:cubicBezTo>
                    <a:pt x="2056632" y="1983588"/>
                    <a:pt x="1786999" y="1539694"/>
                    <a:pt x="1579579" y="1217620"/>
                  </a:cubicBezTo>
                  <a:cubicBezTo>
                    <a:pt x="1247707" y="702302"/>
                    <a:pt x="675687" y="389609"/>
                    <a:pt x="144943" y="84420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09772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0AB4A24-A042-4B42-9EC6-AD207A05FD8E}"/>
              </a:ext>
            </a:extLst>
          </p:cNvPr>
          <p:cNvSpPr/>
          <p:nvPr/>
        </p:nvSpPr>
        <p:spPr>
          <a:xfrm rot="10800000">
            <a:off x="0" y="6835"/>
            <a:ext cx="12188825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NỘI DUNG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898C-E1DA-4D14-A509-97624E50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075F74CA-A4A9-4E41-B82E-55E067D92A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997" y="1699355"/>
            <a:ext cx="4064282" cy="3870274"/>
          </a:xfrm>
        </p:spPr>
      </p:pic>
      <p:sp>
        <p:nvSpPr>
          <p:cNvPr id="16" name="Diamond 15">
            <a:extLst>
              <a:ext uri="{FF2B5EF4-FFF2-40B4-BE49-F238E27FC236}">
                <a16:creationId xmlns:a16="http://schemas.microsoft.com/office/drawing/2014/main" id="{113BEDA8-E02E-4C77-B81F-F5F5618C1D56}"/>
              </a:ext>
            </a:extLst>
          </p:cNvPr>
          <p:cNvSpPr/>
          <p:nvPr/>
        </p:nvSpPr>
        <p:spPr>
          <a:xfrm>
            <a:off x="5973457" y="1230377"/>
            <a:ext cx="655208" cy="655208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1B97FE5-8134-4551-A603-6956B3FAAF4F}"/>
              </a:ext>
            </a:extLst>
          </p:cNvPr>
          <p:cNvSpPr/>
          <p:nvPr/>
        </p:nvSpPr>
        <p:spPr>
          <a:xfrm>
            <a:off x="5973457" y="2433727"/>
            <a:ext cx="655208" cy="65520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7AFE004F-1739-4DFB-94E4-AB23F374053D}"/>
              </a:ext>
            </a:extLst>
          </p:cNvPr>
          <p:cNvSpPr/>
          <p:nvPr/>
        </p:nvSpPr>
        <p:spPr>
          <a:xfrm>
            <a:off x="5973457" y="3637077"/>
            <a:ext cx="655208" cy="65520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68AF1015-1E1F-47C5-ACC5-0337A1C94718}"/>
              </a:ext>
            </a:extLst>
          </p:cNvPr>
          <p:cNvSpPr/>
          <p:nvPr/>
        </p:nvSpPr>
        <p:spPr>
          <a:xfrm>
            <a:off x="5973457" y="4840428"/>
            <a:ext cx="655208" cy="655208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CC99A-D43F-441F-900F-794F224D1B2B}"/>
              </a:ext>
            </a:extLst>
          </p:cNvPr>
          <p:cNvSpPr txBox="1"/>
          <p:nvPr/>
        </p:nvSpPr>
        <p:spPr>
          <a:xfrm>
            <a:off x="6958508" y="1255056"/>
            <a:ext cx="4064282" cy="5949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b="1" kern="0" dirty="0" err="1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Giới</a:t>
            </a:r>
            <a:r>
              <a:rPr lang="en-US" sz="3000" b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 </a:t>
            </a:r>
            <a:r>
              <a:rPr lang="en-US" sz="3000" b="1" kern="0" dirty="0" err="1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thiệu</a:t>
            </a:r>
            <a:r>
              <a:rPr lang="en-US" sz="3000" b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 </a:t>
            </a:r>
            <a:r>
              <a:rPr lang="en-US" sz="3000" b="1" kern="0" dirty="0" err="1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thành</a:t>
            </a:r>
            <a:r>
              <a:rPr lang="en-US" sz="3000" b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 </a:t>
            </a:r>
            <a:r>
              <a:rPr lang="en-US" sz="3000" b="1" kern="0" dirty="0" err="1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viên</a:t>
            </a:r>
            <a:endParaRPr lang="en-US" sz="3000" b="1" kern="0" dirty="0">
              <a:solidFill>
                <a:schemeClr val="bg1"/>
              </a:solidFill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8981BA-C534-4244-9F48-805BB46DFE33}"/>
              </a:ext>
            </a:extLst>
          </p:cNvPr>
          <p:cNvSpPr txBox="1"/>
          <p:nvPr/>
        </p:nvSpPr>
        <p:spPr>
          <a:xfrm>
            <a:off x="6958508" y="2441346"/>
            <a:ext cx="3881459" cy="5949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b="1" kern="0" dirty="0" err="1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Giới</a:t>
            </a:r>
            <a:r>
              <a:rPr lang="en-US" sz="3000" b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 </a:t>
            </a:r>
            <a:r>
              <a:rPr lang="en-US" sz="3000" b="1" kern="0" dirty="0" err="1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thiệu</a:t>
            </a:r>
            <a:r>
              <a:rPr lang="en-US" sz="3000" b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 </a:t>
            </a:r>
            <a:r>
              <a:rPr lang="en-US" sz="3000" b="1" kern="0" dirty="0" err="1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đề</a:t>
            </a:r>
            <a:r>
              <a:rPr lang="en-US" sz="3000" b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 </a:t>
            </a:r>
            <a:r>
              <a:rPr lang="en-US" sz="3000" b="1" kern="0" dirty="0" err="1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tài</a:t>
            </a:r>
            <a:endParaRPr lang="en-US" sz="3000" b="1" kern="0" dirty="0">
              <a:solidFill>
                <a:schemeClr val="bg1"/>
              </a:solidFill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8982FF-4784-425F-A6AB-E6FCF40571F4}"/>
              </a:ext>
            </a:extLst>
          </p:cNvPr>
          <p:cNvSpPr txBox="1"/>
          <p:nvPr/>
        </p:nvSpPr>
        <p:spPr>
          <a:xfrm>
            <a:off x="6958508" y="3663920"/>
            <a:ext cx="4104456" cy="5949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b="1" kern="0" dirty="0" err="1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Khó</a:t>
            </a:r>
            <a:r>
              <a:rPr lang="en-US" sz="3000" b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 </a:t>
            </a:r>
            <a:r>
              <a:rPr lang="en-US" sz="3000" b="1" kern="0" dirty="0" err="1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khăn</a:t>
            </a:r>
            <a:r>
              <a:rPr lang="en-US" sz="3000" b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 – </a:t>
            </a:r>
            <a:r>
              <a:rPr lang="en-US" sz="3000" b="1" kern="0" dirty="0" err="1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Thuận</a:t>
            </a:r>
            <a:r>
              <a:rPr lang="en-US" sz="3000" b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 </a:t>
            </a:r>
            <a:r>
              <a:rPr lang="en-US" sz="3000" b="1" kern="0" dirty="0" err="1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lợi</a:t>
            </a:r>
            <a:endParaRPr lang="en-US" sz="3000" b="1" kern="0" dirty="0">
              <a:solidFill>
                <a:schemeClr val="bg1"/>
              </a:solidFill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7AFFAC-1458-49D8-BC94-E06266717687}"/>
              </a:ext>
            </a:extLst>
          </p:cNvPr>
          <p:cNvSpPr txBox="1"/>
          <p:nvPr/>
        </p:nvSpPr>
        <p:spPr>
          <a:xfrm>
            <a:off x="6958508" y="4863599"/>
            <a:ext cx="3881459" cy="5949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b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Demo </a:t>
            </a:r>
            <a:r>
              <a:rPr lang="en-US" sz="3000" b="1" kern="0" dirty="0" err="1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đề</a:t>
            </a:r>
            <a:r>
              <a:rPr lang="en-US" sz="3000" b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 </a:t>
            </a:r>
            <a:r>
              <a:rPr lang="en-US" sz="3000" b="1" kern="0" dirty="0" err="1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tài</a:t>
            </a:r>
            <a:endParaRPr lang="en-US" sz="3000" b="1" kern="0" dirty="0">
              <a:solidFill>
                <a:schemeClr val="bg1"/>
              </a:solidFill>
              <a:latin typeface="Open San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6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1F539002-E30C-409C-93E4-9040FF3868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C196ED-3752-4CBB-BA56-1B75DF0E537D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F6B16-3A2D-40A1-8379-8C68FFDBF4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2126" y="4797697"/>
            <a:ext cx="8380638" cy="1007567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Gi</a:t>
            </a:r>
            <a:r>
              <a:rPr lang="en-US" dirty="0" err="1">
                <a:solidFill>
                  <a:schemeClr val="bg1"/>
                </a:solidFill>
              </a:rPr>
              <a:t>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thành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72BD343-1C28-44FB-93BF-75431E15CDDF}"/>
              </a:ext>
            </a:extLst>
          </p:cNvPr>
          <p:cNvSpPr/>
          <p:nvPr/>
        </p:nvSpPr>
        <p:spPr>
          <a:xfrm>
            <a:off x="1042730" y="3141513"/>
            <a:ext cx="1530468" cy="1530468"/>
          </a:xfrm>
          <a:prstGeom prst="diamond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18986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DBA66D-E90B-4A40-A058-E3DCE7813E5F}"/>
              </a:ext>
            </a:extLst>
          </p:cNvPr>
          <p:cNvSpPr/>
          <p:nvPr/>
        </p:nvSpPr>
        <p:spPr>
          <a:xfrm rot="10800000">
            <a:off x="4297976" y="0"/>
            <a:ext cx="7890849" cy="6858000"/>
          </a:xfrm>
          <a:prstGeom prst="rect">
            <a:avLst/>
          </a:prstGeom>
          <a:gradFill flip="none" rotWithShape="1">
            <a:gsLst>
              <a:gs pos="39000">
                <a:schemeClr val="accent2">
                  <a:alpha val="9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文本框 5"/>
          <p:cNvSpPr txBox="1"/>
          <p:nvPr/>
        </p:nvSpPr>
        <p:spPr>
          <a:xfrm>
            <a:off x="796642" y="1916832"/>
            <a:ext cx="3351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cap="all" dirty="0">
                <a:solidFill>
                  <a:srgbClr val="F3A7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Leader</a:t>
            </a:r>
          </a:p>
          <a:p>
            <a:r>
              <a:rPr lang="en-US" altLang="zh-CN" sz="3000" cap="all" dirty="0" err="1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Ngô</a:t>
            </a:r>
            <a:r>
              <a:rPr lang="en-US" altLang="zh-CN" sz="3000" cap="all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3000" cap="all" dirty="0" err="1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Tuấn</a:t>
            </a:r>
            <a:r>
              <a:rPr lang="en-US" altLang="zh-CN" sz="3000" cap="all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3000" cap="all" dirty="0" err="1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Đức</a:t>
            </a:r>
            <a:endParaRPr lang="en-US" altLang="zh-CN" sz="3000" cap="all" dirty="0">
              <a:solidFill>
                <a:srgbClr val="2626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zh-CN" sz="3000" cap="all" dirty="0">
              <a:solidFill>
                <a:srgbClr val="2626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74332" y="404664"/>
            <a:ext cx="69127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latinLnBrk="1" hangingPunct="0">
              <a:buFont typeface="Wingdings" panose="05000000000000000000" pitchFamily="2" charset="2"/>
              <a:buChar char="v"/>
            </a:pP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Chịu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trách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nhiệm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trong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đề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tài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:</a:t>
            </a:r>
          </a:p>
          <a:p>
            <a:pPr eaLnBrk="0" latinLnBrk="1" hangingPunct="0"/>
            <a:r>
              <a:rPr lang="en-US" altLang="zh-CN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-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Thiết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kế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giao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diện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form</a:t>
            </a:r>
          </a:p>
          <a:p>
            <a:pPr eaLnBrk="0" latinLnBrk="1" hangingPunct="0"/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-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Thiết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kế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database </a:t>
            </a:r>
          </a:p>
          <a:p>
            <a:pPr eaLnBrk="0" latinLnBrk="1" hangingPunct="0"/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-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Viết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báo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cáo</a:t>
            </a:r>
            <a:endParaRPr lang="en-US" altLang="zh-C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Unicode MS" panose="020B0604020202020204" pitchFamily="34" charset="-122"/>
            </a:endParaRPr>
          </a:p>
          <a:p>
            <a:pPr eaLnBrk="0" latinLnBrk="1" hangingPunct="0"/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-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Kiểm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lỗi</a:t>
            </a:r>
            <a:endParaRPr lang="en-US" altLang="zh-C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Unicode MS" panose="020B0604020202020204" pitchFamily="34" charset="-122"/>
            </a:endParaRPr>
          </a:p>
          <a:p>
            <a:pPr marL="285750" indent="-285750" eaLnBrk="0" latinLnBrk="1" hangingPunct="0">
              <a:buFont typeface="Wingdings" panose="05000000000000000000" pitchFamily="2" charset="2"/>
              <a:buChar char="v"/>
            </a:pP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Các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form </a:t>
            </a: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thực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hiện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:</a:t>
            </a:r>
          </a:p>
          <a:p>
            <a:pPr eaLnBrk="0" latinLnBrk="1" hangingPunct="0"/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- Form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chào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đăng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nhập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trang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chủ</a:t>
            </a:r>
            <a:endParaRPr lang="en-US" altLang="zh-C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Unicode MS" panose="020B0604020202020204" pitchFamily="34" charset="-122"/>
            </a:endParaRPr>
          </a:p>
          <a:p>
            <a:pPr eaLnBrk="0" latinLnBrk="1" hangingPunct="0"/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- Form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quản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lý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chuyến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bay</a:t>
            </a:r>
          </a:p>
          <a:p>
            <a:pPr eaLnBrk="0" latinLnBrk="1" hangingPunct="0"/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- Form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quản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lý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hạng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vé</a:t>
            </a:r>
            <a:endParaRPr lang="en-US" altLang="zh-C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Unicode MS" panose="020B0604020202020204" pitchFamily="34" charset="-122"/>
            </a:endParaRPr>
          </a:p>
          <a:p>
            <a:pPr eaLnBrk="0" latinLnBrk="1" hangingPunct="0"/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- Form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quản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lý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loại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vé</a:t>
            </a:r>
            <a:endParaRPr lang="en-US" altLang="zh-C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Unicode MS" panose="020B0604020202020204" pitchFamily="34" charset="-122"/>
            </a:endParaRPr>
          </a:p>
          <a:p>
            <a:pPr eaLnBrk="0" latinLnBrk="1" hangingPunct="0"/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- Form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quản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lý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vé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máy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bay</a:t>
            </a:r>
          </a:p>
          <a:p>
            <a:pPr eaLnBrk="0" latinLnBrk="1" hangingPunct="0"/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- Form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quản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lý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dịch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vụ</a:t>
            </a:r>
            <a:endParaRPr lang="en-US" altLang="zh-C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Unicode MS" panose="020B0604020202020204" pitchFamily="34" charset="-122"/>
            </a:endParaRPr>
          </a:p>
          <a:p>
            <a:pPr eaLnBrk="0" latinLnBrk="1" hangingPunct="0"/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- Form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thống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kê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doanh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thu</a:t>
            </a:r>
            <a:endParaRPr lang="en-US" altLang="zh-C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Unicode MS" panose="020B0604020202020204" pitchFamily="34" charset="-122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357889-A7B4-4CEB-9B81-B0D182A147DE}"/>
              </a:ext>
            </a:extLst>
          </p:cNvPr>
          <p:cNvGrpSpPr/>
          <p:nvPr/>
        </p:nvGrpSpPr>
        <p:grpSpPr>
          <a:xfrm>
            <a:off x="693812" y="404663"/>
            <a:ext cx="4672820" cy="3346279"/>
            <a:chOff x="693812" y="404663"/>
            <a:chExt cx="4672820" cy="3346279"/>
          </a:xfrm>
        </p:grpSpPr>
        <p:sp>
          <p:nvSpPr>
            <p:cNvPr id="4" name="矩形 3"/>
            <p:cNvSpPr/>
            <p:nvPr/>
          </p:nvSpPr>
          <p:spPr>
            <a:xfrm rot="5400000">
              <a:off x="1415469" y="-212497"/>
              <a:ext cx="3135864" cy="4579178"/>
            </a:xfrm>
            <a:prstGeom prst="rect">
              <a:avLst/>
            </a:prstGeom>
            <a:noFill/>
            <a:ln w="190500">
              <a:solidFill>
                <a:srgbClr val="9C31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C836B7-F76E-465A-B0B2-9F5BD01A4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88"/>
            <a:stretch/>
          </p:blipFill>
          <p:spPr>
            <a:xfrm>
              <a:off x="4297975" y="404663"/>
              <a:ext cx="1068657" cy="3346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6206448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DBA66D-E90B-4A40-A058-E3DCE7813E5F}"/>
              </a:ext>
            </a:extLst>
          </p:cNvPr>
          <p:cNvSpPr/>
          <p:nvPr/>
        </p:nvSpPr>
        <p:spPr>
          <a:xfrm rot="10800000">
            <a:off x="4297976" y="0"/>
            <a:ext cx="7890849" cy="6858000"/>
          </a:xfrm>
          <a:prstGeom prst="rect">
            <a:avLst/>
          </a:prstGeom>
          <a:gradFill flip="none" rotWithShape="1">
            <a:gsLst>
              <a:gs pos="39000">
                <a:schemeClr val="accent2">
                  <a:alpha val="9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文本框 5"/>
          <p:cNvSpPr txBox="1"/>
          <p:nvPr/>
        </p:nvSpPr>
        <p:spPr>
          <a:xfrm>
            <a:off x="786368" y="1916832"/>
            <a:ext cx="34563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cap="all" dirty="0">
                <a:solidFill>
                  <a:srgbClr val="F3A7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MEMBER</a:t>
            </a:r>
          </a:p>
          <a:p>
            <a:r>
              <a:rPr lang="en-US" altLang="zh-CN" sz="3000" cap="all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NGUYỄN MINH Ý</a:t>
            </a:r>
          </a:p>
          <a:p>
            <a:endParaRPr lang="en-US" altLang="zh-CN" sz="3000" cap="all" dirty="0">
              <a:solidFill>
                <a:srgbClr val="2626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74332" y="404664"/>
            <a:ext cx="69127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latinLnBrk="1" hangingPunct="0">
              <a:buFont typeface="Wingdings" panose="05000000000000000000" pitchFamily="2" charset="2"/>
              <a:buChar char="v"/>
            </a:pP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Chịu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trách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nhiệm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trong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đề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tài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:</a:t>
            </a:r>
            <a:endParaRPr lang="en-US" altLang="zh-C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Unicode MS" panose="020B0604020202020204" pitchFamily="34" charset="-122"/>
            </a:endParaRPr>
          </a:p>
          <a:p>
            <a:pPr eaLnBrk="0" latinLnBrk="1" hangingPunct="0"/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-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Thiết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kế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database </a:t>
            </a:r>
          </a:p>
          <a:p>
            <a:pPr eaLnBrk="0" latinLnBrk="1" hangingPunct="0"/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-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Viết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báo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cáo</a:t>
            </a:r>
            <a:endParaRPr lang="en-US" altLang="zh-C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Unicode MS" panose="020B0604020202020204" pitchFamily="34" charset="-122"/>
            </a:endParaRPr>
          </a:p>
          <a:p>
            <a:pPr eaLnBrk="0" latinLnBrk="1" hangingPunct="0"/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-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Kiểm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lỗi</a:t>
            </a:r>
            <a:endParaRPr lang="en-US" altLang="zh-C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Unicode MS" panose="020B0604020202020204" pitchFamily="34" charset="-122"/>
            </a:endParaRPr>
          </a:p>
          <a:p>
            <a:pPr marL="285750" indent="-285750" eaLnBrk="0" latinLnBrk="1" hangingPunct="0">
              <a:buFont typeface="Wingdings" panose="05000000000000000000" pitchFamily="2" charset="2"/>
              <a:buChar char="v"/>
            </a:pP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Các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form </a:t>
            </a: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thực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hiện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:</a:t>
            </a:r>
          </a:p>
          <a:p>
            <a:pPr eaLnBrk="0" latinLnBrk="1" hangingPunct="0"/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- Form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quản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lý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hãng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máy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bay</a:t>
            </a:r>
          </a:p>
          <a:p>
            <a:pPr eaLnBrk="0" latinLnBrk="1" hangingPunct="0"/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- Form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quản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lý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máy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bay</a:t>
            </a:r>
          </a:p>
          <a:p>
            <a:pPr eaLnBrk="0" latinLnBrk="1" hangingPunct="0"/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- Form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quản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lý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sân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bay</a:t>
            </a:r>
          </a:p>
          <a:p>
            <a:pPr eaLnBrk="0" latinLnBrk="1" hangingPunct="0"/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- Form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quản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lý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tuyến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bay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80D129-F601-4917-9296-9C072843C3ED}"/>
              </a:ext>
            </a:extLst>
          </p:cNvPr>
          <p:cNvGrpSpPr/>
          <p:nvPr/>
        </p:nvGrpSpPr>
        <p:grpSpPr>
          <a:xfrm>
            <a:off x="693812" y="404663"/>
            <a:ext cx="4672820" cy="3346279"/>
            <a:chOff x="693812" y="404663"/>
            <a:chExt cx="4672820" cy="3346279"/>
          </a:xfrm>
        </p:grpSpPr>
        <p:sp>
          <p:nvSpPr>
            <p:cNvPr id="4" name="矩形 3"/>
            <p:cNvSpPr/>
            <p:nvPr/>
          </p:nvSpPr>
          <p:spPr>
            <a:xfrm rot="5400000">
              <a:off x="1413956" y="-210984"/>
              <a:ext cx="3135864" cy="4576152"/>
            </a:xfrm>
            <a:prstGeom prst="rect">
              <a:avLst/>
            </a:prstGeom>
            <a:noFill/>
            <a:ln w="190500">
              <a:solidFill>
                <a:srgbClr val="9C31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C836B7-F76E-465A-B0B2-9F5BD01A4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88"/>
            <a:stretch/>
          </p:blipFill>
          <p:spPr>
            <a:xfrm>
              <a:off x="4294212" y="404663"/>
              <a:ext cx="1072420" cy="3346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005243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DBA66D-E90B-4A40-A058-E3DCE7813E5F}"/>
              </a:ext>
            </a:extLst>
          </p:cNvPr>
          <p:cNvSpPr/>
          <p:nvPr/>
        </p:nvSpPr>
        <p:spPr>
          <a:xfrm rot="10800000">
            <a:off x="4297976" y="0"/>
            <a:ext cx="7890849" cy="6858000"/>
          </a:xfrm>
          <a:prstGeom prst="rect">
            <a:avLst/>
          </a:prstGeom>
          <a:gradFill flip="none" rotWithShape="1">
            <a:gsLst>
              <a:gs pos="39000">
                <a:schemeClr val="accent2">
                  <a:alpha val="9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文本框 5"/>
          <p:cNvSpPr txBox="1"/>
          <p:nvPr/>
        </p:nvSpPr>
        <p:spPr>
          <a:xfrm>
            <a:off x="796642" y="1916832"/>
            <a:ext cx="36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cap="all" dirty="0">
                <a:solidFill>
                  <a:srgbClr val="F3A7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MEMBER</a:t>
            </a:r>
          </a:p>
          <a:p>
            <a:r>
              <a:rPr lang="en-US" altLang="zh-CN" sz="3000" cap="all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HỒ HOÀNG TÔNG</a:t>
            </a:r>
          </a:p>
          <a:p>
            <a:endParaRPr lang="en-US" altLang="zh-CN" sz="3000" cap="all" dirty="0">
              <a:solidFill>
                <a:srgbClr val="2626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74332" y="404664"/>
            <a:ext cx="69127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latinLnBrk="1" hangingPunct="0">
              <a:buFont typeface="Wingdings" panose="05000000000000000000" pitchFamily="2" charset="2"/>
              <a:buChar char="v"/>
            </a:pP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Chịu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trách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nhiệm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trong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đề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tài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:</a:t>
            </a:r>
          </a:p>
          <a:p>
            <a:pPr eaLnBrk="0" latinLnBrk="1" hangingPunct="0"/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-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Thiết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kế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database </a:t>
            </a:r>
          </a:p>
          <a:p>
            <a:pPr eaLnBrk="0" latinLnBrk="1" hangingPunct="0"/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-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Viết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báo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cáo</a:t>
            </a:r>
            <a:endParaRPr lang="en-US" altLang="zh-C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Unicode MS" panose="020B0604020202020204" pitchFamily="34" charset="-122"/>
            </a:endParaRPr>
          </a:p>
          <a:p>
            <a:pPr eaLnBrk="0" latinLnBrk="1" hangingPunct="0"/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-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Kiểm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lỗi</a:t>
            </a:r>
            <a:endParaRPr lang="en-US" altLang="zh-C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Unicode MS" panose="020B0604020202020204" pitchFamily="34" charset="-122"/>
            </a:endParaRPr>
          </a:p>
          <a:p>
            <a:pPr marL="285750" indent="-285750" eaLnBrk="0" latinLnBrk="1" hangingPunct="0">
              <a:buFont typeface="Wingdings" panose="05000000000000000000" pitchFamily="2" charset="2"/>
              <a:buChar char="v"/>
            </a:pP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Các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form </a:t>
            </a: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thực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hiện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:</a:t>
            </a:r>
            <a:endParaRPr lang="en-US" altLang="zh-C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Unicode MS" panose="020B0604020202020204" pitchFamily="34" charset="-122"/>
            </a:endParaRPr>
          </a:p>
          <a:p>
            <a:pPr eaLnBrk="0" latinLnBrk="1" hangingPunct="0"/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- Form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quản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lý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nhân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viên</a:t>
            </a:r>
            <a:endParaRPr lang="en-US" altLang="zh-C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Unicode MS" panose="020B0604020202020204" pitchFamily="34" charset="-122"/>
            </a:endParaRPr>
          </a:p>
          <a:p>
            <a:pPr eaLnBrk="0" latinLnBrk="1" hangingPunct="0"/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- Form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quản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lý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hành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khách</a:t>
            </a:r>
            <a:endParaRPr lang="en-US" altLang="zh-C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Unicode MS" panose="020B0604020202020204" pitchFamily="34" charset="-122"/>
            </a:endParaRPr>
          </a:p>
          <a:p>
            <a:pPr eaLnBrk="0" latinLnBrk="1" hangingPunct="0"/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- Form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quản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lý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hoá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đ</a:t>
            </a:r>
            <a:r>
              <a:rPr lang="vi-VN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ơ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n</a:t>
            </a:r>
          </a:p>
          <a:p>
            <a:pPr eaLnBrk="0" latinLnBrk="1" hangingPunct="0"/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	- Form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quản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lý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hoá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 đ</a:t>
            </a:r>
            <a:r>
              <a:rPr lang="vi-VN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ơ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n chi </a:t>
            </a:r>
            <a:r>
              <a:rPr lang="en-US" altLang="zh-C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2"/>
              </a:rPr>
              <a:t>tiết</a:t>
            </a:r>
            <a:endParaRPr lang="en-US" altLang="zh-C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Unicode MS" panose="020B0604020202020204" pitchFamily="34" charset="-12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CA27A7-D7A2-46C7-868F-B354DA357F68}"/>
              </a:ext>
            </a:extLst>
          </p:cNvPr>
          <p:cNvGrpSpPr/>
          <p:nvPr/>
        </p:nvGrpSpPr>
        <p:grpSpPr>
          <a:xfrm>
            <a:off x="693812" y="404663"/>
            <a:ext cx="4672820" cy="3346279"/>
            <a:chOff x="693812" y="404663"/>
            <a:chExt cx="4672820" cy="3346279"/>
          </a:xfrm>
        </p:grpSpPr>
        <p:sp>
          <p:nvSpPr>
            <p:cNvPr id="4" name="矩形 3"/>
            <p:cNvSpPr/>
            <p:nvPr/>
          </p:nvSpPr>
          <p:spPr>
            <a:xfrm rot="5400000">
              <a:off x="1415469" y="-212497"/>
              <a:ext cx="3135864" cy="4579178"/>
            </a:xfrm>
            <a:prstGeom prst="rect">
              <a:avLst/>
            </a:prstGeom>
            <a:noFill/>
            <a:ln w="190500">
              <a:solidFill>
                <a:srgbClr val="9C31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C836B7-F76E-465A-B0B2-9F5BD01A4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88"/>
            <a:stretch/>
          </p:blipFill>
          <p:spPr>
            <a:xfrm>
              <a:off x="4297975" y="404663"/>
              <a:ext cx="1068657" cy="3346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181289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1F539002-E30C-409C-93E4-9040FF3868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C196ED-3752-4CBB-BA56-1B75DF0E537D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F6B16-3A2D-40A1-8379-8C68FFDBF4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2126" y="4797697"/>
            <a:ext cx="8380638" cy="1007567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Gi</a:t>
            </a:r>
            <a:r>
              <a:rPr lang="en-US" dirty="0" err="1">
                <a:solidFill>
                  <a:schemeClr val="bg1"/>
                </a:solidFill>
              </a:rPr>
              <a:t>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tài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72BD343-1C28-44FB-93BF-75431E15CDDF}"/>
              </a:ext>
            </a:extLst>
          </p:cNvPr>
          <p:cNvSpPr/>
          <p:nvPr/>
        </p:nvSpPr>
        <p:spPr>
          <a:xfrm>
            <a:off x="1042730" y="3141513"/>
            <a:ext cx="1530468" cy="1530468"/>
          </a:xfrm>
          <a:prstGeom prst="diamond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18985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AA188-1F07-4647-A737-F94D50A74E9D}"/>
              </a:ext>
            </a:extLst>
          </p:cNvPr>
          <p:cNvSpPr txBox="1"/>
          <p:nvPr/>
        </p:nvSpPr>
        <p:spPr>
          <a:xfrm>
            <a:off x="863342" y="1016214"/>
            <a:ext cx="345571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IN" sz="5400" b="1" dirty="0" err="1">
                <a:solidFill>
                  <a:schemeClr val="bg1"/>
                </a:solidFill>
                <a:latin typeface="Open Sans"/>
              </a:rPr>
              <a:t>Mục</a:t>
            </a:r>
            <a:r>
              <a:rPr lang="en-IN" sz="5400" b="1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IN" sz="5400" b="1" dirty="0" err="1">
                <a:solidFill>
                  <a:schemeClr val="bg1"/>
                </a:solidFill>
                <a:latin typeface="Open Sans"/>
              </a:rPr>
              <a:t>tiêu</a:t>
            </a:r>
            <a:r>
              <a:rPr lang="en-IN" sz="5400" b="1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Open Sans"/>
              </a:rPr>
              <a:t>ứng</a:t>
            </a:r>
            <a:r>
              <a:rPr lang="en-US" sz="5400" b="1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Open Sans"/>
              </a:rPr>
              <a:t>dụng</a:t>
            </a:r>
            <a:endParaRPr lang="en-IN" sz="5400" b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DC6A1-14F3-4EEB-84D2-2A7B51835BD8}"/>
              </a:ext>
            </a:extLst>
          </p:cNvPr>
          <p:cNvSpPr txBox="1"/>
          <p:nvPr/>
        </p:nvSpPr>
        <p:spPr>
          <a:xfrm>
            <a:off x="5062207" y="2362923"/>
            <a:ext cx="273630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huỷ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5249C13-6AAD-43B4-A7AF-09D54018451F}"/>
              </a:ext>
            </a:extLst>
          </p:cNvPr>
          <p:cNvSpPr>
            <a:spLocks noEditPoints="1"/>
          </p:cNvSpPr>
          <p:nvPr/>
        </p:nvSpPr>
        <p:spPr bwMode="auto">
          <a:xfrm>
            <a:off x="5176457" y="1014925"/>
            <a:ext cx="606659" cy="574494"/>
          </a:xfrm>
          <a:custGeom>
            <a:avLst/>
            <a:gdLst>
              <a:gd name="T0" fmla="*/ 3887 w 6058"/>
              <a:gd name="T1" fmla="*/ 3882 h 5750"/>
              <a:gd name="T2" fmla="*/ 4365 w 6058"/>
              <a:gd name="T3" fmla="*/ 2939 h 5750"/>
              <a:gd name="T4" fmla="*/ 4900 w 6058"/>
              <a:gd name="T5" fmla="*/ 1658 h 5750"/>
              <a:gd name="T6" fmla="*/ 4792 w 6058"/>
              <a:gd name="T7" fmla="*/ 1557 h 5750"/>
              <a:gd name="T8" fmla="*/ 3028 w 6058"/>
              <a:gd name="T9" fmla="*/ 0 h 5750"/>
              <a:gd name="T10" fmla="*/ 1265 w 6058"/>
              <a:gd name="T11" fmla="*/ 1553 h 5750"/>
              <a:gd name="T12" fmla="*/ 1157 w 6058"/>
              <a:gd name="T13" fmla="*/ 1654 h 5750"/>
              <a:gd name="T14" fmla="*/ 1692 w 6058"/>
              <a:gd name="T15" fmla="*/ 2938 h 5750"/>
              <a:gd name="T16" fmla="*/ 2171 w 6058"/>
              <a:gd name="T17" fmla="*/ 3882 h 5750"/>
              <a:gd name="T18" fmla="*/ 29 w 6058"/>
              <a:gd name="T19" fmla="*/ 5636 h 5750"/>
              <a:gd name="T20" fmla="*/ 5915 w 6058"/>
              <a:gd name="T21" fmla="*/ 5750 h 5750"/>
              <a:gd name="T22" fmla="*/ 3887 w 6058"/>
              <a:gd name="T23" fmla="*/ 3986 h 5750"/>
              <a:gd name="T24" fmla="*/ 1383 w 6058"/>
              <a:gd name="T25" fmla="*/ 2509 h 5750"/>
              <a:gd name="T26" fmla="*/ 1366 w 6058"/>
              <a:gd name="T27" fmla="*/ 1762 h 5750"/>
              <a:gd name="T28" fmla="*/ 1499 w 6058"/>
              <a:gd name="T29" fmla="*/ 1600 h 5750"/>
              <a:gd name="T30" fmla="*/ 3028 w 6058"/>
              <a:gd name="T31" fmla="*/ 227 h 5750"/>
              <a:gd name="T32" fmla="*/ 4563 w 6058"/>
              <a:gd name="T33" fmla="*/ 1600 h 5750"/>
              <a:gd name="T34" fmla="*/ 4695 w 6058"/>
              <a:gd name="T35" fmla="*/ 1762 h 5750"/>
              <a:gd name="T36" fmla="*/ 4431 w 6058"/>
              <a:gd name="T37" fmla="*/ 2686 h 5750"/>
              <a:gd name="T38" fmla="*/ 4433 w 6058"/>
              <a:gd name="T39" fmla="*/ 1800 h 5750"/>
              <a:gd name="T40" fmla="*/ 3028 w 6058"/>
              <a:gd name="T41" fmla="*/ 553 h 5750"/>
              <a:gd name="T42" fmla="*/ 1624 w 6058"/>
              <a:gd name="T43" fmla="*/ 1800 h 5750"/>
              <a:gd name="T44" fmla="*/ 1624 w 6058"/>
              <a:gd name="T45" fmla="*/ 2685 h 5750"/>
              <a:gd name="T46" fmla="*/ 2850 w 6058"/>
              <a:gd name="T47" fmla="*/ 1413 h 5750"/>
              <a:gd name="T48" fmla="*/ 1861 w 6058"/>
              <a:gd name="T49" fmla="*/ 1741 h 5750"/>
              <a:gd name="T50" fmla="*/ 3011 w 6058"/>
              <a:gd name="T51" fmla="*/ 779 h 5750"/>
              <a:gd name="T52" fmla="*/ 3251 w 6058"/>
              <a:gd name="T53" fmla="*/ 763 h 5750"/>
              <a:gd name="T54" fmla="*/ 4207 w 6058"/>
              <a:gd name="T55" fmla="*/ 1754 h 5750"/>
              <a:gd name="T56" fmla="*/ 1905 w 6058"/>
              <a:gd name="T57" fmla="*/ 2707 h 5750"/>
              <a:gd name="T58" fmla="*/ 1669 w 6058"/>
              <a:gd name="T59" fmla="*/ 2157 h 5750"/>
              <a:gd name="T60" fmla="*/ 2795 w 6058"/>
              <a:gd name="T61" fmla="*/ 1642 h 5750"/>
              <a:gd name="T62" fmla="*/ 4289 w 6058"/>
              <a:gd name="T63" fmla="*/ 1971 h 5750"/>
              <a:gd name="T64" fmla="*/ 4183 w 6058"/>
              <a:gd name="T65" fmla="*/ 2631 h 5750"/>
              <a:gd name="T66" fmla="*/ 4155 w 6058"/>
              <a:gd name="T67" fmla="*/ 2767 h 5750"/>
              <a:gd name="T68" fmla="*/ 3032 w 6058"/>
              <a:gd name="T69" fmla="*/ 3133 h 5750"/>
              <a:gd name="T70" fmla="*/ 3507 w 6058"/>
              <a:gd name="T71" fmla="*/ 3583 h 5750"/>
              <a:gd name="T72" fmla="*/ 3596 w 6058"/>
              <a:gd name="T73" fmla="*/ 3328 h 5750"/>
              <a:gd name="T74" fmla="*/ 3813 w 6058"/>
              <a:gd name="T75" fmla="*/ 3648 h 5750"/>
              <a:gd name="T76" fmla="*/ 3003 w 6058"/>
              <a:gd name="T77" fmla="*/ 3929 h 5750"/>
              <a:gd name="T78" fmla="*/ 1901 w 6058"/>
              <a:gd name="T79" fmla="*/ 2706 h 5750"/>
              <a:gd name="T80" fmla="*/ 3268 w 6058"/>
              <a:gd name="T81" fmla="*/ 3459 h 5750"/>
              <a:gd name="T82" fmla="*/ 3268 w 6058"/>
              <a:gd name="T83" fmla="*/ 3257 h 5750"/>
              <a:gd name="T84" fmla="*/ 2915 w 6058"/>
              <a:gd name="T85" fmla="*/ 5516 h 5750"/>
              <a:gd name="T86" fmla="*/ 2170 w 6058"/>
              <a:gd name="T87" fmla="*/ 4214 h 5750"/>
              <a:gd name="T88" fmla="*/ 2915 w 6058"/>
              <a:gd name="T89" fmla="*/ 4905 h 5750"/>
              <a:gd name="T90" fmla="*/ 2397 w 6058"/>
              <a:gd name="T91" fmla="*/ 4418 h 5750"/>
              <a:gd name="T92" fmla="*/ 2397 w 6058"/>
              <a:gd name="T93" fmla="*/ 4026 h 5750"/>
              <a:gd name="T94" fmla="*/ 3057 w 6058"/>
              <a:gd name="T95" fmla="*/ 4153 h 5750"/>
              <a:gd name="T96" fmla="*/ 3660 w 6058"/>
              <a:gd name="T97" fmla="*/ 4418 h 5750"/>
              <a:gd name="T98" fmla="*/ 2397 w 6058"/>
              <a:gd name="T99" fmla="*/ 4418 h 5750"/>
              <a:gd name="T100" fmla="*/ 3142 w 6058"/>
              <a:gd name="T101" fmla="*/ 4904 h 5750"/>
              <a:gd name="T102" fmla="*/ 3887 w 6058"/>
              <a:gd name="T103" fmla="*/ 4218 h 5750"/>
              <a:gd name="T104" fmla="*/ 3142 w 6058"/>
              <a:gd name="T105" fmla="*/ 5519 h 5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058" h="5750">
                <a:moveTo>
                  <a:pt x="3887" y="3986"/>
                </a:moveTo>
                <a:cubicBezTo>
                  <a:pt x="3887" y="3882"/>
                  <a:pt x="3887" y="3882"/>
                  <a:pt x="3887" y="3882"/>
                </a:cubicBezTo>
                <a:cubicBezTo>
                  <a:pt x="3916" y="3858"/>
                  <a:pt x="3945" y="3832"/>
                  <a:pt x="3972" y="3804"/>
                </a:cubicBezTo>
                <a:cubicBezTo>
                  <a:pt x="4190" y="3564"/>
                  <a:pt x="4328" y="3262"/>
                  <a:pt x="4365" y="2939"/>
                </a:cubicBezTo>
                <a:cubicBezTo>
                  <a:pt x="4561" y="2909"/>
                  <a:pt x="4738" y="2804"/>
                  <a:pt x="4858" y="2646"/>
                </a:cubicBezTo>
                <a:cubicBezTo>
                  <a:pt x="5023" y="2413"/>
                  <a:pt x="5037" y="2078"/>
                  <a:pt x="4900" y="1658"/>
                </a:cubicBezTo>
                <a:cubicBezTo>
                  <a:pt x="4892" y="1634"/>
                  <a:pt x="4876" y="1613"/>
                  <a:pt x="4854" y="1599"/>
                </a:cubicBezTo>
                <a:cubicBezTo>
                  <a:pt x="4792" y="1557"/>
                  <a:pt x="4792" y="1557"/>
                  <a:pt x="4792" y="1557"/>
                </a:cubicBezTo>
                <a:cubicBezTo>
                  <a:pt x="4801" y="1178"/>
                  <a:pt x="4670" y="809"/>
                  <a:pt x="4424" y="520"/>
                </a:cubicBezTo>
                <a:cubicBezTo>
                  <a:pt x="4119" y="176"/>
                  <a:pt x="3650" y="3"/>
                  <a:pt x="3028" y="0"/>
                </a:cubicBezTo>
                <a:cubicBezTo>
                  <a:pt x="2408" y="0"/>
                  <a:pt x="1938" y="176"/>
                  <a:pt x="1633" y="516"/>
                </a:cubicBezTo>
                <a:cubicBezTo>
                  <a:pt x="1387" y="804"/>
                  <a:pt x="1256" y="1174"/>
                  <a:pt x="1265" y="1553"/>
                </a:cubicBezTo>
                <a:cubicBezTo>
                  <a:pt x="1202" y="1595"/>
                  <a:pt x="1202" y="1595"/>
                  <a:pt x="1202" y="1595"/>
                </a:cubicBezTo>
                <a:cubicBezTo>
                  <a:pt x="1181" y="1609"/>
                  <a:pt x="1165" y="1629"/>
                  <a:pt x="1157" y="1654"/>
                </a:cubicBezTo>
                <a:cubicBezTo>
                  <a:pt x="1020" y="2076"/>
                  <a:pt x="1034" y="2409"/>
                  <a:pt x="1199" y="2642"/>
                </a:cubicBezTo>
                <a:cubicBezTo>
                  <a:pt x="1319" y="2801"/>
                  <a:pt x="1495" y="2907"/>
                  <a:pt x="1692" y="2938"/>
                </a:cubicBezTo>
                <a:cubicBezTo>
                  <a:pt x="1729" y="3261"/>
                  <a:pt x="1867" y="3564"/>
                  <a:pt x="2086" y="3804"/>
                </a:cubicBezTo>
                <a:cubicBezTo>
                  <a:pt x="2113" y="3832"/>
                  <a:pt x="2141" y="3857"/>
                  <a:pt x="2171" y="3882"/>
                </a:cubicBezTo>
                <a:cubicBezTo>
                  <a:pt x="2171" y="3986"/>
                  <a:pt x="2171" y="3986"/>
                  <a:pt x="2171" y="3986"/>
                </a:cubicBezTo>
                <a:cubicBezTo>
                  <a:pt x="1736" y="4070"/>
                  <a:pt x="0" y="4478"/>
                  <a:pt x="29" y="5636"/>
                </a:cubicBezTo>
                <a:cubicBezTo>
                  <a:pt x="29" y="5699"/>
                  <a:pt x="80" y="5750"/>
                  <a:pt x="143" y="5750"/>
                </a:cubicBezTo>
                <a:cubicBezTo>
                  <a:pt x="5915" y="5750"/>
                  <a:pt x="5915" y="5750"/>
                  <a:pt x="5915" y="5750"/>
                </a:cubicBezTo>
                <a:cubicBezTo>
                  <a:pt x="5978" y="5750"/>
                  <a:pt x="6029" y="5699"/>
                  <a:pt x="6029" y="5636"/>
                </a:cubicBezTo>
                <a:cubicBezTo>
                  <a:pt x="6058" y="4478"/>
                  <a:pt x="4322" y="4070"/>
                  <a:pt x="3887" y="3986"/>
                </a:cubicBezTo>
                <a:close/>
                <a:moveTo>
                  <a:pt x="1624" y="2685"/>
                </a:moveTo>
                <a:cubicBezTo>
                  <a:pt x="1527" y="2652"/>
                  <a:pt x="1443" y="2591"/>
                  <a:pt x="1383" y="2509"/>
                </a:cubicBezTo>
                <a:cubicBezTo>
                  <a:pt x="1389" y="2510"/>
                  <a:pt x="1389" y="2510"/>
                  <a:pt x="1389" y="2510"/>
                </a:cubicBezTo>
                <a:cubicBezTo>
                  <a:pt x="1275" y="2344"/>
                  <a:pt x="1265" y="2093"/>
                  <a:pt x="1366" y="1762"/>
                </a:cubicBezTo>
                <a:cubicBezTo>
                  <a:pt x="1449" y="1706"/>
                  <a:pt x="1449" y="1706"/>
                  <a:pt x="1449" y="1706"/>
                </a:cubicBezTo>
                <a:cubicBezTo>
                  <a:pt x="1484" y="1683"/>
                  <a:pt x="1503" y="1642"/>
                  <a:pt x="1499" y="1600"/>
                </a:cubicBezTo>
                <a:cubicBezTo>
                  <a:pt x="1480" y="1261"/>
                  <a:pt x="1590" y="927"/>
                  <a:pt x="1808" y="666"/>
                </a:cubicBezTo>
                <a:cubicBezTo>
                  <a:pt x="2064" y="375"/>
                  <a:pt x="2477" y="230"/>
                  <a:pt x="3028" y="227"/>
                </a:cubicBezTo>
                <a:cubicBezTo>
                  <a:pt x="3580" y="225"/>
                  <a:pt x="3993" y="375"/>
                  <a:pt x="4254" y="666"/>
                </a:cubicBezTo>
                <a:cubicBezTo>
                  <a:pt x="4471" y="927"/>
                  <a:pt x="4582" y="1261"/>
                  <a:pt x="4563" y="1600"/>
                </a:cubicBezTo>
                <a:cubicBezTo>
                  <a:pt x="4558" y="1642"/>
                  <a:pt x="4578" y="1683"/>
                  <a:pt x="4613" y="1706"/>
                </a:cubicBezTo>
                <a:cubicBezTo>
                  <a:pt x="4695" y="1762"/>
                  <a:pt x="4695" y="1762"/>
                  <a:pt x="4695" y="1762"/>
                </a:cubicBezTo>
                <a:cubicBezTo>
                  <a:pt x="4797" y="2092"/>
                  <a:pt x="4790" y="2344"/>
                  <a:pt x="4673" y="2510"/>
                </a:cubicBezTo>
                <a:cubicBezTo>
                  <a:pt x="4612" y="2592"/>
                  <a:pt x="4528" y="2654"/>
                  <a:pt x="4431" y="2686"/>
                </a:cubicBezTo>
                <a:cubicBezTo>
                  <a:pt x="4568" y="2530"/>
                  <a:pt x="4635" y="2325"/>
                  <a:pt x="4616" y="2118"/>
                </a:cubicBezTo>
                <a:cubicBezTo>
                  <a:pt x="4595" y="1994"/>
                  <a:pt x="4530" y="1881"/>
                  <a:pt x="4433" y="1800"/>
                </a:cubicBezTo>
                <a:cubicBezTo>
                  <a:pt x="4384" y="665"/>
                  <a:pt x="3588" y="537"/>
                  <a:pt x="3245" y="537"/>
                </a:cubicBezTo>
                <a:cubicBezTo>
                  <a:pt x="3173" y="537"/>
                  <a:pt x="3100" y="543"/>
                  <a:pt x="3028" y="553"/>
                </a:cubicBezTo>
                <a:cubicBezTo>
                  <a:pt x="2957" y="543"/>
                  <a:pt x="2884" y="537"/>
                  <a:pt x="2812" y="537"/>
                </a:cubicBezTo>
                <a:cubicBezTo>
                  <a:pt x="2471" y="537"/>
                  <a:pt x="1676" y="662"/>
                  <a:pt x="1624" y="1800"/>
                </a:cubicBezTo>
                <a:cubicBezTo>
                  <a:pt x="1526" y="1880"/>
                  <a:pt x="1461" y="1993"/>
                  <a:pt x="1439" y="2117"/>
                </a:cubicBezTo>
                <a:cubicBezTo>
                  <a:pt x="1420" y="2324"/>
                  <a:pt x="1487" y="2529"/>
                  <a:pt x="1624" y="2685"/>
                </a:cubicBezTo>
                <a:close/>
                <a:moveTo>
                  <a:pt x="4207" y="1754"/>
                </a:moveTo>
                <a:cubicBezTo>
                  <a:pt x="3731" y="1781"/>
                  <a:pt x="3257" y="1662"/>
                  <a:pt x="2850" y="1413"/>
                </a:cubicBezTo>
                <a:cubicBezTo>
                  <a:pt x="2804" y="1381"/>
                  <a:pt x="2741" y="1387"/>
                  <a:pt x="2703" y="1428"/>
                </a:cubicBezTo>
                <a:cubicBezTo>
                  <a:pt x="2475" y="1672"/>
                  <a:pt x="2061" y="1729"/>
                  <a:pt x="1861" y="1741"/>
                </a:cubicBezTo>
                <a:cubicBezTo>
                  <a:pt x="1922" y="938"/>
                  <a:pt x="2408" y="763"/>
                  <a:pt x="2817" y="763"/>
                </a:cubicBezTo>
                <a:cubicBezTo>
                  <a:pt x="2882" y="763"/>
                  <a:pt x="2947" y="768"/>
                  <a:pt x="3011" y="779"/>
                </a:cubicBezTo>
                <a:cubicBezTo>
                  <a:pt x="3026" y="782"/>
                  <a:pt x="3042" y="782"/>
                  <a:pt x="3057" y="779"/>
                </a:cubicBezTo>
                <a:cubicBezTo>
                  <a:pt x="3121" y="768"/>
                  <a:pt x="3186" y="763"/>
                  <a:pt x="3251" y="763"/>
                </a:cubicBezTo>
                <a:cubicBezTo>
                  <a:pt x="3656" y="763"/>
                  <a:pt x="4145" y="943"/>
                  <a:pt x="4201" y="1752"/>
                </a:cubicBezTo>
                <a:lnTo>
                  <a:pt x="4207" y="1754"/>
                </a:lnTo>
                <a:close/>
                <a:moveTo>
                  <a:pt x="1901" y="2706"/>
                </a:moveTo>
                <a:cubicBezTo>
                  <a:pt x="1905" y="2707"/>
                  <a:pt x="1905" y="2707"/>
                  <a:pt x="1905" y="2707"/>
                </a:cubicBezTo>
                <a:cubicBezTo>
                  <a:pt x="1906" y="2680"/>
                  <a:pt x="1895" y="2652"/>
                  <a:pt x="1877" y="2631"/>
                </a:cubicBezTo>
                <a:cubicBezTo>
                  <a:pt x="1721" y="2453"/>
                  <a:pt x="1650" y="2291"/>
                  <a:pt x="1669" y="2157"/>
                </a:cubicBezTo>
                <a:cubicBezTo>
                  <a:pt x="1678" y="2082"/>
                  <a:pt x="1715" y="2014"/>
                  <a:pt x="1772" y="1965"/>
                </a:cubicBezTo>
                <a:cubicBezTo>
                  <a:pt x="1922" y="1965"/>
                  <a:pt x="2454" y="1936"/>
                  <a:pt x="2795" y="1642"/>
                </a:cubicBezTo>
                <a:cubicBezTo>
                  <a:pt x="3178" y="1863"/>
                  <a:pt x="3612" y="1980"/>
                  <a:pt x="4055" y="1983"/>
                </a:cubicBezTo>
                <a:cubicBezTo>
                  <a:pt x="4131" y="1983"/>
                  <a:pt x="4208" y="1983"/>
                  <a:pt x="4289" y="1971"/>
                </a:cubicBezTo>
                <a:cubicBezTo>
                  <a:pt x="4345" y="2018"/>
                  <a:pt x="4381" y="2084"/>
                  <a:pt x="4391" y="2157"/>
                </a:cubicBezTo>
                <a:cubicBezTo>
                  <a:pt x="4410" y="2288"/>
                  <a:pt x="4339" y="2453"/>
                  <a:pt x="4183" y="2631"/>
                </a:cubicBezTo>
                <a:cubicBezTo>
                  <a:pt x="4165" y="2652"/>
                  <a:pt x="4155" y="2680"/>
                  <a:pt x="4155" y="2707"/>
                </a:cubicBezTo>
                <a:cubicBezTo>
                  <a:pt x="4155" y="2707"/>
                  <a:pt x="4155" y="2730"/>
                  <a:pt x="4155" y="2767"/>
                </a:cubicBezTo>
                <a:cubicBezTo>
                  <a:pt x="3494" y="3121"/>
                  <a:pt x="3494" y="3121"/>
                  <a:pt x="3494" y="3121"/>
                </a:cubicBezTo>
                <a:cubicBezTo>
                  <a:pt x="3363" y="2997"/>
                  <a:pt x="3156" y="3002"/>
                  <a:pt x="3032" y="3133"/>
                </a:cubicBezTo>
                <a:cubicBezTo>
                  <a:pt x="2908" y="3265"/>
                  <a:pt x="2913" y="3472"/>
                  <a:pt x="3044" y="3596"/>
                </a:cubicBezTo>
                <a:cubicBezTo>
                  <a:pt x="3175" y="3720"/>
                  <a:pt x="3382" y="3714"/>
                  <a:pt x="3507" y="3583"/>
                </a:cubicBezTo>
                <a:cubicBezTo>
                  <a:pt x="3564" y="3522"/>
                  <a:pt x="3596" y="3442"/>
                  <a:pt x="3596" y="3358"/>
                </a:cubicBezTo>
                <a:cubicBezTo>
                  <a:pt x="3597" y="3348"/>
                  <a:pt x="3597" y="3338"/>
                  <a:pt x="3596" y="3328"/>
                </a:cubicBezTo>
                <a:cubicBezTo>
                  <a:pt x="4117" y="3048"/>
                  <a:pt x="4117" y="3048"/>
                  <a:pt x="4117" y="3048"/>
                </a:cubicBezTo>
                <a:cubicBezTo>
                  <a:pt x="4073" y="3272"/>
                  <a:pt x="3967" y="3479"/>
                  <a:pt x="3813" y="3648"/>
                </a:cubicBezTo>
                <a:cubicBezTo>
                  <a:pt x="3612" y="3842"/>
                  <a:pt x="3339" y="3944"/>
                  <a:pt x="3060" y="3929"/>
                </a:cubicBezTo>
                <a:cubicBezTo>
                  <a:pt x="3003" y="3929"/>
                  <a:pt x="3003" y="3929"/>
                  <a:pt x="3003" y="3929"/>
                </a:cubicBezTo>
                <a:cubicBezTo>
                  <a:pt x="2725" y="3943"/>
                  <a:pt x="2453" y="3842"/>
                  <a:pt x="2252" y="3649"/>
                </a:cubicBezTo>
                <a:cubicBezTo>
                  <a:pt x="1893" y="3291"/>
                  <a:pt x="1901" y="2712"/>
                  <a:pt x="1901" y="2706"/>
                </a:cubicBezTo>
                <a:close/>
                <a:moveTo>
                  <a:pt x="3369" y="3358"/>
                </a:moveTo>
                <a:cubicBezTo>
                  <a:pt x="3369" y="3414"/>
                  <a:pt x="3324" y="3459"/>
                  <a:pt x="3268" y="3459"/>
                </a:cubicBezTo>
                <a:cubicBezTo>
                  <a:pt x="3212" y="3459"/>
                  <a:pt x="3167" y="3414"/>
                  <a:pt x="3167" y="3358"/>
                </a:cubicBezTo>
                <a:cubicBezTo>
                  <a:pt x="3167" y="3302"/>
                  <a:pt x="3212" y="3257"/>
                  <a:pt x="3268" y="3257"/>
                </a:cubicBezTo>
                <a:cubicBezTo>
                  <a:pt x="3324" y="3257"/>
                  <a:pt x="3369" y="3302"/>
                  <a:pt x="3369" y="3358"/>
                </a:cubicBezTo>
                <a:close/>
                <a:moveTo>
                  <a:pt x="2915" y="5516"/>
                </a:moveTo>
                <a:cubicBezTo>
                  <a:pt x="260" y="5516"/>
                  <a:pt x="260" y="5516"/>
                  <a:pt x="260" y="5516"/>
                </a:cubicBezTo>
                <a:cubicBezTo>
                  <a:pt x="350" y="4663"/>
                  <a:pt x="1736" y="4306"/>
                  <a:pt x="2170" y="4214"/>
                </a:cubicBezTo>
                <a:cubicBezTo>
                  <a:pt x="2170" y="4418"/>
                  <a:pt x="2170" y="4418"/>
                  <a:pt x="2170" y="4418"/>
                </a:cubicBezTo>
                <a:cubicBezTo>
                  <a:pt x="2170" y="4675"/>
                  <a:pt x="2483" y="4872"/>
                  <a:pt x="2915" y="4905"/>
                </a:cubicBezTo>
                <a:lnTo>
                  <a:pt x="2915" y="5516"/>
                </a:lnTo>
                <a:close/>
                <a:moveTo>
                  <a:pt x="2397" y="4418"/>
                </a:moveTo>
                <a:cubicBezTo>
                  <a:pt x="2397" y="4414"/>
                  <a:pt x="2397" y="4414"/>
                  <a:pt x="2397" y="4414"/>
                </a:cubicBezTo>
                <a:cubicBezTo>
                  <a:pt x="2397" y="4026"/>
                  <a:pt x="2397" y="4026"/>
                  <a:pt x="2397" y="4026"/>
                </a:cubicBezTo>
                <a:cubicBezTo>
                  <a:pt x="2586" y="4113"/>
                  <a:pt x="2792" y="4157"/>
                  <a:pt x="3000" y="4153"/>
                </a:cubicBezTo>
                <a:cubicBezTo>
                  <a:pt x="3057" y="4153"/>
                  <a:pt x="3057" y="4153"/>
                  <a:pt x="3057" y="4153"/>
                </a:cubicBezTo>
                <a:cubicBezTo>
                  <a:pt x="3265" y="4157"/>
                  <a:pt x="3471" y="4113"/>
                  <a:pt x="3660" y="4026"/>
                </a:cubicBezTo>
                <a:cubicBezTo>
                  <a:pt x="3660" y="4418"/>
                  <a:pt x="3660" y="4418"/>
                  <a:pt x="3660" y="4418"/>
                </a:cubicBezTo>
                <a:cubicBezTo>
                  <a:pt x="3660" y="4526"/>
                  <a:pt x="3413" y="4681"/>
                  <a:pt x="3028" y="4681"/>
                </a:cubicBezTo>
                <a:cubicBezTo>
                  <a:pt x="2643" y="4681"/>
                  <a:pt x="2397" y="4526"/>
                  <a:pt x="2397" y="4418"/>
                </a:cubicBezTo>
                <a:close/>
                <a:moveTo>
                  <a:pt x="3142" y="5519"/>
                </a:moveTo>
                <a:cubicBezTo>
                  <a:pt x="3142" y="4904"/>
                  <a:pt x="3142" y="4904"/>
                  <a:pt x="3142" y="4904"/>
                </a:cubicBezTo>
                <a:cubicBezTo>
                  <a:pt x="3574" y="4874"/>
                  <a:pt x="3887" y="4677"/>
                  <a:pt x="3887" y="4417"/>
                </a:cubicBezTo>
                <a:cubicBezTo>
                  <a:pt x="3887" y="4218"/>
                  <a:pt x="3887" y="4218"/>
                  <a:pt x="3887" y="4218"/>
                </a:cubicBezTo>
                <a:cubicBezTo>
                  <a:pt x="4324" y="4309"/>
                  <a:pt x="5704" y="4665"/>
                  <a:pt x="5797" y="5519"/>
                </a:cubicBezTo>
                <a:cubicBezTo>
                  <a:pt x="3142" y="5519"/>
                  <a:pt x="3142" y="5519"/>
                  <a:pt x="3142" y="55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DF5CA-139C-42B3-8309-09BD0F838981}"/>
              </a:ext>
            </a:extLst>
          </p:cNvPr>
          <p:cNvSpPr txBox="1"/>
          <p:nvPr/>
        </p:nvSpPr>
        <p:spPr>
          <a:xfrm>
            <a:off x="5062207" y="1818637"/>
            <a:ext cx="273630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B1848-3D33-4B69-AC9A-B5A90A1F809B}"/>
              </a:ext>
            </a:extLst>
          </p:cNvPr>
          <p:cNvSpPr txBox="1"/>
          <p:nvPr/>
        </p:nvSpPr>
        <p:spPr>
          <a:xfrm>
            <a:off x="8589178" y="2362923"/>
            <a:ext cx="2736304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2A3A2-056D-4B1F-82EB-588F2CF84B70}"/>
              </a:ext>
            </a:extLst>
          </p:cNvPr>
          <p:cNvSpPr txBox="1"/>
          <p:nvPr/>
        </p:nvSpPr>
        <p:spPr>
          <a:xfrm>
            <a:off x="8589178" y="1818637"/>
            <a:ext cx="273630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B71C6-2D10-4DAE-B060-F7BFCF2DAB17}"/>
              </a:ext>
            </a:extLst>
          </p:cNvPr>
          <p:cNvSpPr txBox="1"/>
          <p:nvPr/>
        </p:nvSpPr>
        <p:spPr>
          <a:xfrm>
            <a:off x="5062207" y="4870009"/>
            <a:ext cx="2736304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them,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chu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408B9-9F05-44CB-A6AD-587947672FEF}"/>
              </a:ext>
            </a:extLst>
          </p:cNvPr>
          <p:cNvSpPr txBox="1"/>
          <p:nvPr/>
        </p:nvSpPr>
        <p:spPr>
          <a:xfrm>
            <a:off x="5062207" y="4325723"/>
            <a:ext cx="273630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024122-76B5-49BC-B2EC-C04BF1B95065}"/>
              </a:ext>
            </a:extLst>
          </p:cNvPr>
          <p:cNvSpPr txBox="1"/>
          <p:nvPr/>
        </p:nvSpPr>
        <p:spPr>
          <a:xfrm>
            <a:off x="8589178" y="4870009"/>
            <a:ext cx="2736304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n,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FD7E7C-68BA-41AB-80E4-5ACF2999926D}"/>
              </a:ext>
            </a:extLst>
          </p:cNvPr>
          <p:cNvGrpSpPr/>
          <p:nvPr/>
        </p:nvGrpSpPr>
        <p:grpSpPr>
          <a:xfrm>
            <a:off x="8668274" y="1012260"/>
            <a:ext cx="578654" cy="577159"/>
            <a:chOff x="-374895" y="4888092"/>
            <a:chExt cx="2166815" cy="2161218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6BB206F-BA07-4178-972B-C3B341AD45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74895" y="4888092"/>
              <a:ext cx="2166815" cy="2161218"/>
            </a:xfrm>
            <a:custGeom>
              <a:avLst/>
              <a:gdLst>
                <a:gd name="T0" fmla="*/ 5562 w 6000"/>
                <a:gd name="T1" fmla="*/ 2546 h 6000"/>
                <a:gd name="T2" fmla="*/ 5189 w 6000"/>
                <a:gd name="T3" fmla="*/ 1595 h 6000"/>
                <a:gd name="T4" fmla="*/ 5396 w 6000"/>
                <a:gd name="T5" fmla="*/ 1154 h 6000"/>
                <a:gd name="T6" fmla="*/ 4784 w 6000"/>
                <a:gd name="T7" fmla="*/ 669 h 6000"/>
                <a:gd name="T8" fmla="*/ 3910 w 6000"/>
                <a:gd name="T9" fmla="*/ 921 h 6000"/>
                <a:gd name="T10" fmla="*/ 3499 w 6000"/>
                <a:gd name="T11" fmla="*/ 94 h 6000"/>
                <a:gd name="T12" fmla="*/ 2722 w 6000"/>
                <a:gd name="T13" fmla="*/ 0 h 6000"/>
                <a:gd name="T14" fmla="*/ 2527 w 6000"/>
                <a:gd name="T15" fmla="*/ 539 h 6000"/>
                <a:gd name="T16" fmla="*/ 1594 w 6000"/>
                <a:gd name="T17" fmla="*/ 925 h 6000"/>
                <a:gd name="T18" fmla="*/ 1075 w 6000"/>
                <a:gd name="T19" fmla="*/ 682 h 6000"/>
                <a:gd name="T20" fmla="*/ 593 w 6000"/>
                <a:gd name="T21" fmla="*/ 1298 h 6000"/>
                <a:gd name="T22" fmla="*/ 886 w 6000"/>
                <a:gd name="T23" fmla="*/ 2174 h 6000"/>
                <a:gd name="T24" fmla="*/ 90 w 6000"/>
                <a:gd name="T25" fmla="*/ 2613 h 6000"/>
                <a:gd name="T26" fmla="*/ 0 w 6000"/>
                <a:gd name="T27" fmla="*/ 3389 h 6000"/>
                <a:gd name="T28" fmla="*/ 459 w 6000"/>
                <a:gd name="T29" fmla="*/ 3555 h 6000"/>
                <a:gd name="T30" fmla="*/ 867 w 6000"/>
                <a:gd name="T31" fmla="*/ 4491 h 6000"/>
                <a:gd name="T32" fmla="*/ 682 w 6000"/>
                <a:gd name="T33" fmla="*/ 4925 h 6000"/>
                <a:gd name="T34" fmla="*/ 1298 w 6000"/>
                <a:gd name="T35" fmla="*/ 5407 h 6000"/>
                <a:gd name="T36" fmla="*/ 2174 w 6000"/>
                <a:gd name="T37" fmla="*/ 5114 h 6000"/>
                <a:gd name="T38" fmla="*/ 2613 w 6000"/>
                <a:gd name="T39" fmla="*/ 5910 h 6000"/>
                <a:gd name="T40" fmla="*/ 3389 w 6000"/>
                <a:gd name="T41" fmla="*/ 6000 h 6000"/>
                <a:gd name="T42" fmla="*/ 3538 w 6000"/>
                <a:gd name="T43" fmla="*/ 5649 h 6000"/>
                <a:gd name="T44" fmla="*/ 4493 w 6000"/>
                <a:gd name="T45" fmla="*/ 5254 h 6000"/>
                <a:gd name="T46" fmla="*/ 4846 w 6000"/>
                <a:gd name="T47" fmla="*/ 5396 h 6000"/>
                <a:gd name="T48" fmla="*/ 5331 w 6000"/>
                <a:gd name="T49" fmla="*/ 4784 h 6000"/>
                <a:gd name="T50" fmla="*/ 5079 w 6000"/>
                <a:gd name="T51" fmla="*/ 3910 h 6000"/>
                <a:gd name="T52" fmla="*/ 5906 w 6000"/>
                <a:gd name="T53" fmla="*/ 3499 h 6000"/>
                <a:gd name="T54" fmla="*/ 6000 w 6000"/>
                <a:gd name="T55" fmla="*/ 2722 h 6000"/>
                <a:gd name="T56" fmla="*/ 5778 w 6000"/>
                <a:gd name="T57" fmla="*/ 3294 h 6000"/>
                <a:gd name="T58" fmla="*/ 4875 w 6000"/>
                <a:gd name="T59" fmla="*/ 3822 h 6000"/>
                <a:gd name="T60" fmla="*/ 5096 w 6000"/>
                <a:gd name="T61" fmla="*/ 4833 h 6000"/>
                <a:gd name="T62" fmla="*/ 4624 w 6000"/>
                <a:gd name="T63" fmla="*/ 5075 h 6000"/>
                <a:gd name="T64" fmla="*/ 3318 w 6000"/>
                <a:gd name="T65" fmla="*/ 5616 h 6000"/>
                <a:gd name="T66" fmla="*/ 2814 w 6000"/>
                <a:gd name="T67" fmla="*/ 5778 h 6000"/>
                <a:gd name="T68" fmla="*/ 2255 w 6000"/>
                <a:gd name="T69" fmla="*/ 4907 h 6000"/>
                <a:gd name="T70" fmla="*/ 1243 w 6000"/>
                <a:gd name="T71" fmla="*/ 5172 h 6000"/>
                <a:gd name="T72" fmla="*/ 1051 w 6000"/>
                <a:gd name="T73" fmla="*/ 4616 h 6000"/>
                <a:gd name="T74" fmla="*/ 493 w 6000"/>
                <a:gd name="T75" fmla="*/ 3335 h 6000"/>
                <a:gd name="T76" fmla="*/ 222 w 6000"/>
                <a:gd name="T77" fmla="*/ 2814 h 6000"/>
                <a:gd name="T78" fmla="*/ 1093 w 6000"/>
                <a:gd name="T79" fmla="*/ 2255 h 6000"/>
                <a:gd name="T80" fmla="*/ 828 w 6000"/>
                <a:gd name="T81" fmla="*/ 1243 h 6000"/>
                <a:gd name="T82" fmla="*/ 1470 w 6000"/>
                <a:gd name="T83" fmla="*/ 1109 h 6000"/>
                <a:gd name="T84" fmla="*/ 2745 w 6000"/>
                <a:gd name="T85" fmla="*/ 581 h 6000"/>
                <a:gd name="T86" fmla="*/ 3294 w 6000"/>
                <a:gd name="T87" fmla="*/ 222 h 6000"/>
                <a:gd name="T88" fmla="*/ 3822 w 6000"/>
                <a:gd name="T89" fmla="*/ 1125 h 6000"/>
                <a:gd name="T90" fmla="*/ 4833 w 6000"/>
                <a:gd name="T91" fmla="*/ 904 h 6000"/>
                <a:gd name="T92" fmla="*/ 5010 w 6000"/>
                <a:gd name="T93" fmla="*/ 1464 h 6000"/>
                <a:gd name="T94" fmla="*/ 5521 w 6000"/>
                <a:gd name="T95" fmla="*/ 2765 h 6000"/>
                <a:gd name="T96" fmla="*/ 5778 w 6000"/>
                <a:gd name="T97" fmla="*/ 3294 h 6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00" h="6000">
                  <a:moveTo>
                    <a:pt x="5910" y="2613"/>
                  </a:moveTo>
                  <a:cubicBezTo>
                    <a:pt x="5562" y="2546"/>
                    <a:pt x="5562" y="2546"/>
                    <a:pt x="5562" y="2546"/>
                  </a:cubicBezTo>
                  <a:cubicBezTo>
                    <a:pt x="5358" y="2507"/>
                    <a:pt x="5190" y="2368"/>
                    <a:pt x="5114" y="2174"/>
                  </a:cubicBezTo>
                  <a:cubicBezTo>
                    <a:pt x="5038" y="1980"/>
                    <a:pt x="5066" y="1764"/>
                    <a:pt x="5189" y="1595"/>
                  </a:cubicBezTo>
                  <a:cubicBezTo>
                    <a:pt x="5407" y="1298"/>
                    <a:pt x="5407" y="1298"/>
                    <a:pt x="5407" y="1298"/>
                  </a:cubicBezTo>
                  <a:cubicBezTo>
                    <a:pt x="5440" y="1254"/>
                    <a:pt x="5435" y="1192"/>
                    <a:pt x="5396" y="1154"/>
                  </a:cubicBezTo>
                  <a:cubicBezTo>
                    <a:pt x="4925" y="682"/>
                    <a:pt x="4925" y="682"/>
                    <a:pt x="4925" y="682"/>
                  </a:cubicBezTo>
                  <a:cubicBezTo>
                    <a:pt x="4887" y="645"/>
                    <a:pt x="4828" y="639"/>
                    <a:pt x="4784" y="669"/>
                  </a:cubicBezTo>
                  <a:cubicBezTo>
                    <a:pt x="4491" y="867"/>
                    <a:pt x="4491" y="867"/>
                    <a:pt x="4491" y="867"/>
                  </a:cubicBezTo>
                  <a:cubicBezTo>
                    <a:pt x="4318" y="984"/>
                    <a:pt x="4101" y="1004"/>
                    <a:pt x="3910" y="921"/>
                  </a:cubicBezTo>
                  <a:cubicBezTo>
                    <a:pt x="3719" y="837"/>
                    <a:pt x="3586" y="665"/>
                    <a:pt x="3555" y="459"/>
                  </a:cubicBezTo>
                  <a:cubicBezTo>
                    <a:pt x="3499" y="94"/>
                    <a:pt x="3499" y="94"/>
                    <a:pt x="3499" y="94"/>
                  </a:cubicBezTo>
                  <a:cubicBezTo>
                    <a:pt x="3490" y="40"/>
                    <a:pt x="3444" y="0"/>
                    <a:pt x="3389" y="0"/>
                  </a:cubicBezTo>
                  <a:cubicBezTo>
                    <a:pt x="2722" y="0"/>
                    <a:pt x="2722" y="0"/>
                    <a:pt x="2722" y="0"/>
                  </a:cubicBezTo>
                  <a:cubicBezTo>
                    <a:pt x="2669" y="0"/>
                    <a:pt x="2623" y="38"/>
                    <a:pt x="2613" y="90"/>
                  </a:cubicBezTo>
                  <a:cubicBezTo>
                    <a:pt x="2527" y="539"/>
                    <a:pt x="2527" y="539"/>
                    <a:pt x="2527" y="539"/>
                  </a:cubicBezTo>
                  <a:cubicBezTo>
                    <a:pt x="2488" y="739"/>
                    <a:pt x="2353" y="905"/>
                    <a:pt x="2165" y="983"/>
                  </a:cubicBezTo>
                  <a:cubicBezTo>
                    <a:pt x="1976" y="1061"/>
                    <a:pt x="1763" y="1040"/>
                    <a:pt x="1594" y="925"/>
                  </a:cubicBezTo>
                  <a:cubicBezTo>
                    <a:pt x="1216" y="669"/>
                    <a:pt x="1216" y="669"/>
                    <a:pt x="1216" y="669"/>
                  </a:cubicBezTo>
                  <a:cubicBezTo>
                    <a:pt x="1172" y="639"/>
                    <a:pt x="1113" y="645"/>
                    <a:pt x="1075" y="682"/>
                  </a:cubicBezTo>
                  <a:cubicBezTo>
                    <a:pt x="604" y="1154"/>
                    <a:pt x="604" y="1154"/>
                    <a:pt x="604" y="1154"/>
                  </a:cubicBezTo>
                  <a:cubicBezTo>
                    <a:pt x="565" y="1192"/>
                    <a:pt x="560" y="1254"/>
                    <a:pt x="593" y="1298"/>
                  </a:cubicBezTo>
                  <a:cubicBezTo>
                    <a:pt x="811" y="1596"/>
                    <a:pt x="811" y="1596"/>
                    <a:pt x="811" y="1596"/>
                  </a:cubicBezTo>
                  <a:cubicBezTo>
                    <a:pt x="934" y="1764"/>
                    <a:pt x="962" y="1980"/>
                    <a:pt x="886" y="2174"/>
                  </a:cubicBezTo>
                  <a:cubicBezTo>
                    <a:pt x="810" y="2368"/>
                    <a:pt x="642" y="2507"/>
                    <a:pt x="438" y="2546"/>
                  </a:cubicBezTo>
                  <a:cubicBezTo>
                    <a:pt x="90" y="2613"/>
                    <a:pt x="90" y="2613"/>
                    <a:pt x="90" y="2613"/>
                  </a:cubicBezTo>
                  <a:cubicBezTo>
                    <a:pt x="38" y="2623"/>
                    <a:pt x="0" y="2669"/>
                    <a:pt x="0" y="2722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44"/>
                    <a:pt x="40" y="3490"/>
                    <a:pt x="94" y="3499"/>
                  </a:cubicBezTo>
                  <a:cubicBezTo>
                    <a:pt x="459" y="3555"/>
                    <a:pt x="459" y="3555"/>
                    <a:pt x="459" y="3555"/>
                  </a:cubicBezTo>
                  <a:cubicBezTo>
                    <a:pt x="665" y="3586"/>
                    <a:pt x="838" y="3719"/>
                    <a:pt x="921" y="3910"/>
                  </a:cubicBezTo>
                  <a:cubicBezTo>
                    <a:pt x="1004" y="4101"/>
                    <a:pt x="984" y="4318"/>
                    <a:pt x="867" y="4491"/>
                  </a:cubicBezTo>
                  <a:cubicBezTo>
                    <a:pt x="669" y="4784"/>
                    <a:pt x="669" y="4784"/>
                    <a:pt x="669" y="4784"/>
                  </a:cubicBezTo>
                  <a:cubicBezTo>
                    <a:pt x="639" y="4828"/>
                    <a:pt x="645" y="4887"/>
                    <a:pt x="682" y="4925"/>
                  </a:cubicBezTo>
                  <a:cubicBezTo>
                    <a:pt x="1154" y="5396"/>
                    <a:pt x="1154" y="5396"/>
                    <a:pt x="1154" y="5396"/>
                  </a:cubicBezTo>
                  <a:cubicBezTo>
                    <a:pt x="1192" y="5435"/>
                    <a:pt x="1254" y="5440"/>
                    <a:pt x="1298" y="5407"/>
                  </a:cubicBezTo>
                  <a:cubicBezTo>
                    <a:pt x="1596" y="5189"/>
                    <a:pt x="1596" y="5189"/>
                    <a:pt x="1596" y="5189"/>
                  </a:cubicBezTo>
                  <a:cubicBezTo>
                    <a:pt x="1764" y="5066"/>
                    <a:pt x="1980" y="5038"/>
                    <a:pt x="2174" y="5114"/>
                  </a:cubicBezTo>
                  <a:cubicBezTo>
                    <a:pt x="2368" y="5190"/>
                    <a:pt x="2507" y="5358"/>
                    <a:pt x="2546" y="5562"/>
                  </a:cubicBezTo>
                  <a:cubicBezTo>
                    <a:pt x="2613" y="5910"/>
                    <a:pt x="2613" y="5910"/>
                    <a:pt x="2613" y="5910"/>
                  </a:cubicBezTo>
                  <a:cubicBezTo>
                    <a:pt x="2623" y="5962"/>
                    <a:pt x="2669" y="6000"/>
                    <a:pt x="2722" y="6000"/>
                  </a:cubicBezTo>
                  <a:cubicBezTo>
                    <a:pt x="3389" y="6000"/>
                    <a:pt x="3389" y="6000"/>
                    <a:pt x="3389" y="6000"/>
                  </a:cubicBezTo>
                  <a:cubicBezTo>
                    <a:pt x="3444" y="6000"/>
                    <a:pt x="3490" y="5960"/>
                    <a:pt x="3499" y="5906"/>
                  </a:cubicBezTo>
                  <a:cubicBezTo>
                    <a:pt x="3538" y="5649"/>
                    <a:pt x="3538" y="5649"/>
                    <a:pt x="3538" y="5649"/>
                  </a:cubicBezTo>
                  <a:cubicBezTo>
                    <a:pt x="3571" y="5439"/>
                    <a:pt x="3707" y="5264"/>
                    <a:pt x="3904" y="5183"/>
                  </a:cubicBezTo>
                  <a:cubicBezTo>
                    <a:pt x="4101" y="5102"/>
                    <a:pt x="4321" y="5128"/>
                    <a:pt x="4493" y="5254"/>
                  </a:cubicBezTo>
                  <a:cubicBezTo>
                    <a:pt x="4702" y="5407"/>
                    <a:pt x="4702" y="5407"/>
                    <a:pt x="4702" y="5407"/>
                  </a:cubicBezTo>
                  <a:cubicBezTo>
                    <a:pt x="4746" y="5440"/>
                    <a:pt x="4808" y="5435"/>
                    <a:pt x="4846" y="5396"/>
                  </a:cubicBezTo>
                  <a:cubicBezTo>
                    <a:pt x="5318" y="4925"/>
                    <a:pt x="5318" y="4925"/>
                    <a:pt x="5318" y="4925"/>
                  </a:cubicBezTo>
                  <a:cubicBezTo>
                    <a:pt x="5355" y="4887"/>
                    <a:pt x="5361" y="4828"/>
                    <a:pt x="5331" y="4784"/>
                  </a:cubicBezTo>
                  <a:cubicBezTo>
                    <a:pt x="5133" y="4491"/>
                    <a:pt x="5133" y="4491"/>
                    <a:pt x="5133" y="4491"/>
                  </a:cubicBezTo>
                  <a:cubicBezTo>
                    <a:pt x="5016" y="4318"/>
                    <a:pt x="4996" y="4101"/>
                    <a:pt x="5079" y="3910"/>
                  </a:cubicBezTo>
                  <a:cubicBezTo>
                    <a:pt x="5162" y="3719"/>
                    <a:pt x="5335" y="3586"/>
                    <a:pt x="5541" y="3555"/>
                  </a:cubicBezTo>
                  <a:cubicBezTo>
                    <a:pt x="5906" y="3499"/>
                    <a:pt x="5906" y="3499"/>
                    <a:pt x="5906" y="3499"/>
                  </a:cubicBezTo>
                  <a:cubicBezTo>
                    <a:pt x="5960" y="3490"/>
                    <a:pt x="6000" y="3444"/>
                    <a:pt x="6000" y="3389"/>
                  </a:cubicBezTo>
                  <a:cubicBezTo>
                    <a:pt x="6000" y="2722"/>
                    <a:pt x="6000" y="2722"/>
                    <a:pt x="6000" y="2722"/>
                  </a:cubicBezTo>
                  <a:cubicBezTo>
                    <a:pt x="6000" y="2669"/>
                    <a:pt x="5962" y="2623"/>
                    <a:pt x="5910" y="2613"/>
                  </a:cubicBezTo>
                  <a:close/>
                  <a:moveTo>
                    <a:pt x="5778" y="3294"/>
                  </a:moveTo>
                  <a:cubicBezTo>
                    <a:pt x="5507" y="3335"/>
                    <a:pt x="5507" y="3335"/>
                    <a:pt x="5507" y="3335"/>
                  </a:cubicBezTo>
                  <a:cubicBezTo>
                    <a:pt x="5226" y="3379"/>
                    <a:pt x="4989" y="3560"/>
                    <a:pt x="4875" y="3822"/>
                  </a:cubicBezTo>
                  <a:cubicBezTo>
                    <a:pt x="4761" y="4083"/>
                    <a:pt x="4789" y="4380"/>
                    <a:pt x="4949" y="4616"/>
                  </a:cubicBezTo>
                  <a:cubicBezTo>
                    <a:pt x="5096" y="4833"/>
                    <a:pt x="5096" y="4833"/>
                    <a:pt x="5096" y="4833"/>
                  </a:cubicBezTo>
                  <a:cubicBezTo>
                    <a:pt x="4757" y="5172"/>
                    <a:pt x="4757" y="5172"/>
                    <a:pt x="4757" y="5172"/>
                  </a:cubicBezTo>
                  <a:cubicBezTo>
                    <a:pt x="4624" y="5075"/>
                    <a:pt x="4624" y="5075"/>
                    <a:pt x="4624" y="5075"/>
                  </a:cubicBezTo>
                  <a:cubicBezTo>
                    <a:pt x="4389" y="4902"/>
                    <a:pt x="4088" y="4866"/>
                    <a:pt x="3819" y="4978"/>
                  </a:cubicBezTo>
                  <a:cubicBezTo>
                    <a:pt x="3550" y="5089"/>
                    <a:pt x="3363" y="5328"/>
                    <a:pt x="3318" y="5616"/>
                  </a:cubicBezTo>
                  <a:cubicBezTo>
                    <a:pt x="3294" y="5778"/>
                    <a:pt x="3294" y="5778"/>
                    <a:pt x="3294" y="5778"/>
                  </a:cubicBezTo>
                  <a:cubicBezTo>
                    <a:pt x="2814" y="5778"/>
                    <a:pt x="2814" y="5778"/>
                    <a:pt x="2814" y="5778"/>
                  </a:cubicBezTo>
                  <a:cubicBezTo>
                    <a:pt x="2764" y="5520"/>
                    <a:pt x="2764" y="5520"/>
                    <a:pt x="2764" y="5520"/>
                  </a:cubicBezTo>
                  <a:cubicBezTo>
                    <a:pt x="2711" y="5240"/>
                    <a:pt x="2520" y="5011"/>
                    <a:pt x="2255" y="4907"/>
                  </a:cubicBezTo>
                  <a:cubicBezTo>
                    <a:pt x="1990" y="4803"/>
                    <a:pt x="1694" y="4842"/>
                    <a:pt x="1464" y="5010"/>
                  </a:cubicBezTo>
                  <a:cubicBezTo>
                    <a:pt x="1243" y="5172"/>
                    <a:pt x="1243" y="5172"/>
                    <a:pt x="1243" y="5172"/>
                  </a:cubicBezTo>
                  <a:cubicBezTo>
                    <a:pt x="904" y="4833"/>
                    <a:pt x="904" y="4833"/>
                    <a:pt x="904" y="4833"/>
                  </a:cubicBezTo>
                  <a:cubicBezTo>
                    <a:pt x="1051" y="4616"/>
                    <a:pt x="1051" y="4616"/>
                    <a:pt x="1051" y="4616"/>
                  </a:cubicBezTo>
                  <a:cubicBezTo>
                    <a:pt x="1211" y="4380"/>
                    <a:pt x="1239" y="4083"/>
                    <a:pt x="1125" y="3822"/>
                  </a:cubicBezTo>
                  <a:cubicBezTo>
                    <a:pt x="1011" y="3560"/>
                    <a:pt x="774" y="3379"/>
                    <a:pt x="493" y="3335"/>
                  </a:cubicBezTo>
                  <a:cubicBezTo>
                    <a:pt x="222" y="3294"/>
                    <a:pt x="222" y="3294"/>
                    <a:pt x="222" y="3294"/>
                  </a:cubicBezTo>
                  <a:cubicBezTo>
                    <a:pt x="222" y="2814"/>
                    <a:pt x="222" y="2814"/>
                    <a:pt x="222" y="2814"/>
                  </a:cubicBezTo>
                  <a:cubicBezTo>
                    <a:pt x="480" y="2765"/>
                    <a:pt x="480" y="2765"/>
                    <a:pt x="480" y="2765"/>
                  </a:cubicBezTo>
                  <a:cubicBezTo>
                    <a:pt x="760" y="2711"/>
                    <a:pt x="989" y="2520"/>
                    <a:pt x="1093" y="2255"/>
                  </a:cubicBezTo>
                  <a:cubicBezTo>
                    <a:pt x="1197" y="1990"/>
                    <a:pt x="1159" y="1694"/>
                    <a:pt x="990" y="1464"/>
                  </a:cubicBezTo>
                  <a:cubicBezTo>
                    <a:pt x="828" y="1243"/>
                    <a:pt x="828" y="1243"/>
                    <a:pt x="828" y="1243"/>
                  </a:cubicBezTo>
                  <a:cubicBezTo>
                    <a:pt x="1167" y="904"/>
                    <a:pt x="1167" y="904"/>
                    <a:pt x="1167" y="904"/>
                  </a:cubicBezTo>
                  <a:cubicBezTo>
                    <a:pt x="1470" y="1109"/>
                    <a:pt x="1470" y="1109"/>
                    <a:pt x="1470" y="1109"/>
                  </a:cubicBezTo>
                  <a:cubicBezTo>
                    <a:pt x="1701" y="1266"/>
                    <a:pt x="1992" y="1295"/>
                    <a:pt x="2250" y="1188"/>
                  </a:cubicBezTo>
                  <a:cubicBezTo>
                    <a:pt x="2507" y="1082"/>
                    <a:pt x="2692" y="855"/>
                    <a:pt x="2745" y="581"/>
                  </a:cubicBezTo>
                  <a:cubicBezTo>
                    <a:pt x="2814" y="222"/>
                    <a:pt x="2814" y="222"/>
                    <a:pt x="2814" y="222"/>
                  </a:cubicBezTo>
                  <a:cubicBezTo>
                    <a:pt x="3294" y="222"/>
                    <a:pt x="3294" y="222"/>
                    <a:pt x="3294" y="222"/>
                  </a:cubicBezTo>
                  <a:cubicBezTo>
                    <a:pt x="3335" y="493"/>
                    <a:pt x="3335" y="493"/>
                    <a:pt x="3335" y="493"/>
                  </a:cubicBezTo>
                  <a:cubicBezTo>
                    <a:pt x="3379" y="774"/>
                    <a:pt x="3560" y="1011"/>
                    <a:pt x="3822" y="1125"/>
                  </a:cubicBezTo>
                  <a:cubicBezTo>
                    <a:pt x="4083" y="1239"/>
                    <a:pt x="4380" y="1211"/>
                    <a:pt x="4616" y="1051"/>
                  </a:cubicBezTo>
                  <a:cubicBezTo>
                    <a:pt x="4833" y="904"/>
                    <a:pt x="4833" y="904"/>
                    <a:pt x="4833" y="904"/>
                  </a:cubicBezTo>
                  <a:cubicBezTo>
                    <a:pt x="5172" y="1244"/>
                    <a:pt x="5172" y="1244"/>
                    <a:pt x="5172" y="1244"/>
                  </a:cubicBezTo>
                  <a:cubicBezTo>
                    <a:pt x="5010" y="1464"/>
                    <a:pt x="5010" y="1464"/>
                    <a:pt x="5010" y="1464"/>
                  </a:cubicBezTo>
                  <a:cubicBezTo>
                    <a:pt x="4841" y="1694"/>
                    <a:pt x="4803" y="1990"/>
                    <a:pt x="4907" y="2255"/>
                  </a:cubicBezTo>
                  <a:cubicBezTo>
                    <a:pt x="5011" y="2520"/>
                    <a:pt x="5241" y="2711"/>
                    <a:pt x="5521" y="2765"/>
                  </a:cubicBezTo>
                  <a:cubicBezTo>
                    <a:pt x="5778" y="2814"/>
                    <a:pt x="5778" y="2814"/>
                    <a:pt x="5778" y="2814"/>
                  </a:cubicBezTo>
                  <a:lnTo>
                    <a:pt x="5778" y="3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A67D591B-98ED-42BF-9108-9765FB80AF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398" y="5568520"/>
              <a:ext cx="842473" cy="840340"/>
            </a:xfrm>
            <a:custGeom>
              <a:avLst/>
              <a:gdLst>
                <a:gd name="T0" fmla="*/ 1167 w 2333"/>
                <a:gd name="T1" fmla="*/ 0 h 2333"/>
                <a:gd name="T2" fmla="*/ 0 w 2333"/>
                <a:gd name="T3" fmla="*/ 1167 h 2333"/>
                <a:gd name="T4" fmla="*/ 1167 w 2333"/>
                <a:gd name="T5" fmla="*/ 2333 h 2333"/>
                <a:gd name="T6" fmla="*/ 2333 w 2333"/>
                <a:gd name="T7" fmla="*/ 1167 h 2333"/>
                <a:gd name="T8" fmla="*/ 1167 w 2333"/>
                <a:gd name="T9" fmla="*/ 0 h 2333"/>
                <a:gd name="T10" fmla="*/ 1167 w 2333"/>
                <a:gd name="T11" fmla="*/ 2111 h 2333"/>
                <a:gd name="T12" fmla="*/ 222 w 2333"/>
                <a:gd name="T13" fmla="*/ 1167 h 2333"/>
                <a:gd name="T14" fmla="*/ 1167 w 2333"/>
                <a:gd name="T15" fmla="*/ 222 h 2333"/>
                <a:gd name="T16" fmla="*/ 2111 w 2333"/>
                <a:gd name="T17" fmla="*/ 1167 h 2333"/>
                <a:gd name="T18" fmla="*/ 1167 w 2333"/>
                <a:gd name="T19" fmla="*/ 2111 h 2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3" h="2333">
                  <a:moveTo>
                    <a:pt x="1167" y="0"/>
                  </a:moveTo>
                  <a:cubicBezTo>
                    <a:pt x="523" y="0"/>
                    <a:pt x="0" y="523"/>
                    <a:pt x="0" y="1167"/>
                  </a:cubicBezTo>
                  <a:cubicBezTo>
                    <a:pt x="0" y="1810"/>
                    <a:pt x="523" y="2333"/>
                    <a:pt x="1167" y="2333"/>
                  </a:cubicBezTo>
                  <a:cubicBezTo>
                    <a:pt x="1810" y="2333"/>
                    <a:pt x="2333" y="1810"/>
                    <a:pt x="2333" y="1167"/>
                  </a:cubicBezTo>
                  <a:cubicBezTo>
                    <a:pt x="2333" y="523"/>
                    <a:pt x="1810" y="0"/>
                    <a:pt x="1167" y="0"/>
                  </a:cubicBezTo>
                  <a:close/>
                  <a:moveTo>
                    <a:pt x="1167" y="2111"/>
                  </a:moveTo>
                  <a:cubicBezTo>
                    <a:pt x="646" y="2111"/>
                    <a:pt x="222" y="1687"/>
                    <a:pt x="222" y="1167"/>
                  </a:cubicBezTo>
                  <a:cubicBezTo>
                    <a:pt x="222" y="646"/>
                    <a:pt x="646" y="222"/>
                    <a:pt x="1167" y="222"/>
                  </a:cubicBezTo>
                  <a:cubicBezTo>
                    <a:pt x="1687" y="222"/>
                    <a:pt x="2111" y="646"/>
                    <a:pt x="2111" y="1167"/>
                  </a:cubicBezTo>
                  <a:cubicBezTo>
                    <a:pt x="2111" y="1687"/>
                    <a:pt x="1687" y="2111"/>
                    <a:pt x="1167" y="211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D32C528-EC3D-4053-BC54-13E2C35ED4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822" y="5768410"/>
              <a:ext cx="441625" cy="440559"/>
            </a:xfrm>
            <a:custGeom>
              <a:avLst/>
              <a:gdLst>
                <a:gd name="T0" fmla="*/ 612 w 1223"/>
                <a:gd name="T1" fmla="*/ 0 h 1223"/>
                <a:gd name="T2" fmla="*/ 0 w 1223"/>
                <a:gd name="T3" fmla="*/ 612 h 1223"/>
                <a:gd name="T4" fmla="*/ 612 w 1223"/>
                <a:gd name="T5" fmla="*/ 1223 h 1223"/>
                <a:gd name="T6" fmla="*/ 1223 w 1223"/>
                <a:gd name="T7" fmla="*/ 612 h 1223"/>
                <a:gd name="T8" fmla="*/ 612 w 1223"/>
                <a:gd name="T9" fmla="*/ 0 h 1223"/>
                <a:gd name="T10" fmla="*/ 612 w 1223"/>
                <a:gd name="T11" fmla="*/ 1000 h 1223"/>
                <a:gd name="T12" fmla="*/ 223 w 1223"/>
                <a:gd name="T13" fmla="*/ 612 h 1223"/>
                <a:gd name="T14" fmla="*/ 612 w 1223"/>
                <a:gd name="T15" fmla="*/ 223 h 1223"/>
                <a:gd name="T16" fmla="*/ 1000 w 1223"/>
                <a:gd name="T17" fmla="*/ 612 h 1223"/>
                <a:gd name="T18" fmla="*/ 612 w 1223"/>
                <a:gd name="T19" fmla="*/ 100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3" h="1223">
                  <a:moveTo>
                    <a:pt x="612" y="0"/>
                  </a:moveTo>
                  <a:cubicBezTo>
                    <a:pt x="275" y="0"/>
                    <a:pt x="0" y="275"/>
                    <a:pt x="0" y="612"/>
                  </a:cubicBezTo>
                  <a:cubicBezTo>
                    <a:pt x="0" y="948"/>
                    <a:pt x="275" y="1223"/>
                    <a:pt x="612" y="1223"/>
                  </a:cubicBezTo>
                  <a:cubicBezTo>
                    <a:pt x="949" y="1223"/>
                    <a:pt x="1223" y="948"/>
                    <a:pt x="1223" y="612"/>
                  </a:cubicBezTo>
                  <a:cubicBezTo>
                    <a:pt x="1223" y="275"/>
                    <a:pt x="949" y="0"/>
                    <a:pt x="612" y="0"/>
                  </a:cubicBezTo>
                  <a:close/>
                  <a:moveTo>
                    <a:pt x="612" y="1000"/>
                  </a:moveTo>
                  <a:cubicBezTo>
                    <a:pt x="397" y="1000"/>
                    <a:pt x="223" y="826"/>
                    <a:pt x="223" y="612"/>
                  </a:cubicBezTo>
                  <a:cubicBezTo>
                    <a:pt x="223" y="397"/>
                    <a:pt x="397" y="223"/>
                    <a:pt x="612" y="223"/>
                  </a:cubicBezTo>
                  <a:cubicBezTo>
                    <a:pt x="826" y="223"/>
                    <a:pt x="1000" y="397"/>
                    <a:pt x="1000" y="612"/>
                  </a:cubicBezTo>
                  <a:cubicBezTo>
                    <a:pt x="1000" y="826"/>
                    <a:pt x="826" y="1000"/>
                    <a:pt x="612" y="10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6733AFA-4D51-4DA6-8CD4-93479C795A90}"/>
              </a:ext>
            </a:extLst>
          </p:cNvPr>
          <p:cNvSpPr txBox="1"/>
          <p:nvPr/>
        </p:nvSpPr>
        <p:spPr>
          <a:xfrm>
            <a:off x="8589178" y="4325723"/>
            <a:ext cx="273630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04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2DD403-552D-44FB-BA24-988CA0418358}"/>
              </a:ext>
            </a:extLst>
          </p:cNvPr>
          <p:cNvGrpSpPr/>
          <p:nvPr/>
        </p:nvGrpSpPr>
        <p:grpSpPr>
          <a:xfrm>
            <a:off x="5176457" y="3683193"/>
            <a:ext cx="558137" cy="482483"/>
            <a:chOff x="12576176" y="1797051"/>
            <a:chExt cx="12906375" cy="11156949"/>
          </a:xfrm>
          <a:solidFill>
            <a:schemeClr val="bg1"/>
          </a:solidFill>
        </p:grpSpPr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40C4F3E-AC6C-4430-8D34-24CA63245B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76176" y="1797051"/>
              <a:ext cx="12906375" cy="11156949"/>
            </a:xfrm>
            <a:custGeom>
              <a:avLst/>
              <a:gdLst>
                <a:gd name="T0" fmla="*/ 5600 w 6000"/>
                <a:gd name="T1" fmla="*/ 2600 h 5200"/>
                <a:gd name="T2" fmla="*/ 5100 w 6000"/>
                <a:gd name="T3" fmla="*/ 0 h 5200"/>
                <a:gd name="T4" fmla="*/ 400 w 6000"/>
                <a:gd name="T5" fmla="*/ 500 h 5200"/>
                <a:gd name="T6" fmla="*/ 300 w 6000"/>
                <a:gd name="T7" fmla="*/ 2000 h 5200"/>
                <a:gd name="T8" fmla="*/ 0 w 6000"/>
                <a:gd name="T9" fmla="*/ 4900 h 5200"/>
                <a:gd name="T10" fmla="*/ 4100 w 6000"/>
                <a:gd name="T11" fmla="*/ 5200 h 5200"/>
                <a:gd name="T12" fmla="*/ 3700 w 6000"/>
                <a:gd name="T13" fmla="*/ 4600 h 5200"/>
                <a:gd name="T14" fmla="*/ 3400 w 6000"/>
                <a:gd name="T15" fmla="*/ 4000 h 5200"/>
                <a:gd name="T16" fmla="*/ 4600 w 6000"/>
                <a:gd name="T17" fmla="*/ 4900 h 5200"/>
                <a:gd name="T18" fmla="*/ 5700 w 6000"/>
                <a:gd name="T19" fmla="*/ 5200 h 5200"/>
                <a:gd name="T20" fmla="*/ 6000 w 6000"/>
                <a:gd name="T21" fmla="*/ 2900 h 5200"/>
                <a:gd name="T22" fmla="*/ 2200 w 6000"/>
                <a:gd name="T23" fmla="*/ 4900 h 5200"/>
                <a:gd name="T24" fmla="*/ 300 w 6000"/>
                <a:gd name="T25" fmla="*/ 5000 h 5200"/>
                <a:gd name="T26" fmla="*/ 200 w 6000"/>
                <a:gd name="T27" fmla="*/ 4800 h 5200"/>
                <a:gd name="T28" fmla="*/ 2200 w 6000"/>
                <a:gd name="T29" fmla="*/ 4900 h 5200"/>
                <a:gd name="T30" fmla="*/ 200 w 6000"/>
                <a:gd name="T31" fmla="*/ 4600 h 5200"/>
                <a:gd name="T32" fmla="*/ 300 w 6000"/>
                <a:gd name="T33" fmla="*/ 2200 h 5200"/>
                <a:gd name="T34" fmla="*/ 2200 w 6000"/>
                <a:gd name="T35" fmla="*/ 2300 h 5200"/>
                <a:gd name="T36" fmla="*/ 3700 w 6000"/>
                <a:gd name="T37" fmla="*/ 4800 h 5200"/>
                <a:gd name="T38" fmla="*/ 2382 w 6000"/>
                <a:gd name="T39" fmla="*/ 5000 h 5200"/>
                <a:gd name="T40" fmla="*/ 2400 w 6000"/>
                <a:gd name="T41" fmla="*/ 4800 h 5200"/>
                <a:gd name="T42" fmla="*/ 2400 w 6000"/>
                <a:gd name="T43" fmla="*/ 4600 h 5200"/>
                <a:gd name="T44" fmla="*/ 2600 w 6000"/>
                <a:gd name="T45" fmla="*/ 4000 h 5200"/>
                <a:gd name="T46" fmla="*/ 2400 w 6000"/>
                <a:gd name="T47" fmla="*/ 4600 h 5200"/>
                <a:gd name="T48" fmla="*/ 2800 w 6000"/>
                <a:gd name="T49" fmla="*/ 4000 h 5200"/>
                <a:gd name="T50" fmla="*/ 3200 w 6000"/>
                <a:gd name="T51" fmla="*/ 4600 h 5200"/>
                <a:gd name="T52" fmla="*/ 4600 w 6000"/>
                <a:gd name="T53" fmla="*/ 3800 h 5200"/>
                <a:gd name="T54" fmla="*/ 2400 w 6000"/>
                <a:gd name="T55" fmla="*/ 3200 h 5200"/>
                <a:gd name="T56" fmla="*/ 4600 w 6000"/>
                <a:gd name="T57" fmla="*/ 3800 h 5200"/>
                <a:gd name="T58" fmla="*/ 4600 w 6000"/>
                <a:gd name="T59" fmla="*/ 3000 h 5200"/>
                <a:gd name="T60" fmla="*/ 2400 w 6000"/>
                <a:gd name="T61" fmla="*/ 2300 h 5200"/>
                <a:gd name="T62" fmla="*/ 2371 w 6000"/>
                <a:gd name="T63" fmla="*/ 2161 h 5200"/>
                <a:gd name="T64" fmla="*/ 3358 w 6000"/>
                <a:gd name="T65" fmla="*/ 1029 h 5200"/>
                <a:gd name="T66" fmla="*/ 2229 w 6000"/>
                <a:gd name="T67" fmla="*/ 2019 h 5200"/>
                <a:gd name="T68" fmla="*/ 2100 w 6000"/>
                <a:gd name="T69" fmla="*/ 2000 h 5200"/>
                <a:gd name="T70" fmla="*/ 600 w 6000"/>
                <a:gd name="T71" fmla="*/ 500 h 5200"/>
                <a:gd name="T72" fmla="*/ 5100 w 6000"/>
                <a:gd name="T73" fmla="*/ 200 h 5200"/>
                <a:gd name="T74" fmla="*/ 5400 w 6000"/>
                <a:gd name="T75" fmla="*/ 2600 h 5200"/>
                <a:gd name="T76" fmla="*/ 4600 w 6000"/>
                <a:gd name="T77" fmla="*/ 2900 h 5200"/>
                <a:gd name="T78" fmla="*/ 5700 w 6000"/>
                <a:gd name="T79" fmla="*/ 5000 h 5200"/>
                <a:gd name="T80" fmla="*/ 4800 w 6000"/>
                <a:gd name="T81" fmla="*/ 4900 h 5200"/>
                <a:gd name="T82" fmla="*/ 5800 w 6000"/>
                <a:gd name="T83" fmla="*/ 4800 h 5200"/>
                <a:gd name="T84" fmla="*/ 5800 w 6000"/>
                <a:gd name="T85" fmla="*/ 4600 h 5200"/>
                <a:gd name="T86" fmla="*/ 4800 w 6000"/>
                <a:gd name="T87" fmla="*/ 2900 h 5200"/>
                <a:gd name="T88" fmla="*/ 5700 w 6000"/>
                <a:gd name="T89" fmla="*/ 2800 h 5200"/>
                <a:gd name="T90" fmla="*/ 5800 w 6000"/>
                <a:gd name="T91" fmla="*/ 4600 h 5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00" h="5200">
                  <a:moveTo>
                    <a:pt x="5700" y="2600"/>
                  </a:moveTo>
                  <a:cubicBezTo>
                    <a:pt x="5600" y="2600"/>
                    <a:pt x="5600" y="2600"/>
                    <a:pt x="5600" y="2600"/>
                  </a:cubicBezTo>
                  <a:cubicBezTo>
                    <a:pt x="5600" y="500"/>
                    <a:pt x="5600" y="500"/>
                    <a:pt x="5600" y="500"/>
                  </a:cubicBezTo>
                  <a:cubicBezTo>
                    <a:pt x="5600" y="224"/>
                    <a:pt x="5376" y="0"/>
                    <a:pt x="5100" y="0"/>
                  </a:cubicBezTo>
                  <a:cubicBezTo>
                    <a:pt x="900" y="0"/>
                    <a:pt x="900" y="0"/>
                    <a:pt x="900" y="0"/>
                  </a:cubicBezTo>
                  <a:cubicBezTo>
                    <a:pt x="624" y="0"/>
                    <a:pt x="400" y="224"/>
                    <a:pt x="400" y="500"/>
                  </a:cubicBezTo>
                  <a:cubicBezTo>
                    <a:pt x="400" y="2000"/>
                    <a:pt x="400" y="2000"/>
                    <a:pt x="400" y="2000"/>
                  </a:cubicBezTo>
                  <a:cubicBezTo>
                    <a:pt x="300" y="2000"/>
                    <a:pt x="300" y="2000"/>
                    <a:pt x="300" y="2000"/>
                  </a:cubicBezTo>
                  <a:cubicBezTo>
                    <a:pt x="134" y="2000"/>
                    <a:pt x="0" y="2134"/>
                    <a:pt x="0" y="2300"/>
                  </a:cubicBezTo>
                  <a:cubicBezTo>
                    <a:pt x="0" y="4900"/>
                    <a:pt x="0" y="4900"/>
                    <a:pt x="0" y="4900"/>
                  </a:cubicBezTo>
                  <a:cubicBezTo>
                    <a:pt x="0" y="5066"/>
                    <a:pt x="134" y="5200"/>
                    <a:pt x="300" y="5200"/>
                  </a:cubicBezTo>
                  <a:cubicBezTo>
                    <a:pt x="4100" y="5200"/>
                    <a:pt x="4100" y="5200"/>
                    <a:pt x="4100" y="5200"/>
                  </a:cubicBezTo>
                  <a:cubicBezTo>
                    <a:pt x="4155" y="5200"/>
                    <a:pt x="4200" y="5155"/>
                    <a:pt x="4200" y="5100"/>
                  </a:cubicBezTo>
                  <a:cubicBezTo>
                    <a:pt x="4200" y="4824"/>
                    <a:pt x="3976" y="4600"/>
                    <a:pt x="3700" y="4600"/>
                  </a:cubicBezTo>
                  <a:cubicBezTo>
                    <a:pt x="3400" y="4600"/>
                    <a:pt x="3400" y="4600"/>
                    <a:pt x="3400" y="4600"/>
                  </a:cubicBezTo>
                  <a:cubicBezTo>
                    <a:pt x="3400" y="4000"/>
                    <a:pt x="3400" y="4000"/>
                    <a:pt x="3400" y="4000"/>
                  </a:cubicBezTo>
                  <a:cubicBezTo>
                    <a:pt x="4600" y="4000"/>
                    <a:pt x="4600" y="4000"/>
                    <a:pt x="4600" y="4000"/>
                  </a:cubicBezTo>
                  <a:cubicBezTo>
                    <a:pt x="4600" y="4900"/>
                    <a:pt x="4600" y="4900"/>
                    <a:pt x="4600" y="4900"/>
                  </a:cubicBezTo>
                  <a:cubicBezTo>
                    <a:pt x="4600" y="5066"/>
                    <a:pt x="4734" y="5200"/>
                    <a:pt x="4900" y="5200"/>
                  </a:cubicBezTo>
                  <a:cubicBezTo>
                    <a:pt x="5700" y="5200"/>
                    <a:pt x="5700" y="5200"/>
                    <a:pt x="5700" y="5200"/>
                  </a:cubicBezTo>
                  <a:cubicBezTo>
                    <a:pt x="5866" y="5200"/>
                    <a:pt x="6000" y="5066"/>
                    <a:pt x="6000" y="4900"/>
                  </a:cubicBezTo>
                  <a:cubicBezTo>
                    <a:pt x="6000" y="2900"/>
                    <a:pt x="6000" y="2900"/>
                    <a:pt x="6000" y="2900"/>
                  </a:cubicBezTo>
                  <a:cubicBezTo>
                    <a:pt x="6000" y="2734"/>
                    <a:pt x="5866" y="2600"/>
                    <a:pt x="5700" y="2600"/>
                  </a:cubicBezTo>
                  <a:close/>
                  <a:moveTo>
                    <a:pt x="2200" y="4900"/>
                  </a:moveTo>
                  <a:cubicBezTo>
                    <a:pt x="2200" y="4955"/>
                    <a:pt x="2155" y="5000"/>
                    <a:pt x="2100" y="5000"/>
                  </a:cubicBezTo>
                  <a:cubicBezTo>
                    <a:pt x="300" y="5000"/>
                    <a:pt x="300" y="5000"/>
                    <a:pt x="300" y="5000"/>
                  </a:cubicBezTo>
                  <a:cubicBezTo>
                    <a:pt x="245" y="5000"/>
                    <a:pt x="200" y="4955"/>
                    <a:pt x="200" y="4900"/>
                  </a:cubicBezTo>
                  <a:cubicBezTo>
                    <a:pt x="200" y="4800"/>
                    <a:pt x="200" y="4800"/>
                    <a:pt x="200" y="4800"/>
                  </a:cubicBezTo>
                  <a:cubicBezTo>
                    <a:pt x="2200" y="4800"/>
                    <a:pt x="2200" y="4800"/>
                    <a:pt x="2200" y="4800"/>
                  </a:cubicBezTo>
                  <a:lnTo>
                    <a:pt x="2200" y="4900"/>
                  </a:lnTo>
                  <a:close/>
                  <a:moveTo>
                    <a:pt x="2200" y="4600"/>
                  </a:moveTo>
                  <a:cubicBezTo>
                    <a:pt x="200" y="4600"/>
                    <a:pt x="200" y="4600"/>
                    <a:pt x="200" y="4600"/>
                  </a:cubicBezTo>
                  <a:cubicBezTo>
                    <a:pt x="200" y="2300"/>
                    <a:pt x="200" y="2300"/>
                    <a:pt x="200" y="2300"/>
                  </a:cubicBezTo>
                  <a:cubicBezTo>
                    <a:pt x="200" y="2245"/>
                    <a:pt x="245" y="2200"/>
                    <a:pt x="300" y="2200"/>
                  </a:cubicBezTo>
                  <a:cubicBezTo>
                    <a:pt x="2100" y="2200"/>
                    <a:pt x="2100" y="2200"/>
                    <a:pt x="2100" y="2200"/>
                  </a:cubicBezTo>
                  <a:cubicBezTo>
                    <a:pt x="2155" y="2200"/>
                    <a:pt x="2200" y="2245"/>
                    <a:pt x="2200" y="2300"/>
                  </a:cubicBezTo>
                  <a:lnTo>
                    <a:pt x="2200" y="4600"/>
                  </a:lnTo>
                  <a:close/>
                  <a:moveTo>
                    <a:pt x="3700" y="4800"/>
                  </a:moveTo>
                  <a:cubicBezTo>
                    <a:pt x="3827" y="4800"/>
                    <a:pt x="3940" y="4880"/>
                    <a:pt x="3983" y="5000"/>
                  </a:cubicBezTo>
                  <a:cubicBezTo>
                    <a:pt x="2382" y="5000"/>
                    <a:pt x="2382" y="5000"/>
                    <a:pt x="2382" y="5000"/>
                  </a:cubicBezTo>
                  <a:cubicBezTo>
                    <a:pt x="2393" y="4968"/>
                    <a:pt x="2400" y="4934"/>
                    <a:pt x="2400" y="4900"/>
                  </a:cubicBezTo>
                  <a:cubicBezTo>
                    <a:pt x="2400" y="4800"/>
                    <a:pt x="2400" y="4800"/>
                    <a:pt x="2400" y="4800"/>
                  </a:cubicBezTo>
                  <a:lnTo>
                    <a:pt x="3700" y="4800"/>
                  </a:lnTo>
                  <a:close/>
                  <a:moveTo>
                    <a:pt x="2400" y="4600"/>
                  </a:moveTo>
                  <a:cubicBezTo>
                    <a:pt x="2400" y="4000"/>
                    <a:pt x="2400" y="4000"/>
                    <a:pt x="2400" y="4000"/>
                  </a:cubicBezTo>
                  <a:cubicBezTo>
                    <a:pt x="2600" y="4000"/>
                    <a:pt x="2600" y="4000"/>
                    <a:pt x="2600" y="4000"/>
                  </a:cubicBezTo>
                  <a:cubicBezTo>
                    <a:pt x="2600" y="4600"/>
                    <a:pt x="2600" y="4600"/>
                    <a:pt x="2600" y="4600"/>
                  </a:cubicBezTo>
                  <a:lnTo>
                    <a:pt x="2400" y="4600"/>
                  </a:lnTo>
                  <a:close/>
                  <a:moveTo>
                    <a:pt x="2800" y="4600"/>
                  </a:moveTo>
                  <a:cubicBezTo>
                    <a:pt x="2800" y="4000"/>
                    <a:pt x="2800" y="4000"/>
                    <a:pt x="2800" y="4000"/>
                  </a:cubicBezTo>
                  <a:cubicBezTo>
                    <a:pt x="3200" y="4000"/>
                    <a:pt x="3200" y="4000"/>
                    <a:pt x="3200" y="4000"/>
                  </a:cubicBezTo>
                  <a:cubicBezTo>
                    <a:pt x="3200" y="4600"/>
                    <a:pt x="3200" y="4600"/>
                    <a:pt x="3200" y="4600"/>
                  </a:cubicBezTo>
                  <a:lnTo>
                    <a:pt x="2800" y="4600"/>
                  </a:lnTo>
                  <a:close/>
                  <a:moveTo>
                    <a:pt x="4600" y="3800"/>
                  </a:moveTo>
                  <a:cubicBezTo>
                    <a:pt x="2400" y="3800"/>
                    <a:pt x="2400" y="3800"/>
                    <a:pt x="2400" y="3800"/>
                  </a:cubicBezTo>
                  <a:cubicBezTo>
                    <a:pt x="2400" y="3200"/>
                    <a:pt x="2400" y="3200"/>
                    <a:pt x="2400" y="3200"/>
                  </a:cubicBezTo>
                  <a:cubicBezTo>
                    <a:pt x="4600" y="3200"/>
                    <a:pt x="4600" y="3200"/>
                    <a:pt x="4600" y="3200"/>
                  </a:cubicBezTo>
                  <a:lnTo>
                    <a:pt x="4600" y="3800"/>
                  </a:lnTo>
                  <a:close/>
                  <a:moveTo>
                    <a:pt x="4600" y="2900"/>
                  </a:moveTo>
                  <a:cubicBezTo>
                    <a:pt x="4600" y="3000"/>
                    <a:pt x="4600" y="3000"/>
                    <a:pt x="4600" y="3000"/>
                  </a:cubicBezTo>
                  <a:cubicBezTo>
                    <a:pt x="2400" y="3000"/>
                    <a:pt x="2400" y="3000"/>
                    <a:pt x="2400" y="3000"/>
                  </a:cubicBezTo>
                  <a:cubicBezTo>
                    <a:pt x="2400" y="2300"/>
                    <a:pt x="2400" y="2300"/>
                    <a:pt x="2400" y="2300"/>
                  </a:cubicBezTo>
                  <a:cubicBezTo>
                    <a:pt x="2400" y="2253"/>
                    <a:pt x="2388" y="2206"/>
                    <a:pt x="2366" y="2164"/>
                  </a:cubicBezTo>
                  <a:cubicBezTo>
                    <a:pt x="2367" y="2162"/>
                    <a:pt x="2369" y="2162"/>
                    <a:pt x="2371" y="2161"/>
                  </a:cubicBezTo>
                  <a:cubicBezTo>
                    <a:pt x="3361" y="1171"/>
                    <a:pt x="3361" y="1171"/>
                    <a:pt x="3361" y="1171"/>
                  </a:cubicBezTo>
                  <a:cubicBezTo>
                    <a:pt x="3399" y="1131"/>
                    <a:pt x="3398" y="1068"/>
                    <a:pt x="3358" y="1029"/>
                  </a:cubicBezTo>
                  <a:cubicBezTo>
                    <a:pt x="3320" y="992"/>
                    <a:pt x="3258" y="992"/>
                    <a:pt x="3219" y="1029"/>
                  </a:cubicBezTo>
                  <a:cubicBezTo>
                    <a:pt x="2229" y="2019"/>
                    <a:pt x="2229" y="2019"/>
                    <a:pt x="2229" y="2019"/>
                  </a:cubicBezTo>
                  <a:cubicBezTo>
                    <a:pt x="2227" y="2022"/>
                    <a:pt x="2226" y="2025"/>
                    <a:pt x="2224" y="2027"/>
                  </a:cubicBezTo>
                  <a:cubicBezTo>
                    <a:pt x="2185" y="2009"/>
                    <a:pt x="2143" y="2000"/>
                    <a:pt x="2100" y="2000"/>
                  </a:cubicBezTo>
                  <a:cubicBezTo>
                    <a:pt x="600" y="2000"/>
                    <a:pt x="600" y="2000"/>
                    <a:pt x="600" y="2000"/>
                  </a:cubicBezTo>
                  <a:cubicBezTo>
                    <a:pt x="600" y="500"/>
                    <a:pt x="600" y="500"/>
                    <a:pt x="600" y="500"/>
                  </a:cubicBezTo>
                  <a:cubicBezTo>
                    <a:pt x="600" y="334"/>
                    <a:pt x="734" y="200"/>
                    <a:pt x="900" y="200"/>
                  </a:cubicBezTo>
                  <a:cubicBezTo>
                    <a:pt x="5100" y="200"/>
                    <a:pt x="5100" y="200"/>
                    <a:pt x="5100" y="200"/>
                  </a:cubicBezTo>
                  <a:cubicBezTo>
                    <a:pt x="5266" y="200"/>
                    <a:pt x="5400" y="334"/>
                    <a:pt x="5400" y="500"/>
                  </a:cubicBezTo>
                  <a:cubicBezTo>
                    <a:pt x="5400" y="2600"/>
                    <a:pt x="5400" y="2600"/>
                    <a:pt x="5400" y="2600"/>
                  </a:cubicBezTo>
                  <a:cubicBezTo>
                    <a:pt x="4900" y="2600"/>
                    <a:pt x="4900" y="2600"/>
                    <a:pt x="4900" y="2600"/>
                  </a:cubicBezTo>
                  <a:cubicBezTo>
                    <a:pt x="4734" y="2600"/>
                    <a:pt x="4600" y="2734"/>
                    <a:pt x="4600" y="2900"/>
                  </a:cubicBezTo>
                  <a:close/>
                  <a:moveTo>
                    <a:pt x="5800" y="4900"/>
                  </a:moveTo>
                  <a:cubicBezTo>
                    <a:pt x="5800" y="4955"/>
                    <a:pt x="5755" y="5000"/>
                    <a:pt x="5700" y="5000"/>
                  </a:cubicBezTo>
                  <a:cubicBezTo>
                    <a:pt x="4900" y="5000"/>
                    <a:pt x="4900" y="5000"/>
                    <a:pt x="4900" y="5000"/>
                  </a:cubicBezTo>
                  <a:cubicBezTo>
                    <a:pt x="4845" y="5000"/>
                    <a:pt x="4800" y="4955"/>
                    <a:pt x="4800" y="4900"/>
                  </a:cubicBezTo>
                  <a:cubicBezTo>
                    <a:pt x="4800" y="4800"/>
                    <a:pt x="4800" y="4800"/>
                    <a:pt x="4800" y="4800"/>
                  </a:cubicBezTo>
                  <a:cubicBezTo>
                    <a:pt x="5800" y="4800"/>
                    <a:pt x="5800" y="4800"/>
                    <a:pt x="5800" y="4800"/>
                  </a:cubicBezTo>
                  <a:lnTo>
                    <a:pt x="5800" y="4900"/>
                  </a:lnTo>
                  <a:close/>
                  <a:moveTo>
                    <a:pt x="5800" y="4600"/>
                  </a:moveTo>
                  <a:cubicBezTo>
                    <a:pt x="4800" y="4600"/>
                    <a:pt x="4800" y="4600"/>
                    <a:pt x="4800" y="4600"/>
                  </a:cubicBezTo>
                  <a:cubicBezTo>
                    <a:pt x="4800" y="2900"/>
                    <a:pt x="4800" y="2900"/>
                    <a:pt x="4800" y="2900"/>
                  </a:cubicBezTo>
                  <a:cubicBezTo>
                    <a:pt x="4800" y="2845"/>
                    <a:pt x="4845" y="2800"/>
                    <a:pt x="4900" y="2800"/>
                  </a:cubicBezTo>
                  <a:cubicBezTo>
                    <a:pt x="5700" y="2800"/>
                    <a:pt x="5700" y="2800"/>
                    <a:pt x="5700" y="2800"/>
                  </a:cubicBezTo>
                  <a:cubicBezTo>
                    <a:pt x="5755" y="2800"/>
                    <a:pt x="5800" y="2845"/>
                    <a:pt x="5800" y="2900"/>
                  </a:cubicBezTo>
                  <a:lnTo>
                    <a:pt x="5800" y="46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5A3D97A8-86A1-45EF-BD5D-495DE8956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1413" y="8615363"/>
              <a:ext cx="1344613" cy="1385887"/>
            </a:xfrm>
            <a:custGeom>
              <a:avLst/>
              <a:gdLst>
                <a:gd name="T0" fmla="*/ 607 w 625"/>
                <a:gd name="T1" fmla="*/ 39 h 646"/>
                <a:gd name="T2" fmla="*/ 466 w 625"/>
                <a:gd name="T3" fmla="*/ 39 h 646"/>
                <a:gd name="T4" fmla="*/ 41 w 625"/>
                <a:gd name="T5" fmla="*/ 463 h 646"/>
                <a:gd name="T6" fmla="*/ 39 w 625"/>
                <a:gd name="T7" fmla="*/ 605 h 646"/>
                <a:gd name="T8" fmla="*/ 180 w 625"/>
                <a:gd name="T9" fmla="*/ 607 h 646"/>
                <a:gd name="T10" fmla="*/ 183 w 625"/>
                <a:gd name="T11" fmla="*/ 605 h 646"/>
                <a:gd name="T12" fmla="*/ 607 w 625"/>
                <a:gd name="T13" fmla="*/ 181 h 646"/>
                <a:gd name="T14" fmla="*/ 607 w 625"/>
                <a:gd name="T15" fmla="*/ 39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5" h="646">
                  <a:moveTo>
                    <a:pt x="607" y="39"/>
                  </a:moveTo>
                  <a:cubicBezTo>
                    <a:pt x="568" y="0"/>
                    <a:pt x="505" y="0"/>
                    <a:pt x="466" y="39"/>
                  </a:cubicBezTo>
                  <a:cubicBezTo>
                    <a:pt x="41" y="463"/>
                    <a:pt x="41" y="463"/>
                    <a:pt x="41" y="463"/>
                  </a:cubicBezTo>
                  <a:cubicBezTo>
                    <a:pt x="2" y="502"/>
                    <a:pt x="0" y="565"/>
                    <a:pt x="39" y="605"/>
                  </a:cubicBezTo>
                  <a:cubicBezTo>
                    <a:pt x="77" y="645"/>
                    <a:pt x="141" y="646"/>
                    <a:pt x="180" y="607"/>
                  </a:cubicBezTo>
                  <a:cubicBezTo>
                    <a:pt x="181" y="606"/>
                    <a:pt x="182" y="606"/>
                    <a:pt x="183" y="605"/>
                  </a:cubicBezTo>
                  <a:cubicBezTo>
                    <a:pt x="607" y="181"/>
                    <a:pt x="607" y="181"/>
                    <a:pt x="607" y="181"/>
                  </a:cubicBezTo>
                  <a:cubicBezTo>
                    <a:pt x="625" y="150"/>
                    <a:pt x="589" y="91"/>
                    <a:pt x="607" y="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2B6E06D7-D33D-4112-8B51-65785C87A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2051" y="8620125"/>
              <a:ext cx="1387475" cy="1381125"/>
            </a:xfrm>
            <a:custGeom>
              <a:avLst/>
              <a:gdLst>
                <a:gd name="T0" fmla="*/ 604 w 645"/>
                <a:gd name="T1" fmla="*/ 37 h 644"/>
                <a:gd name="T2" fmla="*/ 466 w 645"/>
                <a:gd name="T3" fmla="*/ 37 h 644"/>
                <a:gd name="T4" fmla="*/ 41 w 645"/>
                <a:gd name="T5" fmla="*/ 461 h 644"/>
                <a:gd name="T6" fmla="*/ 39 w 645"/>
                <a:gd name="T7" fmla="*/ 603 h 644"/>
                <a:gd name="T8" fmla="*/ 180 w 645"/>
                <a:gd name="T9" fmla="*/ 605 h 644"/>
                <a:gd name="T10" fmla="*/ 183 w 645"/>
                <a:gd name="T11" fmla="*/ 603 h 644"/>
                <a:gd name="T12" fmla="*/ 607 w 645"/>
                <a:gd name="T13" fmla="*/ 179 h 644"/>
                <a:gd name="T14" fmla="*/ 604 w 645"/>
                <a:gd name="T15" fmla="*/ 3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5" h="644">
                  <a:moveTo>
                    <a:pt x="604" y="37"/>
                  </a:moveTo>
                  <a:cubicBezTo>
                    <a:pt x="566" y="0"/>
                    <a:pt x="504" y="0"/>
                    <a:pt x="466" y="37"/>
                  </a:cubicBezTo>
                  <a:cubicBezTo>
                    <a:pt x="41" y="461"/>
                    <a:pt x="41" y="461"/>
                    <a:pt x="41" y="461"/>
                  </a:cubicBezTo>
                  <a:cubicBezTo>
                    <a:pt x="2" y="500"/>
                    <a:pt x="0" y="563"/>
                    <a:pt x="39" y="603"/>
                  </a:cubicBezTo>
                  <a:cubicBezTo>
                    <a:pt x="77" y="643"/>
                    <a:pt x="141" y="644"/>
                    <a:pt x="180" y="605"/>
                  </a:cubicBezTo>
                  <a:cubicBezTo>
                    <a:pt x="181" y="604"/>
                    <a:pt x="182" y="604"/>
                    <a:pt x="183" y="603"/>
                  </a:cubicBezTo>
                  <a:cubicBezTo>
                    <a:pt x="607" y="179"/>
                    <a:pt x="607" y="179"/>
                    <a:pt x="607" y="179"/>
                  </a:cubicBezTo>
                  <a:cubicBezTo>
                    <a:pt x="645" y="139"/>
                    <a:pt x="644" y="76"/>
                    <a:pt x="604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C026680C-6004-4856-B19C-1C10FAFA6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5976" y="3925888"/>
              <a:ext cx="2605088" cy="2595562"/>
            </a:xfrm>
            <a:custGeom>
              <a:avLst/>
              <a:gdLst>
                <a:gd name="T0" fmla="*/ 1170 w 1211"/>
                <a:gd name="T1" fmla="*/ 37 h 1210"/>
                <a:gd name="T2" fmla="*/ 1031 w 1211"/>
                <a:gd name="T3" fmla="*/ 37 h 1210"/>
                <a:gd name="T4" fmla="*/ 41 w 1211"/>
                <a:gd name="T5" fmla="*/ 1027 h 1210"/>
                <a:gd name="T6" fmla="*/ 39 w 1211"/>
                <a:gd name="T7" fmla="*/ 1169 h 1210"/>
                <a:gd name="T8" fmla="*/ 180 w 1211"/>
                <a:gd name="T9" fmla="*/ 1171 h 1210"/>
                <a:gd name="T10" fmla="*/ 183 w 1211"/>
                <a:gd name="T11" fmla="*/ 1169 h 1210"/>
                <a:gd name="T12" fmla="*/ 1173 w 1211"/>
                <a:gd name="T13" fmla="*/ 179 h 1210"/>
                <a:gd name="T14" fmla="*/ 1170 w 1211"/>
                <a:gd name="T15" fmla="*/ 37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1" h="1210">
                  <a:moveTo>
                    <a:pt x="1170" y="37"/>
                  </a:moveTo>
                  <a:cubicBezTo>
                    <a:pt x="1132" y="0"/>
                    <a:pt x="1070" y="0"/>
                    <a:pt x="1031" y="37"/>
                  </a:cubicBezTo>
                  <a:cubicBezTo>
                    <a:pt x="41" y="1027"/>
                    <a:pt x="41" y="1027"/>
                    <a:pt x="41" y="1027"/>
                  </a:cubicBezTo>
                  <a:cubicBezTo>
                    <a:pt x="2" y="1066"/>
                    <a:pt x="0" y="1129"/>
                    <a:pt x="39" y="1169"/>
                  </a:cubicBezTo>
                  <a:cubicBezTo>
                    <a:pt x="77" y="1208"/>
                    <a:pt x="141" y="1210"/>
                    <a:pt x="180" y="1171"/>
                  </a:cubicBezTo>
                  <a:cubicBezTo>
                    <a:pt x="181" y="1170"/>
                    <a:pt x="182" y="1170"/>
                    <a:pt x="183" y="1169"/>
                  </a:cubicBezTo>
                  <a:cubicBezTo>
                    <a:pt x="1173" y="179"/>
                    <a:pt x="1173" y="179"/>
                    <a:pt x="1173" y="179"/>
                  </a:cubicBezTo>
                  <a:cubicBezTo>
                    <a:pt x="1211" y="139"/>
                    <a:pt x="1210" y="76"/>
                    <a:pt x="1170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06F15DE5-0997-49CA-8899-0E9A4415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33088" y="9199563"/>
              <a:ext cx="1082675" cy="1079500"/>
            </a:xfrm>
            <a:custGeom>
              <a:avLst/>
              <a:gdLst>
                <a:gd name="T0" fmla="*/ 463 w 503"/>
                <a:gd name="T1" fmla="*/ 38 h 503"/>
                <a:gd name="T2" fmla="*/ 324 w 503"/>
                <a:gd name="T3" fmla="*/ 38 h 503"/>
                <a:gd name="T4" fmla="*/ 41 w 503"/>
                <a:gd name="T5" fmla="*/ 321 h 503"/>
                <a:gd name="T6" fmla="*/ 38 w 503"/>
                <a:gd name="T7" fmla="*/ 462 h 503"/>
                <a:gd name="T8" fmla="*/ 180 w 503"/>
                <a:gd name="T9" fmla="*/ 465 h 503"/>
                <a:gd name="T10" fmla="*/ 182 w 503"/>
                <a:gd name="T11" fmla="*/ 462 h 503"/>
                <a:gd name="T12" fmla="*/ 465 w 503"/>
                <a:gd name="T13" fmla="*/ 179 h 503"/>
                <a:gd name="T14" fmla="*/ 463 w 503"/>
                <a:gd name="T15" fmla="*/ 38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3" h="503">
                  <a:moveTo>
                    <a:pt x="463" y="38"/>
                  </a:moveTo>
                  <a:cubicBezTo>
                    <a:pt x="424" y="0"/>
                    <a:pt x="362" y="0"/>
                    <a:pt x="324" y="38"/>
                  </a:cubicBezTo>
                  <a:cubicBezTo>
                    <a:pt x="41" y="321"/>
                    <a:pt x="41" y="321"/>
                    <a:pt x="41" y="321"/>
                  </a:cubicBezTo>
                  <a:cubicBezTo>
                    <a:pt x="1" y="359"/>
                    <a:pt x="0" y="422"/>
                    <a:pt x="38" y="462"/>
                  </a:cubicBezTo>
                  <a:cubicBezTo>
                    <a:pt x="77" y="502"/>
                    <a:pt x="140" y="503"/>
                    <a:pt x="180" y="465"/>
                  </a:cubicBezTo>
                  <a:cubicBezTo>
                    <a:pt x="181" y="464"/>
                    <a:pt x="182" y="463"/>
                    <a:pt x="182" y="462"/>
                  </a:cubicBezTo>
                  <a:cubicBezTo>
                    <a:pt x="465" y="179"/>
                    <a:pt x="465" y="179"/>
                    <a:pt x="465" y="179"/>
                  </a:cubicBezTo>
                  <a:cubicBezTo>
                    <a:pt x="503" y="140"/>
                    <a:pt x="502" y="76"/>
                    <a:pt x="463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92C79202-4299-48AB-8495-E7DF8F438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6638" y="9091613"/>
              <a:ext cx="433388" cy="430212"/>
            </a:xfrm>
            <a:custGeom>
              <a:avLst/>
              <a:gdLst>
                <a:gd name="T0" fmla="*/ 101 w 201"/>
                <a:gd name="T1" fmla="*/ 0 h 200"/>
                <a:gd name="T2" fmla="*/ 100 w 201"/>
                <a:gd name="T3" fmla="*/ 0 h 200"/>
                <a:gd name="T4" fmla="*/ 1 w 201"/>
                <a:gd name="T5" fmla="*/ 100 h 200"/>
                <a:gd name="T6" fmla="*/ 101 w 201"/>
                <a:gd name="T7" fmla="*/ 200 h 200"/>
                <a:gd name="T8" fmla="*/ 201 w 201"/>
                <a:gd name="T9" fmla="*/ 100 h 200"/>
                <a:gd name="T10" fmla="*/ 101 w 201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200">
                  <a:moveTo>
                    <a:pt x="101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1" y="100"/>
                  </a:cubicBezTo>
                  <a:cubicBezTo>
                    <a:pt x="1" y="156"/>
                    <a:pt x="46" y="200"/>
                    <a:pt x="101" y="200"/>
                  </a:cubicBezTo>
                  <a:cubicBezTo>
                    <a:pt x="156" y="200"/>
                    <a:pt x="201" y="155"/>
                    <a:pt x="201" y="100"/>
                  </a:cubicBezTo>
                  <a:cubicBezTo>
                    <a:pt x="201" y="45"/>
                    <a:pt x="156" y="0"/>
                    <a:pt x="10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80C028CA-B833-4A93-B4C6-BCF16E541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4838" y="2654300"/>
              <a:ext cx="1290638" cy="430212"/>
            </a:xfrm>
            <a:custGeom>
              <a:avLst/>
              <a:gdLst>
                <a:gd name="T0" fmla="*/ 500 w 600"/>
                <a:gd name="T1" fmla="*/ 0 h 200"/>
                <a:gd name="T2" fmla="*/ 100 w 600"/>
                <a:gd name="T3" fmla="*/ 0 h 200"/>
                <a:gd name="T4" fmla="*/ 0 w 600"/>
                <a:gd name="T5" fmla="*/ 100 h 200"/>
                <a:gd name="T6" fmla="*/ 100 w 600"/>
                <a:gd name="T7" fmla="*/ 200 h 200"/>
                <a:gd name="T8" fmla="*/ 500 w 600"/>
                <a:gd name="T9" fmla="*/ 200 h 200"/>
                <a:gd name="T10" fmla="*/ 600 w 600"/>
                <a:gd name="T11" fmla="*/ 100 h 200"/>
                <a:gd name="T12" fmla="*/ 500 w 600"/>
                <a:gd name="T1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0" h="200">
                  <a:moveTo>
                    <a:pt x="5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200"/>
                    <a:pt x="100" y="200"/>
                  </a:cubicBezTo>
                  <a:cubicBezTo>
                    <a:pt x="500" y="200"/>
                    <a:pt x="500" y="200"/>
                    <a:pt x="500" y="200"/>
                  </a:cubicBezTo>
                  <a:cubicBezTo>
                    <a:pt x="555" y="200"/>
                    <a:pt x="600" y="155"/>
                    <a:pt x="600" y="100"/>
                  </a:cubicBezTo>
                  <a:cubicBezTo>
                    <a:pt x="600" y="45"/>
                    <a:pt x="555" y="0"/>
                    <a:pt x="50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7" name="Freeform 23">
            <a:extLst>
              <a:ext uri="{FF2B5EF4-FFF2-40B4-BE49-F238E27FC236}">
                <a16:creationId xmlns:a16="http://schemas.microsoft.com/office/drawing/2014/main" id="{C3145B56-F656-4A56-B1EF-343E70D6FEDA}"/>
              </a:ext>
            </a:extLst>
          </p:cNvPr>
          <p:cNvSpPr>
            <a:spLocks noEditPoints="1"/>
          </p:cNvSpPr>
          <p:nvPr/>
        </p:nvSpPr>
        <p:spPr bwMode="auto">
          <a:xfrm>
            <a:off x="8678851" y="3618190"/>
            <a:ext cx="565861" cy="547486"/>
          </a:xfrm>
          <a:custGeom>
            <a:avLst/>
            <a:gdLst>
              <a:gd name="T0" fmla="*/ 6702 w 8130"/>
              <a:gd name="T1" fmla="*/ 3117 h 7866"/>
              <a:gd name="T2" fmla="*/ 8130 w 8130"/>
              <a:gd name="T3" fmla="*/ 2303 h 7866"/>
              <a:gd name="T4" fmla="*/ 4065 w 8130"/>
              <a:gd name="T5" fmla="*/ 0 h 7866"/>
              <a:gd name="T6" fmla="*/ 0 w 8130"/>
              <a:gd name="T7" fmla="*/ 2303 h 7866"/>
              <a:gd name="T8" fmla="*/ 1429 w 8130"/>
              <a:gd name="T9" fmla="*/ 3117 h 7866"/>
              <a:gd name="T10" fmla="*/ 0 w 8130"/>
              <a:gd name="T11" fmla="*/ 3927 h 7866"/>
              <a:gd name="T12" fmla="*/ 1429 w 8130"/>
              <a:gd name="T13" fmla="*/ 4740 h 7866"/>
              <a:gd name="T14" fmla="*/ 0 w 8130"/>
              <a:gd name="T15" fmla="*/ 5550 h 7866"/>
              <a:gd name="T16" fmla="*/ 4065 w 8130"/>
              <a:gd name="T17" fmla="*/ 7866 h 7866"/>
              <a:gd name="T18" fmla="*/ 8130 w 8130"/>
              <a:gd name="T19" fmla="*/ 5550 h 7866"/>
              <a:gd name="T20" fmla="*/ 6702 w 8130"/>
              <a:gd name="T21" fmla="*/ 4740 h 7866"/>
              <a:gd name="T22" fmla="*/ 8130 w 8130"/>
              <a:gd name="T23" fmla="*/ 3927 h 7866"/>
              <a:gd name="T24" fmla="*/ 6702 w 8130"/>
              <a:gd name="T25" fmla="*/ 3117 h 7866"/>
              <a:gd name="T26" fmla="*/ 4065 w 8130"/>
              <a:gd name="T27" fmla="*/ 340 h 7866"/>
              <a:gd name="T28" fmla="*/ 7533 w 8130"/>
              <a:gd name="T29" fmla="*/ 2303 h 7866"/>
              <a:gd name="T30" fmla="*/ 4065 w 8130"/>
              <a:gd name="T31" fmla="*/ 4279 h 7866"/>
              <a:gd name="T32" fmla="*/ 598 w 8130"/>
              <a:gd name="T33" fmla="*/ 2303 h 7866"/>
              <a:gd name="T34" fmla="*/ 4065 w 8130"/>
              <a:gd name="T35" fmla="*/ 340 h 7866"/>
              <a:gd name="T36" fmla="*/ 1728 w 8130"/>
              <a:gd name="T37" fmla="*/ 3287 h 7866"/>
              <a:gd name="T38" fmla="*/ 4065 w 8130"/>
              <a:gd name="T39" fmla="*/ 4620 h 7866"/>
              <a:gd name="T40" fmla="*/ 6403 w 8130"/>
              <a:gd name="T41" fmla="*/ 3287 h 7866"/>
              <a:gd name="T42" fmla="*/ 7533 w 8130"/>
              <a:gd name="T43" fmla="*/ 3927 h 7866"/>
              <a:gd name="T44" fmla="*/ 4065 w 8130"/>
              <a:gd name="T45" fmla="*/ 5903 h 7866"/>
              <a:gd name="T46" fmla="*/ 598 w 8130"/>
              <a:gd name="T47" fmla="*/ 3927 h 7866"/>
              <a:gd name="T48" fmla="*/ 1728 w 8130"/>
              <a:gd name="T49" fmla="*/ 3287 h 7866"/>
              <a:gd name="T50" fmla="*/ 7533 w 8130"/>
              <a:gd name="T51" fmla="*/ 5550 h 7866"/>
              <a:gd name="T52" fmla="*/ 4065 w 8130"/>
              <a:gd name="T53" fmla="*/ 7526 h 7866"/>
              <a:gd name="T54" fmla="*/ 598 w 8130"/>
              <a:gd name="T55" fmla="*/ 5550 h 7866"/>
              <a:gd name="T56" fmla="*/ 1728 w 8130"/>
              <a:gd name="T57" fmla="*/ 4911 h 7866"/>
              <a:gd name="T58" fmla="*/ 4065 w 8130"/>
              <a:gd name="T59" fmla="*/ 6243 h 7866"/>
              <a:gd name="T60" fmla="*/ 6403 w 8130"/>
              <a:gd name="T61" fmla="*/ 4911 h 7866"/>
              <a:gd name="T62" fmla="*/ 7533 w 8130"/>
              <a:gd name="T63" fmla="*/ 5550 h 7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130" h="7866">
                <a:moveTo>
                  <a:pt x="6702" y="3117"/>
                </a:moveTo>
                <a:lnTo>
                  <a:pt x="8130" y="2303"/>
                </a:lnTo>
                <a:lnTo>
                  <a:pt x="4065" y="0"/>
                </a:lnTo>
                <a:lnTo>
                  <a:pt x="0" y="2303"/>
                </a:lnTo>
                <a:lnTo>
                  <a:pt x="1429" y="3117"/>
                </a:lnTo>
                <a:lnTo>
                  <a:pt x="0" y="3927"/>
                </a:lnTo>
                <a:lnTo>
                  <a:pt x="1429" y="4740"/>
                </a:lnTo>
                <a:lnTo>
                  <a:pt x="0" y="5550"/>
                </a:lnTo>
                <a:lnTo>
                  <a:pt x="4065" y="7866"/>
                </a:lnTo>
                <a:lnTo>
                  <a:pt x="8130" y="5550"/>
                </a:lnTo>
                <a:lnTo>
                  <a:pt x="6702" y="4740"/>
                </a:lnTo>
                <a:lnTo>
                  <a:pt x="8130" y="3927"/>
                </a:lnTo>
                <a:lnTo>
                  <a:pt x="6702" y="3117"/>
                </a:lnTo>
                <a:close/>
                <a:moveTo>
                  <a:pt x="4065" y="340"/>
                </a:moveTo>
                <a:lnTo>
                  <a:pt x="7533" y="2303"/>
                </a:lnTo>
                <a:lnTo>
                  <a:pt x="4065" y="4279"/>
                </a:lnTo>
                <a:lnTo>
                  <a:pt x="598" y="2303"/>
                </a:lnTo>
                <a:lnTo>
                  <a:pt x="4065" y="340"/>
                </a:lnTo>
                <a:close/>
                <a:moveTo>
                  <a:pt x="1728" y="3287"/>
                </a:moveTo>
                <a:lnTo>
                  <a:pt x="4065" y="4620"/>
                </a:lnTo>
                <a:lnTo>
                  <a:pt x="6403" y="3287"/>
                </a:lnTo>
                <a:lnTo>
                  <a:pt x="7533" y="3927"/>
                </a:lnTo>
                <a:lnTo>
                  <a:pt x="4065" y="5903"/>
                </a:lnTo>
                <a:lnTo>
                  <a:pt x="598" y="3927"/>
                </a:lnTo>
                <a:lnTo>
                  <a:pt x="1728" y="3287"/>
                </a:lnTo>
                <a:close/>
                <a:moveTo>
                  <a:pt x="7533" y="5550"/>
                </a:moveTo>
                <a:lnTo>
                  <a:pt x="4065" y="7526"/>
                </a:lnTo>
                <a:lnTo>
                  <a:pt x="598" y="5550"/>
                </a:lnTo>
                <a:lnTo>
                  <a:pt x="1728" y="4911"/>
                </a:lnTo>
                <a:lnTo>
                  <a:pt x="4065" y="6243"/>
                </a:lnTo>
                <a:lnTo>
                  <a:pt x="6403" y="4911"/>
                </a:lnTo>
                <a:lnTo>
                  <a:pt x="7533" y="555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860EF22-02D3-4236-A83B-FF257182261B}"/>
              </a:ext>
            </a:extLst>
          </p:cNvPr>
          <p:cNvGrpSpPr/>
          <p:nvPr/>
        </p:nvGrpSpPr>
        <p:grpSpPr>
          <a:xfrm>
            <a:off x="886840" y="2900685"/>
            <a:ext cx="3370053" cy="2850075"/>
            <a:chOff x="2422004" y="350838"/>
            <a:chExt cx="6923213" cy="585500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90BE681-7471-4F3A-8235-8DAAA3566F90}"/>
                </a:ext>
              </a:extLst>
            </p:cNvPr>
            <p:cNvGrpSpPr/>
            <p:nvPr/>
          </p:nvGrpSpPr>
          <p:grpSpPr>
            <a:xfrm>
              <a:off x="3698925" y="1485639"/>
              <a:ext cx="2413154" cy="1596293"/>
              <a:chOff x="-10442575" y="179388"/>
              <a:chExt cx="9313863" cy="6161087"/>
            </a:xfrm>
          </p:grpSpPr>
          <p:sp>
            <p:nvSpPr>
              <p:cNvPr id="109" name="Freeform 566">
                <a:extLst>
                  <a:ext uri="{FF2B5EF4-FFF2-40B4-BE49-F238E27FC236}">
                    <a16:creationId xmlns:a16="http://schemas.microsoft.com/office/drawing/2014/main" id="{6A1C5755-03CD-4598-83C4-35BC20DA6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213975" y="1098550"/>
                <a:ext cx="9085263" cy="5241925"/>
              </a:xfrm>
              <a:custGeom>
                <a:avLst/>
                <a:gdLst>
                  <a:gd name="T0" fmla="*/ 408 w 672"/>
                  <a:gd name="T1" fmla="*/ 386 h 388"/>
                  <a:gd name="T2" fmla="*/ 4 w 672"/>
                  <a:gd name="T3" fmla="*/ 153 h 388"/>
                  <a:gd name="T4" fmla="*/ 6 w 672"/>
                  <a:gd name="T5" fmla="*/ 142 h 388"/>
                  <a:gd name="T6" fmla="*/ 246 w 672"/>
                  <a:gd name="T7" fmla="*/ 4 h 388"/>
                  <a:gd name="T8" fmla="*/ 264 w 672"/>
                  <a:gd name="T9" fmla="*/ 3 h 388"/>
                  <a:gd name="T10" fmla="*/ 668 w 672"/>
                  <a:gd name="T11" fmla="*/ 236 h 388"/>
                  <a:gd name="T12" fmla="*/ 666 w 672"/>
                  <a:gd name="T13" fmla="*/ 246 h 388"/>
                  <a:gd name="T14" fmla="*/ 426 w 672"/>
                  <a:gd name="T15" fmla="*/ 385 h 388"/>
                  <a:gd name="T16" fmla="*/ 408 w 672"/>
                  <a:gd name="T17" fmla="*/ 386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388">
                    <a:moveTo>
                      <a:pt x="408" y="386"/>
                    </a:moveTo>
                    <a:cubicBezTo>
                      <a:pt x="4" y="153"/>
                      <a:pt x="4" y="153"/>
                      <a:pt x="4" y="153"/>
                    </a:cubicBezTo>
                    <a:cubicBezTo>
                      <a:pt x="0" y="150"/>
                      <a:pt x="0" y="145"/>
                      <a:pt x="6" y="142"/>
                    </a:cubicBezTo>
                    <a:cubicBezTo>
                      <a:pt x="246" y="4"/>
                      <a:pt x="246" y="4"/>
                      <a:pt x="246" y="4"/>
                    </a:cubicBezTo>
                    <a:cubicBezTo>
                      <a:pt x="251" y="0"/>
                      <a:pt x="260" y="0"/>
                      <a:pt x="264" y="3"/>
                    </a:cubicBezTo>
                    <a:cubicBezTo>
                      <a:pt x="668" y="236"/>
                      <a:pt x="668" y="236"/>
                      <a:pt x="668" y="236"/>
                    </a:cubicBezTo>
                    <a:cubicBezTo>
                      <a:pt x="672" y="238"/>
                      <a:pt x="672" y="243"/>
                      <a:pt x="666" y="246"/>
                    </a:cubicBezTo>
                    <a:cubicBezTo>
                      <a:pt x="426" y="385"/>
                      <a:pt x="426" y="385"/>
                      <a:pt x="426" y="385"/>
                    </a:cubicBezTo>
                    <a:cubicBezTo>
                      <a:pt x="420" y="388"/>
                      <a:pt x="412" y="388"/>
                      <a:pt x="408" y="386"/>
                    </a:cubicBezTo>
                  </a:path>
                </a:pathLst>
              </a:custGeom>
              <a:solidFill>
                <a:schemeClr val="accent3">
                  <a:lumMod val="50000"/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Freeform 567">
                <a:extLst>
                  <a:ext uri="{FF2B5EF4-FFF2-40B4-BE49-F238E27FC236}">
                    <a16:creationId xmlns:a16="http://schemas.microsoft.com/office/drawing/2014/main" id="{E203DAE3-FB97-4FE7-A0F6-D23F59A22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29875" y="382588"/>
                <a:ext cx="9286875" cy="5308600"/>
              </a:xfrm>
              <a:custGeom>
                <a:avLst/>
                <a:gdLst>
                  <a:gd name="T0" fmla="*/ 687 w 687"/>
                  <a:gd name="T1" fmla="*/ 228 h 393"/>
                  <a:gd name="T2" fmla="*/ 670 w 687"/>
                  <a:gd name="T3" fmla="*/ 231 h 393"/>
                  <a:gd name="T4" fmla="*/ 275 w 687"/>
                  <a:gd name="T5" fmla="*/ 3 h 393"/>
                  <a:gd name="T6" fmla="*/ 256 w 687"/>
                  <a:gd name="T7" fmla="*/ 4 h 393"/>
                  <a:gd name="T8" fmla="*/ 30 w 687"/>
                  <a:gd name="T9" fmla="*/ 134 h 393"/>
                  <a:gd name="T10" fmla="*/ 0 w 687"/>
                  <a:gd name="T11" fmla="*/ 139 h 393"/>
                  <a:gd name="T12" fmla="*/ 0 w 687"/>
                  <a:gd name="T13" fmla="*/ 149 h 393"/>
                  <a:gd name="T14" fmla="*/ 0 w 687"/>
                  <a:gd name="T15" fmla="*/ 149 h 393"/>
                  <a:gd name="T16" fmla="*/ 4 w 687"/>
                  <a:gd name="T17" fmla="*/ 154 h 393"/>
                  <a:gd name="T18" fmla="*/ 412 w 687"/>
                  <a:gd name="T19" fmla="*/ 390 h 393"/>
                  <a:gd name="T20" fmla="*/ 431 w 687"/>
                  <a:gd name="T21" fmla="*/ 389 h 393"/>
                  <a:gd name="T22" fmla="*/ 682 w 687"/>
                  <a:gd name="T23" fmla="*/ 244 h 393"/>
                  <a:gd name="T24" fmla="*/ 687 w 687"/>
                  <a:gd name="T25" fmla="*/ 238 h 393"/>
                  <a:gd name="T26" fmla="*/ 687 w 687"/>
                  <a:gd name="T27" fmla="*/ 238 h 393"/>
                  <a:gd name="T28" fmla="*/ 687 w 687"/>
                  <a:gd name="T29" fmla="*/ 22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7" h="393">
                    <a:moveTo>
                      <a:pt x="687" y="228"/>
                    </a:moveTo>
                    <a:cubicBezTo>
                      <a:pt x="670" y="231"/>
                      <a:pt x="670" y="231"/>
                      <a:pt x="670" y="231"/>
                    </a:cubicBezTo>
                    <a:cubicBezTo>
                      <a:pt x="275" y="3"/>
                      <a:pt x="275" y="3"/>
                      <a:pt x="275" y="3"/>
                    </a:cubicBezTo>
                    <a:cubicBezTo>
                      <a:pt x="270" y="0"/>
                      <a:pt x="261" y="1"/>
                      <a:pt x="256" y="4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1"/>
                      <a:pt x="1" y="153"/>
                      <a:pt x="4" y="154"/>
                    </a:cubicBezTo>
                    <a:cubicBezTo>
                      <a:pt x="412" y="390"/>
                      <a:pt x="412" y="390"/>
                      <a:pt x="412" y="390"/>
                    </a:cubicBezTo>
                    <a:cubicBezTo>
                      <a:pt x="417" y="393"/>
                      <a:pt x="426" y="392"/>
                      <a:pt x="431" y="389"/>
                    </a:cubicBezTo>
                    <a:cubicBezTo>
                      <a:pt x="682" y="244"/>
                      <a:pt x="682" y="244"/>
                      <a:pt x="682" y="244"/>
                    </a:cubicBezTo>
                    <a:cubicBezTo>
                      <a:pt x="685" y="243"/>
                      <a:pt x="687" y="240"/>
                      <a:pt x="687" y="238"/>
                    </a:cubicBezTo>
                    <a:cubicBezTo>
                      <a:pt x="687" y="238"/>
                      <a:pt x="687" y="238"/>
                      <a:pt x="687" y="238"/>
                    </a:cubicBezTo>
                    <a:cubicBezTo>
                      <a:pt x="687" y="228"/>
                      <a:pt x="687" y="228"/>
                      <a:pt x="687" y="228"/>
                    </a:cubicBezTo>
                  </a:path>
                </a:pathLst>
              </a:custGeom>
              <a:solidFill>
                <a:srgbClr val="312A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Freeform 568">
                <a:extLst>
                  <a:ext uri="{FF2B5EF4-FFF2-40B4-BE49-F238E27FC236}">
                    <a16:creationId xmlns:a16="http://schemas.microsoft.com/office/drawing/2014/main" id="{96CF7441-D3D9-4841-A808-8CDAB98A8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29875" y="395288"/>
                <a:ext cx="9286875" cy="5283200"/>
              </a:xfrm>
              <a:custGeom>
                <a:avLst/>
                <a:gdLst>
                  <a:gd name="T0" fmla="*/ 267 w 687"/>
                  <a:gd name="T1" fmla="*/ 0 h 391"/>
                  <a:gd name="T2" fmla="*/ 256 w 687"/>
                  <a:gd name="T3" fmla="*/ 3 h 391"/>
                  <a:gd name="T4" fmla="*/ 30 w 687"/>
                  <a:gd name="T5" fmla="*/ 133 h 391"/>
                  <a:gd name="T6" fmla="*/ 0 w 687"/>
                  <a:gd name="T7" fmla="*/ 138 h 391"/>
                  <a:gd name="T8" fmla="*/ 0 w 687"/>
                  <a:gd name="T9" fmla="*/ 148 h 391"/>
                  <a:gd name="T10" fmla="*/ 0 w 687"/>
                  <a:gd name="T11" fmla="*/ 148 h 391"/>
                  <a:gd name="T12" fmla="*/ 0 w 687"/>
                  <a:gd name="T13" fmla="*/ 148 h 391"/>
                  <a:gd name="T14" fmla="*/ 0 w 687"/>
                  <a:gd name="T15" fmla="*/ 148 h 391"/>
                  <a:gd name="T16" fmla="*/ 4 w 687"/>
                  <a:gd name="T17" fmla="*/ 153 h 391"/>
                  <a:gd name="T18" fmla="*/ 412 w 687"/>
                  <a:gd name="T19" fmla="*/ 389 h 391"/>
                  <a:gd name="T20" fmla="*/ 421 w 687"/>
                  <a:gd name="T21" fmla="*/ 391 h 391"/>
                  <a:gd name="T22" fmla="*/ 431 w 687"/>
                  <a:gd name="T23" fmla="*/ 388 h 391"/>
                  <a:gd name="T24" fmla="*/ 682 w 687"/>
                  <a:gd name="T25" fmla="*/ 243 h 391"/>
                  <a:gd name="T26" fmla="*/ 687 w 687"/>
                  <a:gd name="T27" fmla="*/ 237 h 391"/>
                  <a:gd name="T28" fmla="*/ 687 w 687"/>
                  <a:gd name="T29" fmla="*/ 237 h 391"/>
                  <a:gd name="T30" fmla="*/ 687 w 687"/>
                  <a:gd name="T31" fmla="*/ 227 h 391"/>
                  <a:gd name="T32" fmla="*/ 670 w 687"/>
                  <a:gd name="T33" fmla="*/ 230 h 391"/>
                  <a:gd name="T34" fmla="*/ 275 w 687"/>
                  <a:gd name="T35" fmla="*/ 2 h 391"/>
                  <a:gd name="T36" fmla="*/ 267 w 687"/>
                  <a:gd name="T37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87" h="391">
                    <a:moveTo>
                      <a:pt x="267" y="0"/>
                    </a:moveTo>
                    <a:cubicBezTo>
                      <a:pt x="263" y="0"/>
                      <a:pt x="259" y="1"/>
                      <a:pt x="256" y="3"/>
                    </a:cubicBezTo>
                    <a:cubicBezTo>
                      <a:pt x="30" y="133"/>
                      <a:pt x="30" y="133"/>
                      <a:pt x="30" y="133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50"/>
                      <a:pt x="1" y="152"/>
                      <a:pt x="4" y="153"/>
                    </a:cubicBezTo>
                    <a:cubicBezTo>
                      <a:pt x="412" y="389"/>
                      <a:pt x="412" y="389"/>
                      <a:pt x="412" y="389"/>
                    </a:cubicBezTo>
                    <a:cubicBezTo>
                      <a:pt x="414" y="390"/>
                      <a:pt x="417" y="391"/>
                      <a:pt x="421" y="391"/>
                    </a:cubicBezTo>
                    <a:cubicBezTo>
                      <a:pt x="424" y="391"/>
                      <a:pt x="428" y="390"/>
                      <a:pt x="431" y="388"/>
                    </a:cubicBezTo>
                    <a:cubicBezTo>
                      <a:pt x="682" y="243"/>
                      <a:pt x="682" y="243"/>
                      <a:pt x="682" y="243"/>
                    </a:cubicBezTo>
                    <a:cubicBezTo>
                      <a:pt x="685" y="242"/>
                      <a:pt x="687" y="239"/>
                      <a:pt x="687" y="237"/>
                    </a:cubicBezTo>
                    <a:cubicBezTo>
                      <a:pt x="687" y="237"/>
                      <a:pt x="687" y="237"/>
                      <a:pt x="687" y="237"/>
                    </a:cubicBezTo>
                    <a:cubicBezTo>
                      <a:pt x="687" y="227"/>
                      <a:pt x="687" y="227"/>
                      <a:pt x="687" y="227"/>
                    </a:cubicBezTo>
                    <a:cubicBezTo>
                      <a:pt x="670" y="230"/>
                      <a:pt x="670" y="230"/>
                      <a:pt x="670" y="230"/>
                    </a:cubicBezTo>
                    <a:cubicBezTo>
                      <a:pt x="275" y="2"/>
                      <a:pt x="275" y="2"/>
                      <a:pt x="275" y="2"/>
                    </a:cubicBezTo>
                    <a:cubicBezTo>
                      <a:pt x="273" y="1"/>
                      <a:pt x="270" y="0"/>
                      <a:pt x="267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Freeform 569">
                <a:extLst>
                  <a:ext uri="{FF2B5EF4-FFF2-40B4-BE49-F238E27FC236}">
                    <a16:creationId xmlns:a16="http://schemas.microsoft.com/office/drawing/2014/main" id="{B3ED47FA-7285-445E-A2D1-8E6F7A13B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29875" y="2314575"/>
                <a:ext cx="9286875" cy="3322637"/>
              </a:xfrm>
              <a:custGeom>
                <a:avLst/>
                <a:gdLst>
                  <a:gd name="T0" fmla="*/ 682 w 687"/>
                  <a:gd name="T1" fmla="*/ 95 h 246"/>
                  <a:gd name="T2" fmla="*/ 431 w 687"/>
                  <a:gd name="T3" fmla="*/ 240 h 246"/>
                  <a:gd name="T4" fmla="*/ 412 w 687"/>
                  <a:gd name="T5" fmla="*/ 241 h 246"/>
                  <a:gd name="T6" fmla="*/ 4 w 687"/>
                  <a:gd name="T7" fmla="*/ 5 h 246"/>
                  <a:gd name="T8" fmla="*/ 0 w 687"/>
                  <a:gd name="T9" fmla="*/ 0 h 246"/>
                  <a:gd name="T10" fmla="*/ 0 w 687"/>
                  <a:gd name="T11" fmla="*/ 0 h 246"/>
                  <a:gd name="T12" fmla="*/ 0 w 687"/>
                  <a:gd name="T13" fmla="*/ 3 h 246"/>
                  <a:gd name="T14" fmla="*/ 0 w 687"/>
                  <a:gd name="T15" fmla="*/ 3 h 246"/>
                  <a:gd name="T16" fmla="*/ 4 w 687"/>
                  <a:gd name="T17" fmla="*/ 7 h 246"/>
                  <a:gd name="T18" fmla="*/ 412 w 687"/>
                  <a:gd name="T19" fmla="*/ 243 h 246"/>
                  <a:gd name="T20" fmla="*/ 431 w 687"/>
                  <a:gd name="T21" fmla="*/ 243 h 246"/>
                  <a:gd name="T22" fmla="*/ 682 w 687"/>
                  <a:gd name="T23" fmla="*/ 98 h 246"/>
                  <a:gd name="T24" fmla="*/ 687 w 687"/>
                  <a:gd name="T25" fmla="*/ 92 h 246"/>
                  <a:gd name="T26" fmla="*/ 687 w 687"/>
                  <a:gd name="T27" fmla="*/ 92 h 246"/>
                  <a:gd name="T28" fmla="*/ 687 w 687"/>
                  <a:gd name="T29" fmla="*/ 89 h 246"/>
                  <a:gd name="T30" fmla="*/ 687 w 687"/>
                  <a:gd name="T31" fmla="*/ 89 h 246"/>
                  <a:gd name="T32" fmla="*/ 682 w 687"/>
                  <a:gd name="T33" fmla="*/ 95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246">
                    <a:moveTo>
                      <a:pt x="682" y="95"/>
                    </a:moveTo>
                    <a:cubicBezTo>
                      <a:pt x="431" y="240"/>
                      <a:pt x="431" y="240"/>
                      <a:pt x="431" y="240"/>
                    </a:cubicBezTo>
                    <a:cubicBezTo>
                      <a:pt x="426" y="243"/>
                      <a:pt x="417" y="244"/>
                      <a:pt x="412" y="241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" y="4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6"/>
                      <a:pt x="4" y="7"/>
                    </a:cubicBezTo>
                    <a:cubicBezTo>
                      <a:pt x="412" y="243"/>
                      <a:pt x="412" y="243"/>
                      <a:pt x="412" y="243"/>
                    </a:cubicBezTo>
                    <a:cubicBezTo>
                      <a:pt x="417" y="246"/>
                      <a:pt x="426" y="246"/>
                      <a:pt x="431" y="243"/>
                    </a:cubicBezTo>
                    <a:cubicBezTo>
                      <a:pt x="682" y="98"/>
                      <a:pt x="682" y="98"/>
                      <a:pt x="682" y="98"/>
                    </a:cubicBezTo>
                    <a:cubicBezTo>
                      <a:pt x="685" y="96"/>
                      <a:pt x="687" y="94"/>
                      <a:pt x="687" y="92"/>
                    </a:cubicBezTo>
                    <a:cubicBezTo>
                      <a:pt x="687" y="92"/>
                      <a:pt x="687" y="92"/>
                      <a:pt x="687" y="92"/>
                    </a:cubicBezTo>
                    <a:cubicBezTo>
                      <a:pt x="687" y="89"/>
                      <a:pt x="687" y="89"/>
                      <a:pt x="687" y="89"/>
                    </a:cubicBezTo>
                    <a:cubicBezTo>
                      <a:pt x="687" y="89"/>
                      <a:pt x="687" y="89"/>
                      <a:pt x="687" y="89"/>
                    </a:cubicBezTo>
                    <a:cubicBezTo>
                      <a:pt x="687" y="91"/>
                      <a:pt x="685" y="94"/>
                      <a:pt x="682" y="9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Freeform 570">
                <a:extLst>
                  <a:ext uri="{FF2B5EF4-FFF2-40B4-BE49-F238E27FC236}">
                    <a16:creationId xmlns:a16="http://schemas.microsoft.com/office/drawing/2014/main" id="{0CF14354-58CB-47A1-A7ED-3E657C6AF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42575" y="179388"/>
                <a:ext cx="9313863" cy="5376862"/>
              </a:xfrm>
              <a:custGeom>
                <a:avLst/>
                <a:gdLst>
                  <a:gd name="T0" fmla="*/ 413 w 689"/>
                  <a:gd name="T1" fmla="*/ 395 h 398"/>
                  <a:gd name="T2" fmla="*/ 5 w 689"/>
                  <a:gd name="T3" fmla="*/ 159 h 398"/>
                  <a:gd name="T4" fmla="*/ 6 w 689"/>
                  <a:gd name="T5" fmla="*/ 148 h 398"/>
                  <a:gd name="T6" fmla="*/ 257 w 689"/>
                  <a:gd name="T7" fmla="*/ 3 h 398"/>
                  <a:gd name="T8" fmla="*/ 276 w 689"/>
                  <a:gd name="T9" fmla="*/ 3 h 398"/>
                  <a:gd name="T10" fmla="*/ 684 w 689"/>
                  <a:gd name="T11" fmla="*/ 239 h 398"/>
                  <a:gd name="T12" fmla="*/ 683 w 689"/>
                  <a:gd name="T13" fmla="*/ 250 h 398"/>
                  <a:gd name="T14" fmla="*/ 432 w 689"/>
                  <a:gd name="T15" fmla="*/ 394 h 398"/>
                  <a:gd name="T16" fmla="*/ 413 w 689"/>
                  <a:gd name="T17" fmla="*/ 39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9" h="398">
                    <a:moveTo>
                      <a:pt x="413" y="395"/>
                    </a:moveTo>
                    <a:cubicBezTo>
                      <a:pt x="5" y="159"/>
                      <a:pt x="5" y="159"/>
                      <a:pt x="5" y="159"/>
                    </a:cubicBezTo>
                    <a:cubicBezTo>
                      <a:pt x="0" y="156"/>
                      <a:pt x="0" y="151"/>
                      <a:pt x="6" y="148"/>
                    </a:cubicBezTo>
                    <a:cubicBezTo>
                      <a:pt x="257" y="3"/>
                      <a:pt x="257" y="3"/>
                      <a:pt x="257" y="3"/>
                    </a:cubicBezTo>
                    <a:cubicBezTo>
                      <a:pt x="262" y="0"/>
                      <a:pt x="271" y="0"/>
                      <a:pt x="276" y="3"/>
                    </a:cubicBezTo>
                    <a:cubicBezTo>
                      <a:pt x="684" y="239"/>
                      <a:pt x="684" y="239"/>
                      <a:pt x="684" y="239"/>
                    </a:cubicBezTo>
                    <a:cubicBezTo>
                      <a:pt x="689" y="241"/>
                      <a:pt x="689" y="246"/>
                      <a:pt x="683" y="250"/>
                    </a:cubicBezTo>
                    <a:cubicBezTo>
                      <a:pt x="432" y="394"/>
                      <a:pt x="432" y="394"/>
                      <a:pt x="432" y="394"/>
                    </a:cubicBezTo>
                    <a:cubicBezTo>
                      <a:pt x="427" y="398"/>
                      <a:pt x="418" y="398"/>
                      <a:pt x="413" y="395"/>
                    </a:cubicBezTo>
                    <a:close/>
                  </a:path>
                </a:pathLst>
              </a:custGeom>
              <a:gradFill>
                <a:gsLst>
                  <a:gs pos="18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96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Freeform 571">
                <a:extLst>
                  <a:ext uri="{FF2B5EF4-FFF2-40B4-BE49-F238E27FC236}">
                    <a16:creationId xmlns:a16="http://schemas.microsoft.com/office/drawing/2014/main" id="{A836E17B-E49B-4EBA-B1AC-7CE6B8FEB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73438" y="4827588"/>
                <a:ext cx="41275" cy="53975"/>
              </a:xfrm>
              <a:custGeom>
                <a:avLst/>
                <a:gdLst>
                  <a:gd name="T0" fmla="*/ 0 w 3"/>
                  <a:gd name="T1" fmla="*/ 3 h 4"/>
                  <a:gd name="T2" fmla="*/ 2 w 3"/>
                  <a:gd name="T3" fmla="*/ 4 h 4"/>
                  <a:gd name="T4" fmla="*/ 3 w 3"/>
                  <a:gd name="T5" fmla="*/ 1 h 4"/>
                  <a:gd name="T6" fmla="*/ 2 w 3"/>
                  <a:gd name="T7" fmla="*/ 0 h 4"/>
                  <a:gd name="T8" fmla="*/ 0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3"/>
                    </a:moveTo>
                    <a:cubicBezTo>
                      <a:pt x="0" y="4"/>
                      <a:pt x="1" y="4"/>
                      <a:pt x="2" y="4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Freeform 572">
                <a:extLst>
                  <a:ext uri="{FF2B5EF4-FFF2-40B4-BE49-F238E27FC236}">
                    <a16:creationId xmlns:a16="http://schemas.microsoft.com/office/drawing/2014/main" id="{B21CFAAD-030A-4A94-B629-34F75D901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454400" y="4867275"/>
                <a:ext cx="41275" cy="68262"/>
              </a:xfrm>
              <a:custGeom>
                <a:avLst/>
                <a:gdLst>
                  <a:gd name="T0" fmla="*/ 0 w 3"/>
                  <a:gd name="T1" fmla="*/ 4 h 5"/>
                  <a:gd name="T2" fmla="*/ 2 w 3"/>
                  <a:gd name="T3" fmla="*/ 5 h 5"/>
                  <a:gd name="T4" fmla="*/ 3 w 3"/>
                  <a:gd name="T5" fmla="*/ 2 h 5"/>
                  <a:gd name="T6" fmla="*/ 2 w 3"/>
                  <a:gd name="T7" fmla="*/ 1 h 5"/>
                  <a:gd name="T8" fmla="*/ 0 w 3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2" y="5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Freeform 573">
                <a:extLst>
                  <a:ext uri="{FF2B5EF4-FFF2-40B4-BE49-F238E27FC236}">
                    <a16:creationId xmlns:a16="http://schemas.microsoft.com/office/drawing/2014/main" id="{5A743830-57EB-4B2F-A043-D8D4786D6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535363" y="4921250"/>
                <a:ext cx="41275" cy="68262"/>
              </a:xfrm>
              <a:custGeom>
                <a:avLst/>
                <a:gdLst>
                  <a:gd name="T0" fmla="*/ 0 w 3"/>
                  <a:gd name="T1" fmla="*/ 3 h 5"/>
                  <a:gd name="T2" fmla="*/ 1 w 3"/>
                  <a:gd name="T3" fmla="*/ 4 h 5"/>
                  <a:gd name="T4" fmla="*/ 3 w 3"/>
                  <a:gd name="T5" fmla="*/ 1 h 5"/>
                  <a:gd name="T6" fmla="*/ 1 w 3"/>
                  <a:gd name="T7" fmla="*/ 1 h 5"/>
                  <a:gd name="T8" fmla="*/ 0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4"/>
                      <a:pt x="0" y="5"/>
                      <a:pt x="1" y="4"/>
                    </a:cubicBezTo>
                    <a:cubicBezTo>
                      <a:pt x="2" y="4"/>
                      <a:pt x="3" y="2"/>
                      <a:pt x="3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Freeform 574">
                <a:extLst>
                  <a:ext uri="{FF2B5EF4-FFF2-40B4-BE49-F238E27FC236}">
                    <a16:creationId xmlns:a16="http://schemas.microsoft.com/office/drawing/2014/main" id="{A7CE957C-E484-4CB6-883C-69296E586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7100" y="4151313"/>
                <a:ext cx="41275" cy="53975"/>
              </a:xfrm>
              <a:custGeom>
                <a:avLst/>
                <a:gdLst>
                  <a:gd name="T0" fmla="*/ 0 w 3"/>
                  <a:gd name="T1" fmla="*/ 3 h 4"/>
                  <a:gd name="T2" fmla="*/ 2 w 3"/>
                  <a:gd name="T3" fmla="*/ 4 h 4"/>
                  <a:gd name="T4" fmla="*/ 3 w 3"/>
                  <a:gd name="T5" fmla="*/ 1 h 4"/>
                  <a:gd name="T6" fmla="*/ 2 w 3"/>
                  <a:gd name="T7" fmla="*/ 0 h 4"/>
                  <a:gd name="T8" fmla="*/ 0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3"/>
                    </a:moveTo>
                    <a:cubicBezTo>
                      <a:pt x="0" y="4"/>
                      <a:pt x="1" y="4"/>
                      <a:pt x="2" y="4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Freeform 575">
                <a:extLst>
                  <a:ext uri="{FF2B5EF4-FFF2-40B4-BE49-F238E27FC236}">
                    <a16:creationId xmlns:a16="http://schemas.microsoft.com/office/drawing/2014/main" id="{867CB454-DAA2-41F9-BA65-8EA0D33F4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78063" y="4192588"/>
                <a:ext cx="39688" cy="66675"/>
              </a:xfrm>
              <a:custGeom>
                <a:avLst/>
                <a:gdLst>
                  <a:gd name="T0" fmla="*/ 0 w 3"/>
                  <a:gd name="T1" fmla="*/ 4 h 5"/>
                  <a:gd name="T2" fmla="*/ 1 w 3"/>
                  <a:gd name="T3" fmla="*/ 4 h 5"/>
                  <a:gd name="T4" fmla="*/ 3 w 3"/>
                  <a:gd name="T5" fmla="*/ 2 h 5"/>
                  <a:gd name="T6" fmla="*/ 1 w 3"/>
                  <a:gd name="T7" fmla="*/ 1 h 5"/>
                  <a:gd name="T8" fmla="*/ 0 w 3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1" y="4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1" y="1"/>
                      <a:pt x="0" y="2"/>
                      <a:pt x="0" y="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Freeform 576">
                <a:extLst>
                  <a:ext uri="{FF2B5EF4-FFF2-40B4-BE49-F238E27FC236}">
                    <a16:creationId xmlns:a16="http://schemas.microsoft.com/office/drawing/2014/main" id="{B3FEF27A-FE69-4DE6-9489-A3B34BEB0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73313" y="4246563"/>
                <a:ext cx="53975" cy="66675"/>
              </a:xfrm>
              <a:custGeom>
                <a:avLst/>
                <a:gdLst>
                  <a:gd name="T0" fmla="*/ 0 w 4"/>
                  <a:gd name="T1" fmla="*/ 3 h 5"/>
                  <a:gd name="T2" fmla="*/ 2 w 4"/>
                  <a:gd name="T3" fmla="*/ 4 h 5"/>
                  <a:gd name="T4" fmla="*/ 4 w 4"/>
                  <a:gd name="T5" fmla="*/ 1 h 5"/>
                  <a:gd name="T6" fmla="*/ 2 w 4"/>
                  <a:gd name="T7" fmla="*/ 0 h 5"/>
                  <a:gd name="T8" fmla="*/ 0 w 4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3"/>
                    </a:moveTo>
                    <a:cubicBezTo>
                      <a:pt x="0" y="4"/>
                      <a:pt x="1" y="5"/>
                      <a:pt x="2" y="4"/>
                    </a:cubicBezTo>
                    <a:cubicBezTo>
                      <a:pt x="3" y="4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Freeform 577">
                <a:extLst>
                  <a:ext uri="{FF2B5EF4-FFF2-40B4-BE49-F238E27FC236}">
                    <a16:creationId xmlns:a16="http://schemas.microsoft.com/office/drawing/2014/main" id="{722434F7-D023-46CB-8C77-36A6D80DB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40050" y="4489450"/>
                <a:ext cx="188913" cy="161925"/>
              </a:xfrm>
              <a:custGeom>
                <a:avLst/>
                <a:gdLst>
                  <a:gd name="T0" fmla="*/ 0 w 14"/>
                  <a:gd name="T1" fmla="*/ 10 h 12"/>
                  <a:gd name="T2" fmla="*/ 0 w 14"/>
                  <a:gd name="T3" fmla="*/ 10 h 12"/>
                  <a:gd name="T4" fmla="*/ 1 w 14"/>
                  <a:gd name="T5" fmla="*/ 11 h 12"/>
                  <a:gd name="T6" fmla="*/ 13 w 14"/>
                  <a:gd name="T7" fmla="*/ 5 h 12"/>
                  <a:gd name="T8" fmla="*/ 14 w 14"/>
                  <a:gd name="T9" fmla="*/ 1 h 12"/>
                  <a:gd name="T10" fmla="*/ 13 w 14"/>
                  <a:gd name="T11" fmla="*/ 0 h 12"/>
                  <a:gd name="T12" fmla="*/ 1 w 14"/>
                  <a:gd name="T13" fmla="*/ 7 h 12"/>
                  <a:gd name="T14" fmla="*/ 0 w 14"/>
                  <a:gd name="T1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2"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3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9"/>
                      <a:pt x="0" y="1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8F7DBC-C2D0-4C9F-8A70-CC6AA9357FF7}"/>
                </a:ext>
              </a:extLst>
            </p:cNvPr>
            <p:cNvSpPr/>
            <p:nvPr/>
          </p:nvSpPr>
          <p:spPr>
            <a:xfrm>
              <a:off x="4636008" y="1912072"/>
              <a:ext cx="561612" cy="359749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848B2E-C4BC-4EF9-A197-D06603ABDDEF}"/>
                </a:ext>
              </a:extLst>
            </p:cNvPr>
            <p:cNvSpPr/>
            <p:nvPr/>
          </p:nvSpPr>
          <p:spPr>
            <a:xfrm>
              <a:off x="4314503" y="1706104"/>
              <a:ext cx="1204700" cy="771686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 581">
              <a:extLst>
                <a:ext uri="{FF2B5EF4-FFF2-40B4-BE49-F238E27FC236}">
                  <a16:creationId xmlns:a16="http://schemas.microsoft.com/office/drawing/2014/main" id="{0E1701AB-0908-4550-927B-3AB10A768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8" y="350838"/>
              <a:ext cx="2006600" cy="1847850"/>
            </a:xfrm>
            <a:custGeom>
              <a:avLst/>
              <a:gdLst>
                <a:gd name="T0" fmla="*/ 2 w 532"/>
                <a:gd name="T1" fmla="*/ 492 h 492"/>
                <a:gd name="T2" fmla="*/ 0 w 532"/>
                <a:gd name="T3" fmla="*/ 490 h 492"/>
                <a:gd name="T4" fmla="*/ 0 w 532"/>
                <a:gd name="T5" fmla="*/ 2 h 492"/>
                <a:gd name="T6" fmla="*/ 1 w 532"/>
                <a:gd name="T7" fmla="*/ 1 h 492"/>
                <a:gd name="T8" fmla="*/ 3 w 532"/>
                <a:gd name="T9" fmla="*/ 1 h 492"/>
                <a:gd name="T10" fmla="*/ 530 w 532"/>
                <a:gd name="T11" fmla="*/ 305 h 492"/>
                <a:gd name="T12" fmla="*/ 531 w 532"/>
                <a:gd name="T13" fmla="*/ 307 h 492"/>
                <a:gd name="T14" fmla="*/ 528 w 532"/>
                <a:gd name="T15" fmla="*/ 308 h 492"/>
                <a:gd name="T16" fmla="*/ 4 w 532"/>
                <a:gd name="T17" fmla="*/ 6 h 492"/>
                <a:gd name="T18" fmla="*/ 4 w 532"/>
                <a:gd name="T19" fmla="*/ 490 h 492"/>
                <a:gd name="T20" fmla="*/ 2 w 532"/>
                <a:gd name="T21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492">
                  <a:moveTo>
                    <a:pt x="2" y="492"/>
                  </a:moveTo>
                  <a:cubicBezTo>
                    <a:pt x="1" y="492"/>
                    <a:pt x="0" y="491"/>
                    <a:pt x="0" y="49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530" y="305"/>
                    <a:pt x="530" y="305"/>
                    <a:pt x="530" y="305"/>
                  </a:cubicBezTo>
                  <a:cubicBezTo>
                    <a:pt x="531" y="305"/>
                    <a:pt x="532" y="306"/>
                    <a:pt x="531" y="307"/>
                  </a:cubicBezTo>
                  <a:cubicBezTo>
                    <a:pt x="531" y="308"/>
                    <a:pt x="529" y="309"/>
                    <a:pt x="528" y="30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490"/>
                    <a:pt x="4" y="490"/>
                    <a:pt x="4" y="490"/>
                  </a:cubicBezTo>
                  <a:cubicBezTo>
                    <a:pt x="4" y="491"/>
                    <a:pt x="3" y="492"/>
                    <a:pt x="2" y="49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81C4D97-01EB-4E63-BBFD-A6061F1F2DEB}"/>
                </a:ext>
              </a:extLst>
            </p:cNvPr>
            <p:cNvGrpSpPr/>
            <p:nvPr/>
          </p:nvGrpSpPr>
          <p:grpSpPr>
            <a:xfrm>
              <a:off x="7319217" y="3721179"/>
              <a:ext cx="2026000" cy="1460783"/>
              <a:chOff x="-8044685" y="-1243261"/>
              <a:chExt cx="10037763" cy="7237413"/>
            </a:xfrm>
          </p:grpSpPr>
          <p:sp>
            <p:nvSpPr>
              <p:cNvPr id="97" name="Freeform 551">
                <a:extLst>
                  <a:ext uri="{FF2B5EF4-FFF2-40B4-BE49-F238E27FC236}">
                    <a16:creationId xmlns:a16="http://schemas.microsoft.com/office/drawing/2014/main" id="{2147EBB6-FA67-449B-895E-300E83F02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0347" y="437902"/>
                <a:ext cx="9623425" cy="5556250"/>
              </a:xfrm>
              <a:custGeom>
                <a:avLst/>
                <a:gdLst>
                  <a:gd name="T0" fmla="*/ 130 w 395"/>
                  <a:gd name="T1" fmla="*/ 225 h 228"/>
                  <a:gd name="T2" fmla="*/ 5 w 395"/>
                  <a:gd name="T3" fmla="*/ 153 h 228"/>
                  <a:gd name="T4" fmla="*/ 6 w 395"/>
                  <a:gd name="T5" fmla="*/ 142 h 228"/>
                  <a:gd name="T6" fmla="*/ 246 w 395"/>
                  <a:gd name="T7" fmla="*/ 3 h 228"/>
                  <a:gd name="T8" fmla="*/ 265 w 395"/>
                  <a:gd name="T9" fmla="*/ 2 h 228"/>
                  <a:gd name="T10" fmla="*/ 390 w 395"/>
                  <a:gd name="T11" fmla="*/ 75 h 228"/>
                  <a:gd name="T12" fmla="*/ 389 w 395"/>
                  <a:gd name="T13" fmla="*/ 85 h 228"/>
                  <a:gd name="T14" fmla="*/ 148 w 395"/>
                  <a:gd name="T15" fmla="*/ 224 h 228"/>
                  <a:gd name="T16" fmla="*/ 130 w 395"/>
                  <a:gd name="T17" fmla="*/ 225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5" h="228">
                    <a:moveTo>
                      <a:pt x="130" y="225"/>
                    </a:moveTo>
                    <a:cubicBezTo>
                      <a:pt x="5" y="153"/>
                      <a:pt x="5" y="153"/>
                      <a:pt x="5" y="153"/>
                    </a:cubicBezTo>
                    <a:cubicBezTo>
                      <a:pt x="0" y="150"/>
                      <a:pt x="1" y="145"/>
                      <a:pt x="6" y="142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52" y="0"/>
                      <a:pt x="260" y="0"/>
                      <a:pt x="265" y="2"/>
                    </a:cubicBezTo>
                    <a:cubicBezTo>
                      <a:pt x="390" y="75"/>
                      <a:pt x="390" y="75"/>
                      <a:pt x="390" y="75"/>
                    </a:cubicBezTo>
                    <a:cubicBezTo>
                      <a:pt x="395" y="78"/>
                      <a:pt x="394" y="82"/>
                      <a:pt x="389" y="85"/>
                    </a:cubicBezTo>
                    <a:cubicBezTo>
                      <a:pt x="148" y="224"/>
                      <a:pt x="148" y="224"/>
                      <a:pt x="148" y="224"/>
                    </a:cubicBezTo>
                    <a:cubicBezTo>
                      <a:pt x="143" y="227"/>
                      <a:pt x="135" y="228"/>
                      <a:pt x="130" y="225"/>
                    </a:cubicBezTo>
                  </a:path>
                </a:pathLst>
              </a:custGeom>
              <a:solidFill>
                <a:schemeClr val="accent3">
                  <a:lumMod val="50000"/>
                  <a:alpha val="7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Freeform 552">
                <a:extLst>
                  <a:ext uri="{FF2B5EF4-FFF2-40B4-BE49-F238E27FC236}">
                    <a16:creationId xmlns:a16="http://schemas.microsoft.com/office/drawing/2014/main" id="{B08B23A8-BD91-47A8-A10C-20FABF9BA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95472" y="-852735"/>
                <a:ext cx="9940925" cy="5653088"/>
              </a:xfrm>
              <a:custGeom>
                <a:avLst/>
                <a:gdLst>
                  <a:gd name="T0" fmla="*/ 408 w 408"/>
                  <a:gd name="T1" fmla="*/ 68 h 232"/>
                  <a:gd name="T2" fmla="*/ 392 w 408"/>
                  <a:gd name="T3" fmla="*/ 70 h 232"/>
                  <a:gd name="T4" fmla="*/ 274 w 408"/>
                  <a:gd name="T5" fmla="*/ 3 h 232"/>
                  <a:gd name="T6" fmla="*/ 255 w 408"/>
                  <a:gd name="T7" fmla="*/ 3 h 232"/>
                  <a:gd name="T8" fmla="*/ 29 w 408"/>
                  <a:gd name="T9" fmla="*/ 134 h 232"/>
                  <a:gd name="T10" fmla="*/ 0 w 408"/>
                  <a:gd name="T11" fmla="*/ 139 h 232"/>
                  <a:gd name="T12" fmla="*/ 0 w 408"/>
                  <a:gd name="T13" fmla="*/ 149 h 232"/>
                  <a:gd name="T14" fmla="*/ 0 w 408"/>
                  <a:gd name="T15" fmla="*/ 149 h 232"/>
                  <a:gd name="T16" fmla="*/ 3 w 408"/>
                  <a:gd name="T17" fmla="*/ 154 h 232"/>
                  <a:gd name="T18" fmla="*/ 134 w 408"/>
                  <a:gd name="T19" fmla="*/ 229 h 232"/>
                  <a:gd name="T20" fmla="*/ 153 w 408"/>
                  <a:gd name="T21" fmla="*/ 228 h 232"/>
                  <a:gd name="T22" fmla="*/ 404 w 408"/>
                  <a:gd name="T23" fmla="*/ 84 h 232"/>
                  <a:gd name="T24" fmla="*/ 408 w 408"/>
                  <a:gd name="T25" fmla="*/ 77 h 232"/>
                  <a:gd name="T26" fmla="*/ 408 w 408"/>
                  <a:gd name="T27" fmla="*/ 77 h 232"/>
                  <a:gd name="T28" fmla="*/ 408 w 408"/>
                  <a:gd name="T29" fmla="*/ 6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8" h="232">
                    <a:moveTo>
                      <a:pt x="408" y="68"/>
                    </a:moveTo>
                    <a:cubicBezTo>
                      <a:pt x="392" y="70"/>
                      <a:pt x="392" y="70"/>
                      <a:pt x="392" y="70"/>
                    </a:cubicBezTo>
                    <a:cubicBezTo>
                      <a:pt x="274" y="3"/>
                      <a:pt x="274" y="3"/>
                      <a:pt x="274" y="3"/>
                    </a:cubicBezTo>
                    <a:cubicBezTo>
                      <a:pt x="269" y="0"/>
                      <a:pt x="261" y="0"/>
                      <a:pt x="255" y="3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0"/>
                      <a:pt x="1" y="152"/>
                      <a:pt x="3" y="154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9" y="232"/>
                      <a:pt x="147" y="232"/>
                      <a:pt x="153" y="228"/>
                    </a:cubicBezTo>
                    <a:cubicBezTo>
                      <a:pt x="404" y="84"/>
                      <a:pt x="404" y="84"/>
                      <a:pt x="404" y="84"/>
                    </a:cubicBezTo>
                    <a:cubicBezTo>
                      <a:pt x="407" y="82"/>
                      <a:pt x="408" y="79"/>
                      <a:pt x="408" y="77"/>
                    </a:cubicBezTo>
                    <a:cubicBezTo>
                      <a:pt x="408" y="77"/>
                      <a:pt x="408" y="77"/>
                      <a:pt x="408" y="77"/>
                    </a:cubicBezTo>
                    <a:cubicBezTo>
                      <a:pt x="408" y="68"/>
                      <a:pt x="408" y="68"/>
                      <a:pt x="408" y="68"/>
                    </a:cubicBezTo>
                  </a:path>
                </a:pathLst>
              </a:custGeom>
              <a:solidFill>
                <a:srgbClr val="312A9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Freeform 553">
                <a:extLst>
                  <a:ext uri="{FF2B5EF4-FFF2-40B4-BE49-F238E27FC236}">
                    <a16:creationId xmlns:a16="http://schemas.microsoft.com/office/drawing/2014/main" id="{77068764-CC68-49C0-ABF7-3D8B2F5E4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95472" y="-828923"/>
                <a:ext cx="9940925" cy="5605463"/>
              </a:xfrm>
              <a:custGeom>
                <a:avLst/>
                <a:gdLst>
                  <a:gd name="T0" fmla="*/ 266 w 408"/>
                  <a:gd name="T1" fmla="*/ 0 h 230"/>
                  <a:gd name="T2" fmla="*/ 255 w 408"/>
                  <a:gd name="T3" fmla="*/ 2 h 230"/>
                  <a:gd name="T4" fmla="*/ 29 w 408"/>
                  <a:gd name="T5" fmla="*/ 133 h 230"/>
                  <a:gd name="T6" fmla="*/ 0 w 408"/>
                  <a:gd name="T7" fmla="*/ 138 h 230"/>
                  <a:gd name="T8" fmla="*/ 0 w 408"/>
                  <a:gd name="T9" fmla="*/ 148 h 230"/>
                  <a:gd name="T10" fmla="*/ 0 w 408"/>
                  <a:gd name="T11" fmla="*/ 148 h 230"/>
                  <a:gd name="T12" fmla="*/ 0 w 408"/>
                  <a:gd name="T13" fmla="*/ 148 h 230"/>
                  <a:gd name="T14" fmla="*/ 0 w 408"/>
                  <a:gd name="T15" fmla="*/ 148 h 230"/>
                  <a:gd name="T16" fmla="*/ 3 w 408"/>
                  <a:gd name="T17" fmla="*/ 153 h 230"/>
                  <a:gd name="T18" fmla="*/ 134 w 408"/>
                  <a:gd name="T19" fmla="*/ 228 h 230"/>
                  <a:gd name="T20" fmla="*/ 142 w 408"/>
                  <a:gd name="T21" fmla="*/ 230 h 230"/>
                  <a:gd name="T22" fmla="*/ 153 w 408"/>
                  <a:gd name="T23" fmla="*/ 227 h 230"/>
                  <a:gd name="T24" fmla="*/ 404 w 408"/>
                  <a:gd name="T25" fmla="*/ 83 h 230"/>
                  <a:gd name="T26" fmla="*/ 408 w 408"/>
                  <a:gd name="T27" fmla="*/ 76 h 230"/>
                  <a:gd name="T28" fmla="*/ 408 w 408"/>
                  <a:gd name="T29" fmla="*/ 76 h 230"/>
                  <a:gd name="T30" fmla="*/ 408 w 408"/>
                  <a:gd name="T31" fmla="*/ 67 h 230"/>
                  <a:gd name="T32" fmla="*/ 392 w 408"/>
                  <a:gd name="T33" fmla="*/ 69 h 230"/>
                  <a:gd name="T34" fmla="*/ 274 w 408"/>
                  <a:gd name="T35" fmla="*/ 2 h 230"/>
                  <a:gd name="T36" fmla="*/ 266 w 408"/>
                  <a:gd name="T3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8" h="230">
                    <a:moveTo>
                      <a:pt x="266" y="0"/>
                    </a:moveTo>
                    <a:cubicBezTo>
                      <a:pt x="262" y="0"/>
                      <a:pt x="258" y="1"/>
                      <a:pt x="255" y="2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50"/>
                      <a:pt x="1" y="151"/>
                      <a:pt x="3" y="153"/>
                    </a:cubicBezTo>
                    <a:cubicBezTo>
                      <a:pt x="134" y="228"/>
                      <a:pt x="134" y="228"/>
                      <a:pt x="134" y="228"/>
                    </a:cubicBezTo>
                    <a:cubicBezTo>
                      <a:pt x="136" y="229"/>
                      <a:pt x="139" y="230"/>
                      <a:pt x="142" y="230"/>
                    </a:cubicBezTo>
                    <a:cubicBezTo>
                      <a:pt x="146" y="230"/>
                      <a:pt x="150" y="229"/>
                      <a:pt x="153" y="227"/>
                    </a:cubicBezTo>
                    <a:cubicBezTo>
                      <a:pt x="404" y="83"/>
                      <a:pt x="404" y="83"/>
                      <a:pt x="404" y="83"/>
                    </a:cubicBezTo>
                    <a:cubicBezTo>
                      <a:pt x="407" y="81"/>
                      <a:pt x="408" y="78"/>
                      <a:pt x="408" y="76"/>
                    </a:cubicBezTo>
                    <a:cubicBezTo>
                      <a:pt x="408" y="76"/>
                      <a:pt x="408" y="76"/>
                      <a:pt x="408" y="76"/>
                    </a:cubicBezTo>
                    <a:cubicBezTo>
                      <a:pt x="408" y="67"/>
                      <a:pt x="408" y="67"/>
                      <a:pt x="408" y="67"/>
                    </a:cubicBezTo>
                    <a:cubicBezTo>
                      <a:pt x="392" y="69"/>
                      <a:pt x="392" y="69"/>
                      <a:pt x="392" y="69"/>
                    </a:cubicBezTo>
                    <a:cubicBezTo>
                      <a:pt x="274" y="2"/>
                      <a:pt x="274" y="2"/>
                      <a:pt x="274" y="2"/>
                    </a:cubicBezTo>
                    <a:cubicBezTo>
                      <a:pt x="272" y="0"/>
                      <a:pt x="269" y="0"/>
                      <a:pt x="266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Freeform 554">
                <a:extLst>
                  <a:ext uri="{FF2B5EF4-FFF2-40B4-BE49-F238E27FC236}">
                    <a16:creationId xmlns:a16="http://schemas.microsoft.com/office/drawing/2014/main" id="{751FE106-1DA4-4940-9BFB-347D623F2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95472" y="877641"/>
                <a:ext cx="9940923" cy="3825875"/>
              </a:xfrm>
              <a:custGeom>
                <a:avLst/>
                <a:gdLst>
                  <a:gd name="T0" fmla="*/ 404 w 408"/>
                  <a:gd name="T1" fmla="*/ 7 h 157"/>
                  <a:gd name="T2" fmla="*/ 153 w 408"/>
                  <a:gd name="T3" fmla="*/ 151 h 157"/>
                  <a:gd name="T4" fmla="*/ 134 w 408"/>
                  <a:gd name="T5" fmla="*/ 152 h 157"/>
                  <a:gd name="T6" fmla="*/ 3 w 408"/>
                  <a:gd name="T7" fmla="*/ 77 h 157"/>
                  <a:gd name="T8" fmla="*/ 0 w 408"/>
                  <a:gd name="T9" fmla="*/ 72 h 157"/>
                  <a:gd name="T10" fmla="*/ 0 w 408"/>
                  <a:gd name="T11" fmla="*/ 72 h 157"/>
                  <a:gd name="T12" fmla="*/ 0 w 408"/>
                  <a:gd name="T13" fmla="*/ 74 h 157"/>
                  <a:gd name="T14" fmla="*/ 0 w 408"/>
                  <a:gd name="T15" fmla="*/ 74 h 157"/>
                  <a:gd name="T16" fmla="*/ 3 w 408"/>
                  <a:gd name="T17" fmla="*/ 79 h 157"/>
                  <a:gd name="T18" fmla="*/ 134 w 408"/>
                  <a:gd name="T19" fmla="*/ 155 h 157"/>
                  <a:gd name="T20" fmla="*/ 153 w 408"/>
                  <a:gd name="T21" fmla="*/ 154 h 157"/>
                  <a:gd name="T22" fmla="*/ 404 w 408"/>
                  <a:gd name="T23" fmla="*/ 9 h 157"/>
                  <a:gd name="T24" fmla="*/ 408 w 408"/>
                  <a:gd name="T25" fmla="*/ 3 h 157"/>
                  <a:gd name="T26" fmla="*/ 408 w 408"/>
                  <a:gd name="T27" fmla="*/ 3 h 157"/>
                  <a:gd name="T28" fmla="*/ 408 w 408"/>
                  <a:gd name="T29" fmla="*/ 0 h 157"/>
                  <a:gd name="T30" fmla="*/ 408 w 408"/>
                  <a:gd name="T31" fmla="*/ 0 h 157"/>
                  <a:gd name="T32" fmla="*/ 404 w 408"/>
                  <a:gd name="T33" fmla="*/ 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8" h="157">
                    <a:moveTo>
                      <a:pt x="404" y="7"/>
                    </a:moveTo>
                    <a:cubicBezTo>
                      <a:pt x="153" y="151"/>
                      <a:pt x="153" y="151"/>
                      <a:pt x="153" y="151"/>
                    </a:cubicBezTo>
                    <a:cubicBezTo>
                      <a:pt x="147" y="155"/>
                      <a:pt x="139" y="155"/>
                      <a:pt x="134" y="152"/>
                    </a:cubicBezTo>
                    <a:cubicBezTo>
                      <a:pt x="3" y="77"/>
                      <a:pt x="3" y="77"/>
                      <a:pt x="3" y="77"/>
                    </a:cubicBezTo>
                    <a:cubicBezTo>
                      <a:pt x="1" y="75"/>
                      <a:pt x="0" y="74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6"/>
                      <a:pt x="1" y="78"/>
                      <a:pt x="3" y="79"/>
                    </a:cubicBezTo>
                    <a:cubicBezTo>
                      <a:pt x="134" y="155"/>
                      <a:pt x="134" y="155"/>
                      <a:pt x="134" y="155"/>
                    </a:cubicBezTo>
                    <a:cubicBezTo>
                      <a:pt x="139" y="157"/>
                      <a:pt x="147" y="157"/>
                      <a:pt x="153" y="154"/>
                    </a:cubicBezTo>
                    <a:cubicBezTo>
                      <a:pt x="404" y="9"/>
                      <a:pt x="404" y="9"/>
                      <a:pt x="404" y="9"/>
                    </a:cubicBezTo>
                    <a:cubicBezTo>
                      <a:pt x="407" y="7"/>
                      <a:pt x="408" y="5"/>
                      <a:pt x="408" y="3"/>
                    </a:cubicBezTo>
                    <a:cubicBezTo>
                      <a:pt x="408" y="3"/>
                      <a:pt x="408" y="3"/>
                      <a:pt x="408" y="3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08" y="3"/>
                      <a:pt x="407" y="5"/>
                      <a:pt x="40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Freeform 555">
                <a:extLst>
                  <a:ext uri="{FF2B5EF4-FFF2-40B4-BE49-F238E27FC236}">
                    <a16:creationId xmlns:a16="http://schemas.microsoft.com/office/drawing/2014/main" id="{23933713-B588-4F35-B4A7-08E0161E1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44685" y="-1243261"/>
                <a:ext cx="10037763" cy="5800725"/>
              </a:xfrm>
              <a:custGeom>
                <a:avLst/>
                <a:gdLst>
                  <a:gd name="T0" fmla="*/ 136 w 412"/>
                  <a:gd name="T1" fmla="*/ 235 h 238"/>
                  <a:gd name="T2" fmla="*/ 5 w 412"/>
                  <a:gd name="T3" fmla="*/ 160 h 238"/>
                  <a:gd name="T4" fmla="*/ 6 w 412"/>
                  <a:gd name="T5" fmla="*/ 149 h 238"/>
                  <a:gd name="T6" fmla="*/ 257 w 412"/>
                  <a:gd name="T7" fmla="*/ 4 h 238"/>
                  <a:gd name="T8" fmla="*/ 276 w 412"/>
                  <a:gd name="T9" fmla="*/ 3 h 238"/>
                  <a:gd name="T10" fmla="*/ 407 w 412"/>
                  <a:gd name="T11" fmla="*/ 79 h 238"/>
                  <a:gd name="T12" fmla="*/ 406 w 412"/>
                  <a:gd name="T13" fmla="*/ 90 h 238"/>
                  <a:gd name="T14" fmla="*/ 155 w 412"/>
                  <a:gd name="T15" fmla="*/ 235 h 238"/>
                  <a:gd name="T16" fmla="*/ 136 w 412"/>
                  <a:gd name="T17" fmla="*/ 235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2" h="238">
                    <a:moveTo>
                      <a:pt x="136" y="235"/>
                    </a:moveTo>
                    <a:cubicBezTo>
                      <a:pt x="5" y="160"/>
                      <a:pt x="5" y="160"/>
                      <a:pt x="5" y="160"/>
                    </a:cubicBezTo>
                    <a:cubicBezTo>
                      <a:pt x="0" y="157"/>
                      <a:pt x="1" y="152"/>
                      <a:pt x="6" y="149"/>
                    </a:cubicBezTo>
                    <a:cubicBezTo>
                      <a:pt x="257" y="4"/>
                      <a:pt x="257" y="4"/>
                      <a:pt x="257" y="4"/>
                    </a:cubicBezTo>
                    <a:cubicBezTo>
                      <a:pt x="263" y="1"/>
                      <a:pt x="271" y="0"/>
                      <a:pt x="276" y="3"/>
                    </a:cubicBezTo>
                    <a:cubicBezTo>
                      <a:pt x="407" y="79"/>
                      <a:pt x="407" y="79"/>
                      <a:pt x="407" y="79"/>
                    </a:cubicBezTo>
                    <a:cubicBezTo>
                      <a:pt x="412" y="82"/>
                      <a:pt x="411" y="86"/>
                      <a:pt x="406" y="90"/>
                    </a:cubicBezTo>
                    <a:cubicBezTo>
                      <a:pt x="155" y="235"/>
                      <a:pt x="155" y="235"/>
                      <a:pt x="155" y="235"/>
                    </a:cubicBezTo>
                    <a:cubicBezTo>
                      <a:pt x="149" y="238"/>
                      <a:pt x="141" y="238"/>
                      <a:pt x="136" y="235"/>
                    </a:cubicBezTo>
                    <a:close/>
                  </a:path>
                </a:pathLst>
              </a:custGeom>
              <a:gradFill>
                <a:gsLst>
                  <a:gs pos="12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2" name="Freeform 556">
                <a:extLst>
                  <a:ext uri="{FF2B5EF4-FFF2-40B4-BE49-F238E27FC236}">
                    <a16:creationId xmlns:a16="http://schemas.microsoft.com/office/drawing/2014/main" id="{1920F533-6AA1-456F-9666-8388C79EA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84060" y="4093915"/>
                <a:ext cx="73025" cy="96838"/>
              </a:xfrm>
              <a:custGeom>
                <a:avLst/>
                <a:gdLst>
                  <a:gd name="T0" fmla="*/ 3 w 3"/>
                  <a:gd name="T1" fmla="*/ 3 h 4"/>
                  <a:gd name="T2" fmla="*/ 1 w 3"/>
                  <a:gd name="T3" fmla="*/ 4 h 4"/>
                  <a:gd name="T4" fmla="*/ 0 w 3"/>
                  <a:gd name="T5" fmla="*/ 1 h 4"/>
                  <a:gd name="T6" fmla="*/ 1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2" y="4"/>
                      <a:pt x="1" y="4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557">
                <a:extLst>
                  <a:ext uri="{FF2B5EF4-FFF2-40B4-BE49-F238E27FC236}">
                    <a16:creationId xmlns:a16="http://schemas.microsoft.com/office/drawing/2014/main" id="{AA5C285D-D599-4962-A6CB-A50E7EF90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38010" y="4166940"/>
                <a:ext cx="73025" cy="122238"/>
              </a:xfrm>
              <a:custGeom>
                <a:avLst/>
                <a:gdLst>
                  <a:gd name="T0" fmla="*/ 3 w 3"/>
                  <a:gd name="T1" fmla="*/ 3 h 5"/>
                  <a:gd name="T2" fmla="*/ 1 w 3"/>
                  <a:gd name="T3" fmla="*/ 4 h 5"/>
                  <a:gd name="T4" fmla="*/ 0 w 3"/>
                  <a:gd name="T5" fmla="*/ 2 h 5"/>
                  <a:gd name="T6" fmla="*/ 1 w 3"/>
                  <a:gd name="T7" fmla="*/ 1 h 5"/>
                  <a:gd name="T8" fmla="*/ 3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cubicBezTo>
                      <a:pt x="3" y="4"/>
                      <a:pt x="2" y="5"/>
                      <a:pt x="1" y="4"/>
                    </a:cubicBezTo>
                    <a:cubicBezTo>
                      <a:pt x="0" y="4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1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Freeform 558">
                <a:extLst>
                  <a:ext uri="{FF2B5EF4-FFF2-40B4-BE49-F238E27FC236}">
                    <a16:creationId xmlns:a16="http://schemas.microsoft.com/office/drawing/2014/main" id="{83D9AE52-4DD3-49C9-A24F-F3426452C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15772" y="4265365"/>
                <a:ext cx="73025" cy="96838"/>
              </a:xfrm>
              <a:custGeom>
                <a:avLst/>
                <a:gdLst>
                  <a:gd name="T0" fmla="*/ 3 w 3"/>
                  <a:gd name="T1" fmla="*/ 3 h 4"/>
                  <a:gd name="T2" fmla="*/ 2 w 3"/>
                  <a:gd name="T3" fmla="*/ 3 h 4"/>
                  <a:gd name="T4" fmla="*/ 0 w 3"/>
                  <a:gd name="T5" fmla="*/ 1 h 4"/>
                  <a:gd name="T6" fmla="*/ 2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3" y="4"/>
                      <a:pt x="2" y="3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Freeform 559">
                <a:extLst>
                  <a:ext uri="{FF2B5EF4-FFF2-40B4-BE49-F238E27FC236}">
                    <a16:creationId xmlns:a16="http://schemas.microsoft.com/office/drawing/2014/main" id="{0A5102A4-22B5-47D1-8DED-D4FD95BD4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533510" y="2973140"/>
                <a:ext cx="73025" cy="96838"/>
              </a:xfrm>
              <a:custGeom>
                <a:avLst/>
                <a:gdLst>
                  <a:gd name="T0" fmla="*/ 3 w 3"/>
                  <a:gd name="T1" fmla="*/ 3 h 4"/>
                  <a:gd name="T2" fmla="*/ 2 w 3"/>
                  <a:gd name="T3" fmla="*/ 4 h 4"/>
                  <a:gd name="T4" fmla="*/ 0 w 3"/>
                  <a:gd name="T5" fmla="*/ 1 h 4"/>
                  <a:gd name="T6" fmla="*/ 2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3" y="4"/>
                      <a:pt x="2" y="4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Freeform 560">
                <a:extLst>
                  <a:ext uri="{FF2B5EF4-FFF2-40B4-BE49-F238E27FC236}">
                    <a16:creationId xmlns:a16="http://schemas.microsoft.com/office/drawing/2014/main" id="{BE714F8F-E155-4074-906E-AE3567B0E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87460" y="3046165"/>
                <a:ext cx="73025" cy="122238"/>
              </a:xfrm>
              <a:custGeom>
                <a:avLst/>
                <a:gdLst>
                  <a:gd name="T0" fmla="*/ 3 w 3"/>
                  <a:gd name="T1" fmla="*/ 3 h 5"/>
                  <a:gd name="T2" fmla="*/ 1 w 3"/>
                  <a:gd name="T3" fmla="*/ 4 h 5"/>
                  <a:gd name="T4" fmla="*/ 0 w 3"/>
                  <a:gd name="T5" fmla="*/ 2 h 5"/>
                  <a:gd name="T6" fmla="*/ 1 w 3"/>
                  <a:gd name="T7" fmla="*/ 1 h 5"/>
                  <a:gd name="T8" fmla="*/ 3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cubicBezTo>
                      <a:pt x="3" y="4"/>
                      <a:pt x="2" y="5"/>
                      <a:pt x="1" y="4"/>
                    </a:cubicBezTo>
                    <a:cubicBezTo>
                      <a:pt x="1" y="4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1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Freeform 561">
                <a:extLst>
                  <a:ext uri="{FF2B5EF4-FFF2-40B4-BE49-F238E27FC236}">
                    <a16:creationId xmlns:a16="http://schemas.microsoft.com/office/drawing/2014/main" id="{C7336FCE-E516-4888-8698-EBF7E0E4C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239822" y="3143002"/>
                <a:ext cx="73025" cy="98425"/>
              </a:xfrm>
              <a:custGeom>
                <a:avLst/>
                <a:gdLst>
                  <a:gd name="T0" fmla="*/ 3 w 3"/>
                  <a:gd name="T1" fmla="*/ 3 h 4"/>
                  <a:gd name="T2" fmla="*/ 1 w 3"/>
                  <a:gd name="T3" fmla="*/ 3 h 4"/>
                  <a:gd name="T4" fmla="*/ 0 w 3"/>
                  <a:gd name="T5" fmla="*/ 1 h 4"/>
                  <a:gd name="T6" fmla="*/ 1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2" y="4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Freeform 562">
                <a:extLst>
                  <a:ext uri="{FF2B5EF4-FFF2-40B4-BE49-F238E27FC236}">
                    <a16:creationId xmlns:a16="http://schemas.microsoft.com/office/drawing/2014/main" id="{D3ABB7C1-D17C-4CFB-AA3B-1C00E14A7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33385" y="3533527"/>
                <a:ext cx="315913" cy="268288"/>
              </a:xfrm>
              <a:custGeom>
                <a:avLst/>
                <a:gdLst>
                  <a:gd name="T0" fmla="*/ 13 w 13"/>
                  <a:gd name="T1" fmla="*/ 9 h 11"/>
                  <a:gd name="T2" fmla="*/ 13 w 13"/>
                  <a:gd name="T3" fmla="*/ 9 h 11"/>
                  <a:gd name="T4" fmla="*/ 11 w 13"/>
                  <a:gd name="T5" fmla="*/ 10 h 11"/>
                  <a:gd name="T6" fmla="*/ 1 w 13"/>
                  <a:gd name="T7" fmla="*/ 5 h 11"/>
                  <a:gd name="T8" fmla="*/ 0 w 13"/>
                  <a:gd name="T9" fmla="*/ 2 h 11"/>
                  <a:gd name="T10" fmla="*/ 1 w 13"/>
                  <a:gd name="T11" fmla="*/ 0 h 11"/>
                  <a:gd name="T12" fmla="*/ 11 w 13"/>
                  <a:gd name="T13" fmla="*/ 6 h 11"/>
                  <a:gd name="T14" fmla="*/ 13 w 13"/>
                  <a:gd name="T15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1">
                    <a:moveTo>
                      <a:pt x="13" y="9"/>
                    </a:moveTo>
                    <a:cubicBezTo>
                      <a:pt x="13" y="9"/>
                      <a:pt x="13" y="9"/>
                      <a:pt x="13" y="9"/>
                    </a:cubicBezTo>
                    <a:cubicBezTo>
                      <a:pt x="13" y="10"/>
                      <a:pt x="12" y="11"/>
                      <a:pt x="11" y="1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2" y="7"/>
                      <a:pt x="13" y="8"/>
                      <a:pt x="13" y="9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6AAE7C4-D6D9-48BA-A1EA-A53FC19C779C}"/>
                </a:ext>
              </a:extLst>
            </p:cNvPr>
            <p:cNvGrpSpPr/>
            <p:nvPr/>
          </p:nvGrpSpPr>
          <p:grpSpPr>
            <a:xfrm>
              <a:off x="2422004" y="1778329"/>
              <a:ext cx="4405854" cy="4427516"/>
              <a:chOff x="2422004" y="1778329"/>
              <a:chExt cx="4405854" cy="4427516"/>
            </a:xfrm>
          </p:grpSpPr>
          <p:sp>
            <p:nvSpPr>
              <p:cNvPr id="50" name="Freeform 481">
                <a:extLst>
                  <a:ext uri="{FF2B5EF4-FFF2-40B4-BE49-F238E27FC236}">
                    <a16:creationId xmlns:a16="http://schemas.microsoft.com/office/drawing/2014/main" id="{ADB55F20-E513-4CA5-BA52-E9F55D4D5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2416" y="3877814"/>
                <a:ext cx="4051084" cy="2328031"/>
              </a:xfrm>
              <a:custGeom>
                <a:avLst/>
                <a:gdLst>
                  <a:gd name="T0" fmla="*/ 2396 w 4003"/>
                  <a:gd name="T1" fmla="*/ 0 h 2306"/>
                  <a:gd name="T2" fmla="*/ 2355 w 4003"/>
                  <a:gd name="T3" fmla="*/ 10 h 2306"/>
                  <a:gd name="T4" fmla="*/ 24 w 4003"/>
                  <a:gd name="T5" fmla="*/ 1358 h 2306"/>
                  <a:gd name="T6" fmla="*/ 19 w 4003"/>
                  <a:gd name="T7" fmla="*/ 1400 h 2306"/>
                  <a:gd name="T8" fmla="*/ 1575 w 4003"/>
                  <a:gd name="T9" fmla="*/ 2299 h 2306"/>
                  <a:gd name="T10" fmla="*/ 1607 w 4003"/>
                  <a:gd name="T11" fmla="*/ 2306 h 2306"/>
                  <a:gd name="T12" fmla="*/ 1648 w 4003"/>
                  <a:gd name="T13" fmla="*/ 2296 h 2306"/>
                  <a:gd name="T14" fmla="*/ 3979 w 4003"/>
                  <a:gd name="T15" fmla="*/ 948 h 2306"/>
                  <a:gd name="T16" fmla="*/ 3984 w 4003"/>
                  <a:gd name="T17" fmla="*/ 906 h 2306"/>
                  <a:gd name="T18" fmla="*/ 2428 w 4003"/>
                  <a:gd name="T19" fmla="*/ 7 h 2306"/>
                  <a:gd name="T20" fmla="*/ 2396 w 4003"/>
                  <a:gd name="T21" fmla="*/ 0 h 2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03" h="2306">
                    <a:moveTo>
                      <a:pt x="2396" y="0"/>
                    </a:moveTo>
                    <a:cubicBezTo>
                      <a:pt x="2382" y="0"/>
                      <a:pt x="2367" y="3"/>
                      <a:pt x="2355" y="10"/>
                    </a:cubicBezTo>
                    <a:cubicBezTo>
                      <a:pt x="24" y="1358"/>
                      <a:pt x="24" y="1358"/>
                      <a:pt x="24" y="1358"/>
                    </a:cubicBezTo>
                    <a:cubicBezTo>
                      <a:pt x="3" y="1370"/>
                      <a:pt x="0" y="1389"/>
                      <a:pt x="19" y="1400"/>
                    </a:cubicBezTo>
                    <a:cubicBezTo>
                      <a:pt x="1575" y="2299"/>
                      <a:pt x="1575" y="2299"/>
                      <a:pt x="1575" y="2299"/>
                    </a:cubicBezTo>
                    <a:cubicBezTo>
                      <a:pt x="1584" y="2304"/>
                      <a:pt x="1595" y="2306"/>
                      <a:pt x="1607" y="2306"/>
                    </a:cubicBezTo>
                    <a:cubicBezTo>
                      <a:pt x="1621" y="2306"/>
                      <a:pt x="1636" y="2302"/>
                      <a:pt x="1648" y="2296"/>
                    </a:cubicBezTo>
                    <a:cubicBezTo>
                      <a:pt x="3979" y="948"/>
                      <a:pt x="3979" y="948"/>
                      <a:pt x="3979" y="948"/>
                    </a:cubicBezTo>
                    <a:cubicBezTo>
                      <a:pt x="4001" y="936"/>
                      <a:pt x="4003" y="917"/>
                      <a:pt x="3984" y="906"/>
                    </a:cubicBezTo>
                    <a:cubicBezTo>
                      <a:pt x="2428" y="7"/>
                      <a:pt x="2428" y="7"/>
                      <a:pt x="2428" y="7"/>
                    </a:cubicBezTo>
                    <a:cubicBezTo>
                      <a:pt x="2420" y="2"/>
                      <a:pt x="2408" y="0"/>
                      <a:pt x="2396" y="0"/>
                    </a:cubicBezTo>
                  </a:path>
                </a:pathLst>
              </a:custGeom>
              <a:solidFill>
                <a:schemeClr val="accent3">
                  <a:lumMod val="50000"/>
                  <a:alpha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Freeform 482">
                <a:extLst>
                  <a:ext uri="{FF2B5EF4-FFF2-40B4-BE49-F238E27FC236}">
                    <a16:creationId xmlns:a16="http://schemas.microsoft.com/office/drawing/2014/main" id="{AC03EE0F-A756-45CA-A932-85540F965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782" y="3660472"/>
                <a:ext cx="4106354" cy="2352678"/>
              </a:xfrm>
              <a:custGeom>
                <a:avLst/>
                <a:gdLst>
                  <a:gd name="T0" fmla="*/ 4057 w 4057"/>
                  <a:gd name="T1" fmla="*/ 880 h 2330"/>
                  <a:gd name="T2" fmla="*/ 3991 w 4057"/>
                  <a:gd name="T3" fmla="*/ 892 h 2330"/>
                  <a:gd name="T4" fmla="*/ 2467 w 4057"/>
                  <a:gd name="T5" fmla="*/ 11 h 2330"/>
                  <a:gd name="T6" fmla="*/ 2391 w 4057"/>
                  <a:gd name="T7" fmla="*/ 15 h 2330"/>
                  <a:gd name="T8" fmla="*/ 117 w 4057"/>
                  <a:gd name="T9" fmla="*/ 1329 h 2330"/>
                  <a:gd name="T10" fmla="*/ 0 w 4057"/>
                  <a:gd name="T11" fmla="*/ 1350 h 2330"/>
                  <a:gd name="T12" fmla="*/ 0 w 4057"/>
                  <a:gd name="T13" fmla="*/ 1388 h 2330"/>
                  <a:gd name="T14" fmla="*/ 0 w 4057"/>
                  <a:gd name="T15" fmla="*/ 1388 h 2330"/>
                  <a:gd name="T16" fmla="*/ 13 w 4057"/>
                  <a:gd name="T17" fmla="*/ 1407 h 2330"/>
                  <a:gd name="T18" fmla="*/ 1591 w 4057"/>
                  <a:gd name="T19" fmla="*/ 2319 h 2330"/>
                  <a:gd name="T20" fmla="*/ 1667 w 4057"/>
                  <a:gd name="T21" fmla="*/ 2315 h 2330"/>
                  <a:gd name="T22" fmla="*/ 4039 w 4057"/>
                  <a:gd name="T23" fmla="*/ 944 h 2330"/>
                  <a:gd name="T24" fmla="*/ 4057 w 4057"/>
                  <a:gd name="T25" fmla="*/ 919 h 2330"/>
                  <a:gd name="T26" fmla="*/ 4057 w 4057"/>
                  <a:gd name="T27" fmla="*/ 919 h 2330"/>
                  <a:gd name="T28" fmla="*/ 4057 w 4057"/>
                  <a:gd name="T29" fmla="*/ 880 h 2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57" h="2330">
                    <a:moveTo>
                      <a:pt x="4057" y="880"/>
                    </a:moveTo>
                    <a:cubicBezTo>
                      <a:pt x="3991" y="892"/>
                      <a:pt x="3991" y="892"/>
                      <a:pt x="3991" y="892"/>
                    </a:cubicBezTo>
                    <a:cubicBezTo>
                      <a:pt x="2467" y="11"/>
                      <a:pt x="2467" y="11"/>
                      <a:pt x="2467" y="11"/>
                    </a:cubicBezTo>
                    <a:cubicBezTo>
                      <a:pt x="2447" y="0"/>
                      <a:pt x="2413" y="2"/>
                      <a:pt x="2391" y="15"/>
                    </a:cubicBezTo>
                    <a:cubicBezTo>
                      <a:pt x="117" y="1329"/>
                      <a:pt x="117" y="1329"/>
                      <a:pt x="117" y="1329"/>
                    </a:cubicBezTo>
                    <a:cubicBezTo>
                      <a:pt x="0" y="1350"/>
                      <a:pt x="0" y="1350"/>
                      <a:pt x="0" y="1350"/>
                    </a:cubicBezTo>
                    <a:cubicBezTo>
                      <a:pt x="0" y="1388"/>
                      <a:pt x="0" y="1388"/>
                      <a:pt x="0" y="1388"/>
                    </a:cubicBezTo>
                    <a:cubicBezTo>
                      <a:pt x="0" y="1388"/>
                      <a:pt x="0" y="1388"/>
                      <a:pt x="0" y="1388"/>
                    </a:cubicBezTo>
                    <a:cubicBezTo>
                      <a:pt x="0" y="1395"/>
                      <a:pt x="4" y="1402"/>
                      <a:pt x="13" y="1407"/>
                    </a:cubicBezTo>
                    <a:cubicBezTo>
                      <a:pt x="1591" y="2319"/>
                      <a:pt x="1591" y="2319"/>
                      <a:pt x="1591" y="2319"/>
                    </a:cubicBezTo>
                    <a:cubicBezTo>
                      <a:pt x="1610" y="2330"/>
                      <a:pt x="1644" y="2328"/>
                      <a:pt x="1667" y="2315"/>
                    </a:cubicBezTo>
                    <a:cubicBezTo>
                      <a:pt x="4039" y="944"/>
                      <a:pt x="4039" y="944"/>
                      <a:pt x="4039" y="944"/>
                    </a:cubicBezTo>
                    <a:cubicBezTo>
                      <a:pt x="4051" y="937"/>
                      <a:pt x="4057" y="928"/>
                      <a:pt x="4057" y="919"/>
                    </a:cubicBezTo>
                    <a:cubicBezTo>
                      <a:pt x="4057" y="919"/>
                      <a:pt x="4057" y="919"/>
                      <a:pt x="4057" y="919"/>
                    </a:cubicBezTo>
                    <a:lnTo>
                      <a:pt x="4057" y="88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Freeform 483">
                <a:extLst>
                  <a:ext uri="{FF2B5EF4-FFF2-40B4-BE49-F238E27FC236}">
                    <a16:creationId xmlns:a16="http://schemas.microsoft.com/office/drawing/2014/main" id="{4C428E5E-3CF6-4FAF-ABFF-6ACA4F471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004" y="1778329"/>
                <a:ext cx="2695495" cy="3201883"/>
              </a:xfrm>
              <a:custGeom>
                <a:avLst/>
                <a:gdLst>
                  <a:gd name="T0" fmla="*/ 2660 w 2663"/>
                  <a:gd name="T1" fmla="*/ 1725 h 3171"/>
                  <a:gd name="T2" fmla="*/ 2465 w 2663"/>
                  <a:gd name="T3" fmla="*/ 51 h 3171"/>
                  <a:gd name="T4" fmla="*/ 2463 w 2663"/>
                  <a:gd name="T5" fmla="*/ 41 h 3171"/>
                  <a:gd name="T6" fmla="*/ 2480 w 2663"/>
                  <a:gd name="T7" fmla="*/ 33 h 3171"/>
                  <a:gd name="T8" fmla="*/ 2441 w 2663"/>
                  <a:gd name="T9" fmla="*/ 11 h 3171"/>
                  <a:gd name="T10" fmla="*/ 2441 w 2663"/>
                  <a:gd name="T11" fmla="*/ 11 h 3171"/>
                  <a:gd name="T12" fmla="*/ 2384 w 2663"/>
                  <a:gd name="T13" fmla="*/ 11 h 3171"/>
                  <a:gd name="T14" fmla="*/ 35 w 2663"/>
                  <a:gd name="T15" fmla="*/ 1368 h 3171"/>
                  <a:gd name="T16" fmla="*/ 3 w 2663"/>
                  <a:gd name="T17" fmla="*/ 1431 h 3171"/>
                  <a:gd name="T18" fmla="*/ 198 w 2663"/>
                  <a:gd name="T19" fmla="*/ 3105 h 3171"/>
                  <a:gd name="T20" fmla="*/ 229 w 2663"/>
                  <a:gd name="T21" fmla="*/ 3149 h 3171"/>
                  <a:gd name="T22" fmla="*/ 267 w 2663"/>
                  <a:gd name="T23" fmla="*/ 3171 h 3171"/>
                  <a:gd name="T24" fmla="*/ 261 w 2663"/>
                  <a:gd name="T25" fmla="*/ 3151 h 3171"/>
                  <a:gd name="T26" fmla="*/ 279 w 2663"/>
                  <a:gd name="T27" fmla="*/ 3145 h 3171"/>
                  <a:gd name="T28" fmla="*/ 2628 w 2663"/>
                  <a:gd name="T29" fmla="*/ 1788 h 3171"/>
                  <a:gd name="T30" fmla="*/ 2660 w 2663"/>
                  <a:gd name="T31" fmla="*/ 1725 h 3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63" h="3171">
                    <a:moveTo>
                      <a:pt x="2660" y="1725"/>
                    </a:moveTo>
                    <a:cubicBezTo>
                      <a:pt x="2465" y="51"/>
                      <a:pt x="2465" y="51"/>
                      <a:pt x="2465" y="51"/>
                    </a:cubicBezTo>
                    <a:cubicBezTo>
                      <a:pt x="2465" y="48"/>
                      <a:pt x="2464" y="44"/>
                      <a:pt x="2463" y="41"/>
                    </a:cubicBezTo>
                    <a:cubicBezTo>
                      <a:pt x="2480" y="33"/>
                      <a:pt x="2480" y="33"/>
                      <a:pt x="2480" y="33"/>
                    </a:cubicBezTo>
                    <a:cubicBezTo>
                      <a:pt x="2441" y="11"/>
                      <a:pt x="2441" y="11"/>
                      <a:pt x="2441" y="11"/>
                    </a:cubicBezTo>
                    <a:cubicBezTo>
                      <a:pt x="2441" y="11"/>
                      <a:pt x="2441" y="11"/>
                      <a:pt x="2441" y="11"/>
                    </a:cubicBezTo>
                    <a:cubicBezTo>
                      <a:pt x="2424" y="2"/>
                      <a:pt x="2403" y="0"/>
                      <a:pt x="2384" y="11"/>
                    </a:cubicBezTo>
                    <a:cubicBezTo>
                      <a:pt x="35" y="1368"/>
                      <a:pt x="35" y="1368"/>
                      <a:pt x="35" y="1368"/>
                    </a:cubicBezTo>
                    <a:cubicBezTo>
                      <a:pt x="13" y="1381"/>
                      <a:pt x="0" y="1406"/>
                      <a:pt x="3" y="1431"/>
                    </a:cubicBezTo>
                    <a:cubicBezTo>
                      <a:pt x="198" y="3105"/>
                      <a:pt x="198" y="3105"/>
                      <a:pt x="198" y="3105"/>
                    </a:cubicBezTo>
                    <a:cubicBezTo>
                      <a:pt x="200" y="3125"/>
                      <a:pt x="213" y="3141"/>
                      <a:pt x="229" y="3149"/>
                    </a:cubicBezTo>
                    <a:cubicBezTo>
                      <a:pt x="267" y="3171"/>
                      <a:pt x="267" y="3171"/>
                      <a:pt x="267" y="3171"/>
                    </a:cubicBezTo>
                    <a:cubicBezTo>
                      <a:pt x="261" y="3151"/>
                      <a:pt x="261" y="3151"/>
                      <a:pt x="261" y="3151"/>
                    </a:cubicBezTo>
                    <a:cubicBezTo>
                      <a:pt x="267" y="3150"/>
                      <a:pt x="273" y="3148"/>
                      <a:pt x="279" y="3145"/>
                    </a:cubicBezTo>
                    <a:cubicBezTo>
                      <a:pt x="2628" y="1788"/>
                      <a:pt x="2628" y="1788"/>
                      <a:pt x="2628" y="1788"/>
                    </a:cubicBezTo>
                    <a:cubicBezTo>
                      <a:pt x="2651" y="1775"/>
                      <a:pt x="2663" y="1750"/>
                      <a:pt x="2660" y="1725"/>
                    </a:cubicBezTo>
                  </a:path>
                </a:pathLst>
              </a:custGeom>
              <a:gradFill>
                <a:gsLst>
                  <a:gs pos="35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1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Freeform 484">
                <a:extLst>
                  <a:ext uri="{FF2B5EF4-FFF2-40B4-BE49-F238E27FC236}">
                    <a16:creationId xmlns:a16="http://schemas.microsoft.com/office/drawing/2014/main" id="{93B605BD-AA0C-4A43-AC6E-BBA12E35B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782" y="4564945"/>
                <a:ext cx="4106354" cy="1434013"/>
              </a:xfrm>
              <a:custGeom>
                <a:avLst/>
                <a:gdLst>
                  <a:gd name="T0" fmla="*/ 4039 w 4057"/>
                  <a:gd name="T1" fmla="*/ 25 h 1420"/>
                  <a:gd name="T2" fmla="*/ 1667 w 4057"/>
                  <a:gd name="T3" fmla="*/ 1396 h 1420"/>
                  <a:gd name="T4" fmla="*/ 1591 w 4057"/>
                  <a:gd name="T5" fmla="*/ 1399 h 1420"/>
                  <a:gd name="T6" fmla="*/ 13 w 4057"/>
                  <a:gd name="T7" fmla="*/ 488 h 1420"/>
                  <a:gd name="T8" fmla="*/ 0 w 4057"/>
                  <a:gd name="T9" fmla="*/ 468 h 1420"/>
                  <a:gd name="T10" fmla="*/ 0 w 4057"/>
                  <a:gd name="T11" fmla="*/ 468 h 1420"/>
                  <a:gd name="T12" fmla="*/ 0 w 4057"/>
                  <a:gd name="T13" fmla="*/ 478 h 1420"/>
                  <a:gd name="T14" fmla="*/ 0 w 4057"/>
                  <a:gd name="T15" fmla="*/ 478 h 1420"/>
                  <a:gd name="T16" fmla="*/ 13 w 4057"/>
                  <a:gd name="T17" fmla="*/ 498 h 1420"/>
                  <a:gd name="T18" fmla="*/ 1591 w 4057"/>
                  <a:gd name="T19" fmla="*/ 1409 h 1420"/>
                  <a:gd name="T20" fmla="*/ 1667 w 4057"/>
                  <a:gd name="T21" fmla="*/ 1406 h 1420"/>
                  <a:gd name="T22" fmla="*/ 4039 w 4057"/>
                  <a:gd name="T23" fmla="*/ 34 h 1420"/>
                  <a:gd name="T24" fmla="*/ 4057 w 4057"/>
                  <a:gd name="T25" fmla="*/ 10 h 1420"/>
                  <a:gd name="T26" fmla="*/ 4057 w 4057"/>
                  <a:gd name="T27" fmla="*/ 10 h 1420"/>
                  <a:gd name="T28" fmla="*/ 4057 w 4057"/>
                  <a:gd name="T29" fmla="*/ 0 h 1420"/>
                  <a:gd name="T30" fmla="*/ 4057 w 4057"/>
                  <a:gd name="T31" fmla="*/ 0 h 1420"/>
                  <a:gd name="T32" fmla="*/ 4039 w 4057"/>
                  <a:gd name="T33" fmla="*/ 25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57" h="1420">
                    <a:moveTo>
                      <a:pt x="4039" y="25"/>
                    </a:moveTo>
                    <a:cubicBezTo>
                      <a:pt x="1667" y="1396"/>
                      <a:pt x="1667" y="1396"/>
                      <a:pt x="1667" y="1396"/>
                    </a:cubicBezTo>
                    <a:cubicBezTo>
                      <a:pt x="1644" y="1409"/>
                      <a:pt x="1610" y="1410"/>
                      <a:pt x="1591" y="1399"/>
                    </a:cubicBezTo>
                    <a:cubicBezTo>
                      <a:pt x="13" y="488"/>
                      <a:pt x="13" y="488"/>
                      <a:pt x="13" y="488"/>
                    </a:cubicBezTo>
                    <a:cubicBezTo>
                      <a:pt x="4" y="483"/>
                      <a:pt x="0" y="476"/>
                      <a:pt x="0" y="468"/>
                    </a:cubicBezTo>
                    <a:cubicBezTo>
                      <a:pt x="0" y="468"/>
                      <a:pt x="0" y="468"/>
                      <a:pt x="0" y="468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6"/>
                      <a:pt x="4" y="493"/>
                      <a:pt x="13" y="498"/>
                    </a:cubicBezTo>
                    <a:cubicBezTo>
                      <a:pt x="1591" y="1409"/>
                      <a:pt x="1591" y="1409"/>
                      <a:pt x="1591" y="1409"/>
                    </a:cubicBezTo>
                    <a:cubicBezTo>
                      <a:pt x="1610" y="1420"/>
                      <a:pt x="1644" y="1419"/>
                      <a:pt x="1667" y="1406"/>
                    </a:cubicBezTo>
                    <a:cubicBezTo>
                      <a:pt x="4039" y="34"/>
                      <a:pt x="4039" y="34"/>
                      <a:pt x="4039" y="34"/>
                    </a:cubicBezTo>
                    <a:cubicBezTo>
                      <a:pt x="4051" y="27"/>
                      <a:pt x="4057" y="18"/>
                      <a:pt x="4057" y="10"/>
                    </a:cubicBezTo>
                    <a:cubicBezTo>
                      <a:pt x="4057" y="10"/>
                      <a:pt x="4057" y="10"/>
                      <a:pt x="4057" y="10"/>
                    </a:cubicBezTo>
                    <a:cubicBezTo>
                      <a:pt x="4057" y="0"/>
                      <a:pt x="4057" y="0"/>
                      <a:pt x="4057" y="0"/>
                    </a:cubicBezTo>
                    <a:cubicBezTo>
                      <a:pt x="4057" y="0"/>
                      <a:pt x="4057" y="0"/>
                      <a:pt x="4057" y="0"/>
                    </a:cubicBezTo>
                    <a:cubicBezTo>
                      <a:pt x="4057" y="8"/>
                      <a:pt x="4051" y="17"/>
                      <a:pt x="4039" y="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Freeform 485">
                <a:extLst>
                  <a:ext uri="{FF2B5EF4-FFF2-40B4-BE49-F238E27FC236}">
                    <a16:creationId xmlns:a16="http://schemas.microsoft.com/office/drawing/2014/main" id="{11C97482-D956-40A2-AF4B-C1D4D03D0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313" y="3599228"/>
                <a:ext cx="4120545" cy="2374338"/>
              </a:xfrm>
              <a:custGeom>
                <a:avLst/>
                <a:gdLst>
                  <a:gd name="T0" fmla="*/ 1598 w 4071"/>
                  <a:gd name="T1" fmla="*/ 2341 h 2352"/>
                  <a:gd name="T2" fmla="*/ 20 w 4071"/>
                  <a:gd name="T3" fmla="*/ 1429 h 2352"/>
                  <a:gd name="T4" fmla="*/ 25 w 4071"/>
                  <a:gd name="T5" fmla="*/ 1386 h 2352"/>
                  <a:gd name="T6" fmla="*/ 2398 w 4071"/>
                  <a:gd name="T7" fmla="*/ 14 h 2352"/>
                  <a:gd name="T8" fmla="*/ 2474 w 4071"/>
                  <a:gd name="T9" fmla="*/ 11 h 2352"/>
                  <a:gd name="T10" fmla="*/ 4051 w 4071"/>
                  <a:gd name="T11" fmla="*/ 922 h 2352"/>
                  <a:gd name="T12" fmla="*/ 4046 w 4071"/>
                  <a:gd name="T13" fmla="*/ 966 h 2352"/>
                  <a:gd name="T14" fmla="*/ 1674 w 4071"/>
                  <a:gd name="T15" fmla="*/ 2338 h 2352"/>
                  <a:gd name="T16" fmla="*/ 1598 w 4071"/>
                  <a:gd name="T17" fmla="*/ 2341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1" h="2352">
                    <a:moveTo>
                      <a:pt x="1598" y="2341"/>
                    </a:moveTo>
                    <a:cubicBezTo>
                      <a:pt x="20" y="1429"/>
                      <a:pt x="20" y="1429"/>
                      <a:pt x="20" y="1429"/>
                    </a:cubicBezTo>
                    <a:cubicBezTo>
                      <a:pt x="0" y="1418"/>
                      <a:pt x="3" y="1399"/>
                      <a:pt x="25" y="1386"/>
                    </a:cubicBezTo>
                    <a:cubicBezTo>
                      <a:pt x="2398" y="14"/>
                      <a:pt x="2398" y="14"/>
                      <a:pt x="2398" y="14"/>
                    </a:cubicBezTo>
                    <a:cubicBezTo>
                      <a:pt x="2420" y="1"/>
                      <a:pt x="2454" y="0"/>
                      <a:pt x="2474" y="11"/>
                    </a:cubicBezTo>
                    <a:cubicBezTo>
                      <a:pt x="4051" y="922"/>
                      <a:pt x="4051" y="922"/>
                      <a:pt x="4051" y="922"/>
                    </a:cubicBezTo>
                    <a:cubicBezTo>
                      <a:pt x="4071" y="933"/>
                      <a:pt x="4068" y="953"/>
                      <a:pt x="4046" y="966"/>
                    </a:cubicBezTo>
                    <a:cubicBezTo>
                      <a:pt x="1674" y="2338"/>
                      <a:pt x="1674" y="2338"/>
                      <a:pt x="1674" y="2338"/>
                    </a:cubicBezTo>
                    <a:cubicBezTo>
                      <a:pt x="1651" y="2351"/>
                      <a:pt x="1617" y="2352"/>
                      <a:pt x="1598" y="2341"/>
                    </a:cubicBezTo>
                    <a:close/>
                  </a:path>
                </a:pathLst>
              </a:custGeom>
              <a:gradFill flip="none" rotWithShape="1">
                <a:gsLst>
                  <a:gs pos="18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3200000" scaled="0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Freeform 486">
                <a:extLst>
                  <a:ext uri="{FF2B5EF4-FFF2-40B4-BE49-F238E27FC236}">
                    <a16:creationId xmlns:a16="http://schemas.microsoft.com/office/drawing/2014/main" id="{2D9717EB-0D5E-43D7-8BF9-AC67DE02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3082" y="1792520"/>
                <a:ext cx="2699230" cy="3207857"/>
              </a:xfrm>
              <a:custGeom>
                <a:avLst/>
                <a:gdLst>
                  <a:gd name="T0" fmla="*/ 2633 w 2667"/>
                  <a:gd name="T1" fmla="*/ 1800 h 3177"/>
                  <a:gd name="T2" fmla="*/ 283 w 2667"/>
                  <a:gd name="T3" fmla="*/ 3156 h 3177"/>
                  <a:gd name="T4" fmla="*/ 198 w 2667"/>
                  <a:gd name="T5" fmla="*/ 3114 h 3177"/>
                  <a:gd name="T6" fmla="*/ 3 w 2667"/>
                  <a:gd name="T7" fmla="*/ 1440 h 3177"/>
                  <a:gd name="T8" fmla="*/ 35 w 2667"/>
                  <a:gd name="T9" fmla="*/ 1377 h 3177"/>
                  <a:gd name="T10" fmla="*/ 2384 w 2667"/>
                  <a:gd name="T11" fmla="*/ 20 h 3177"/>
                  <a:gd name="T12" fmla="*/ 2469 w 2667"/>
                  <a:gd name="T13" fmla="*/ 63 h 3177"/>
                  <a:gd name="T14" fmla="*/ 2664 w 2667"/>
                  <a:gd name="T15" fmla="*/ 1737 h 3177"/>
                  <a:gd name="T16" fmla="*/ 2633 w 2667"/>
                  <a:gd name="T17" fmla="*/ 1800 h 3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67" h="3177">
                    <a:moveTo>
                      <a:pt x="2633" y="1800"/>
                    </a:moveTo>
                    <a:cubicBezTo>
                      <a:pt x="283" y="3156"/>
                      <a:pt x="283" y="3156"/>
                      <a:pt x="283" y="3156"/>
                    </a:cubicBezTo>
                    <a:cubicBezTo>
                      <a:pt x="248" y="3177"/>
                      <a:pt x="203" y="3154"/>
                      <a:pt x="198" y="3114"/>
                    </a:cubicBezTo>
                    <a:cubicBezTo>
                      <a:pt x="3" y="1440"/>
                      <a:pt x="3" y="1440"/>
                      <a:pt x="3" y="1440"/>
                    </a:cubicBezTo>
                    <a:cubicBezTo>
                      <a:pt x="0" y="1415"/>
                      <a:pt x="13" y="1390"/>
                      <a:pt x="35" y="1377"/>
                    </a:cubicBezTo>
                    <a:cubicBezTo>
                      <a:pt x="2384" y="20"/>
                      <a:pt x="2384" y="20"/>
                      <a:pt x="2384" y="20"/>
                    </a:cubicBezTo>
                    <a:cubicBezTo>
                      <a:pt x="2420" y="0"/>
                      <a:pt x="2465" y="22"/>
                      <a:pt x="2469" y="63"/>
                    </a:cubicBezTo>
                    <a:cubicBezTo>
                      <a:pt x="2664" y="1737"/>
                      <a:pt x="2664" y="1737"/>
                      <a:pt x="2664" y="1737"/>
                    </a:cubicBezTo>
                    <a:cubicBezTo>
                      <a:pt x="2667" y="1762"/>
                      <a:pt x="2655" y="1787"/>
                      <a:pt x="2633" y="1800"/>
                    </a:cubicBezTo>
                  </a:path>
                </a:pathLst>
              </a:custGeom>
              <a:gradFill>
                <a:gsLst>
                  <a:gs pos="0">
                    <a:schemeClr val="accent3">
                      <a:lumMod val="50000"/>
                    </a:schemeClr>
                  </a:gs>
                  <a:gs pos="100000">
                    <a:schemeClr val="accent3">
                      <a:lumMod val="50000"/>
                      <a:alpha val="71000"/>
                    </a:schemeClr>
                  </a:gs>
                </a:gsLst>
                <a:lin ang="11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487">
                <a:extLst>
                  <a:ext uri="{FF2B5EF4-FFF2-40B4-BE49-F238E27FC236}">
                    <a16:creationId xmlns:a16="http://schemas.microsoft.com/office/drawing/2014/main" id="{291F4816-7AD3-4878-92D6-C9E91E75B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486" y="3173504"/>
                <a:ext cx="55269" cy="54522"/>
              </a:xfrm>
              <a:custGeom>
                <a:avLst/>
                <a:gdLst>
                  <a:gd name="T0" fmla="*/ 14 w 55"/>
                  <a:gd name="T1" fmla="*/ 0 h 54"/>
                  <a:gd name="T2" fmla="*/ 0 w 55"/>
                  <a:gd name="T3" fmla="*/ 31 h 54"/>
                  <a:gd name="T4" fmla="*/ 40 w 55"/>
                  <a:gd name="T5" fmla="*/ 54 h 54"/>
                  <a:gd name="T6" fmla="*/ 55 w 55"/>
                  <a:gd name="T7" fmla="*/ 23 h 54"/>
                  <a:gd name="T8" fmla="*/ 14 w 55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4">
                    <a:moveTo>
                      <a:pt x="14" y="0"/>
                    </a:moveTo>
                    <a:cubicBezTo>
                      <a:pt x="7" y="9"/>
                      <a:pt x="2" y="19"/>
                      <a:pt x="0" y="31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42" y="42"/>
                      <a:pt x="47" y="32"/>
                      <a:pt x="55" y="23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solidFill>
                <a:srgbClr val="4AC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Freeform 488">
                <a:extLst>
                  <a:ext uri="{FF2B5EF4-FFF2-40B4-BE49-F238E27FC236}">
                    <a16:creationId xmlns:a16="http://schemas.microsoft.com/office/drawing/2014/main" id="{A868C63F-7AAA-4F77-BD29-789BF126E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817" y="3197405"/>
                <a:ext cx="14937" cy="30622"/>
              </a:xfrm>
              <a:custGeom>
                <a:avLst/>
                <a:gdLst>
                  <a:gd name="T0" fmla="*/ 15 w 15"/>
                  <a:gd name="T1" fmla="*/ 0 h 31"/>
                  <a:gd name="T2" fmla="*/ 0 w 15"/>
                  <a:gd name="T3" fmla="*/ 31 h 31"/>
                  <a:gd name="T4" fmla="*/ 0 w 15"/>
                  <a:gd name="T5" fmla="*/ 31 h 31"/>
                  <a:gd name="T6" fmla="*/ 15 w 15"/>
                  <a:gd name="T7" fmla="*/ 0 h 31"/>
                  <a:gd name="T8" fmla="*/ 15 w 15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1">
                    <a:moveTo>
                      <a:pt x="15" y="0"/>
                    </a:moveTo>
                    <a:cubicBezTo>
                      <a:pt x="7" y="9"/>
                      <a:pt x="2" y="19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19"/>
                      <a:pt x="7" y="9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42B6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1AD01BF-DA82-4248-AFE9-217E44B60901}"/>
                  </a:ext>
                </a:extLst>
              </p:cNvPr>
              <p:cNvGrpSpPr/>
              <p:nvPr/>
            </p:nvGrpSpPr>
            <p:grpSpPr>
              <a:xfrm>
                <a:off x="3369796" y="3946527"/>
                <a:ext cx="2397491" cy="1383971"/>
                <a:chOff x="3804170" y="3751465"/>
                <a:chExt cx="1869405" cy="1079129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71" name="Freeform 489">
                  <a:extLst>
                    <a:ext uri="{FF2B5EF4-FFF2-40B4-BE49-F238E27FC236}">
                      <a16:creationId xmlns:a16="http://schemas.microsoft.com/office/drawing/2014/main" id="{7D5DD8E4-BF81-464D-9AC2-808D29395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4170" y="4498062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9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" name="Freeform 490">
                  <a:extLst>
                    <a:ext uri="{FF2B5EF4-FFF2-40B4-BE49-F238E27FC236}">
                      <a16:creationId xmlns:a16="http://schemas.microsoft.com/office/drawing/2014/main" id="{4F2F2566-8968-4297-AD5C-AE46443799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6307" y="4335581"/>
                  <a:ext cx="581787" cy="334862"/>
                </a:xfrm>
                <a:custGeom>
                  <a:avLst/>
                  <a:gdLst>
                    <a:gd name="T0" fmla="*/ 730 w 737"/>
                    <a:gd name="T1" fmla="*/ 52 h 426"/>
                    <a:gd name="T2" fmla="*/ 90 w 737"/>
                    <a:gd name="T3" fmla="*/ 422 h 426"/>
                    <a:gd name="T4" fmla="*/ 69 w 737"/>
                    <a:gd name="T5" fmla="*/ 422 h 426"/>
                    <a:gd name="T6" fmla="*/ 5 w 737"/>
                    <a:gd name="T7" fmla="*/ 386 h 426"/>
                    <a:gd name="T8" fmla="*/ 6 w 737"/>
                    <a:gd name="T9" fmla="*/ 374 h 426"/>
                    <a:gd name="T10" fmla="*/ 647 w 737"/>
                    <a:gd name="T11" fmla="*/ 4 h 426"/>
                    <a:gd name="T12" fmla="*/ 667 w 737"/>
                    <a:gd name="T13" fmla="*/ 3 h 426"/>
                    <a:gd name="T14" fmla="*/ 731 w 737"/>
                    <a:gd name="T15" fmla="*/ 40 h 426"/>
                    <a:gd name="T16" fmla="*/ 730 w 737"/>
                    <a:gd name="T17" fmla="*/ 52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7" h="426">
                      <a:moveTo>
                        <a:pt x="730" y="52"/>
                      </a:moveTo>
                      <a:cubicBezTo>
                        <a:pt x="90" y="422"/>
                        <a:pt x="90" y="422"/>
                        <a:pt x="90" y="422"/>
                      </a:cubicBezTo>
                      <a:cubicBezTo>
                        <a:pt x="83" y="425"/>
                        <a:pt x="74" y="426"/>
                        <a:pt x="69" y="422"/>
                      </a:cubicBezTo>
                      <a:cubicBezTo>
                        <a:pt x="5" y="386"/>
                        <a:pt x="5" y="386"/>
                        <a:pt x="5" y="386"/>
                      </a:cubicBezTo>
                      <a:cubicBezTo>
                        <a:pt x="0" y="383"/>
                        <a:pt x="0" y="377"/>
                        <a:pt x="6" y="374"/>
                      </a:cubicBezTo>
                      <a:cubicBezTo>
                        <a:pt x="647" y="4"/>
                        <a:pt x="647" y="4"/>
                        <a:pt x="647" y="4"/>
                      </a:cubicBezTo>
                      <a:cubicBezTo>
                        <a:pt x="653" y="1"/>
                        <a:pt x="662" y="0"/>
                        <a:pt x="667" y="3"/>
                      </a:cubicBezTo>
                      <a:cubicBezTo>
                        <a:pt x="731" y="40"/>
                        <a:pt x="731" y="40"/>
                        <a:pt x="731" y="40"/>
                      </a:cubicBezTo>
                      <a:cubicBezTo>
                        <a:pt x="737" y="43"/>
                        <a:pt x="736" y="48"/>
                        <a:pt x="73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" name="Freeform 491">
                  <a:extLst>
                    <a:ext uri="{FF2B5EF4-FFF2-40B4-BE49-F238E27FC236}">
                      <a16:creationId xmlns:a16="http://schemas.microsoft.com/office/drawing/2014/main" id="{4B56DC00-EF1B-431A-A1D4-06422B9A61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7930" y="4119522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89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9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" name="Freeform 492">
                  <a:extLst>
                    <a:ext uri="{FF2B5EF4-FFF2-40B4-BE49-F238E27FC236}">
                      <a16:creationId xmlns:a16="http://schemas.microsoft.com/office/drawing/2014/main" id="{4F0FFFC6-1DF2-41EC-BD7F-7D81E2E405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52856" y="4065362"/>
                  <a:ext cx="124627" cy="71049"/>
                </a:xfrm>
                <a:custGeom>
                  <a:avLst/>
                  <a:gdLst>
                    <a:gd name="T0" fmla="*/ 151 w 158"/>
                    <a:gd name="T1" fmla="*/ 51 h 90"/>
                    <a:gd name="T2" fmla="*/ 90 w 158"/>
                    <a:gd name="T3" fmla="*/ 86 h 90"/>
                    <a:gd name="T4" fmla="*/ 69 w 158"/>
                    <a:gd name="T5" fmla="*/ 87 h 90"/>
                    <a:gd name="T6" fmla="*/ 6 w 158"/>
                    <a:gd name="T7" fmla="*/ 51 h 90"/>
                    <a:gd name="T8" fmla="*/ 7 w 158"/>
                    <a:gd name="T9" fmla="*/ 39 h 90"/>
                    <a:gd name="T10" fmla="*/ 68 w 158"/>
                    <a:gd name="T11" fmla="*/ 3 h 90"/>
                    <a:gd name="T12" fmla="*/ 89 w 158"/>
                    <a:gd name="T13" fmla="*/ 3 h 90"/>
                    <a:gd name="T14" fmla="*/ 152 w 158"/>
                    <a:gd name="T15" fmla="*/ 39 h 90"/>
                    <a:gd name="T16" fmla="*/ 151 w 158"/>
                    <a:gd name="T17" fmla="*/ 51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0">
                      <a:moveTo>
                        <a:pt x="151" y="51"/>
                      </a:moveTo>
                      <a:cubicBezTo>
                        <a:pt x="90" y="86"/>
                        <a:pt x="90" y="86"/>
                        <a:pt x="90" y="86"/>
                      </a:cubicBezTo>
                      <a:cubicBezTo>
                        <a:pt x="84" y="90"/>
                        <a:pt x="75" y="90"/>
                        <a:pt x="69" y="87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7"/>
                        <a:pt x="1" y="42"/>
                        <a:pt x="7" y="39"/>
                      </a:cubicBezTo>
                      <a:cubicBezTo>
                        <a:pt x="68" y="3"/>
                        <a:pt x="68" y="3"/>
                        <a:pt x="68" y="3"/>
                      </a:cubicBezTo>
                      <a:cubicBezTo>
                        <a:pt x="74" y="0"/>
                        <a:pt x="83" y="0"/>
                        <a:pt x="89" y="3"/>
                      </a:cubicBezTo>
                      <a:cubicBezTo>
                        <a:pt x="152" y="39"/>
                        <a:pt x="152" y="39"/>
                        <a:pt x="152" y="39"/>
                      </a:cubicBezTo>
                      <a:cubicBezTo>
                        <a:pt x="158" y="42"/>
                        <a:pt x="157" y="48"/>
                        <a:pt x="1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5" name="Freeform 493">
                  <a:extLst>
                    <a:ext uri="{FF2B5EF4-FFF2-40B4-BE49-F238E27FC236}">
                      <a16:creationId xmlns:a16="http://schemas.microsoft.com/office/drawing/2014/main" id="{79B524C5-0008-4331-8FE1-156E794E8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8413" y="4016443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5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3 h 91"/>
                    <a:gd name="T14" fmla="*/ 152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2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0"/>
                        <a:pt x="83" y="0"/>
                        <a:pt x="89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8" y="43"/>
                        <a:pt x="157" y="48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6" name="Freeform 494">
                  <a:extLst>
                    <a:ext uri="{FF2B5EF4-FFF2-40B4-BE49-F238E27FC236}">
                      <a16:creationId xmlns:a16="http://schemas.microsoft.com/office/drawing/2014/main" id="{144878B8-8025-48A3-AEC7-C9FDAFA110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9530" y="4009455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7" name="Freeform 495">
                  <a:extLst>
                    <a:ext uri="{FF2B5EF4-FFF2-40B4-BE49-F238E27FC236}">
                      <a16:creationId xmlns:a16="http://schemas.microsoft.com/office/drawing/2014/main" id="{9B4C42A3-4345-44D5-97E0-76950EC818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8518" y="4733921"/>
                  <a:ext cx="167722" cy="96673"/>
                </a:xfrm>
                <a:custGeom>
                  <a:avLst/>
                  <a:gdLst>
                    <a:gd name="T0" fmla="*/ 206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5 w 213"/>
                    <a:gd name="T7" fmla="*/ 83 h 123"/>
                    <a:gd name="T8" fmla="*/ 7 w 213"/>
                    <a:gd name="T9" fmla="*/ 71 h 123"/>
                    <a:gd name="T10" fmla="*/ 123 w 213"/>
                    <a:gd name="T11" fmla="*/ 4 h 123"/>
                    <a:gd name="T12" fmla="*/ 144 w 213"/>
                    <a:gd name="T13" fmla="*/ 3 h 123"/>
                    <a:gd name="T14" fmla="*/ 207 w 213"/>
                    <a:gd name="T15" fmla="*/ 40 h 123"/>
                    <a:gd name="T16" fmla="*/ 206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6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2"/>
                        <a:pt x="74" y="123"/>
                        <a:pt x="69" y="120"/>
                      </a:cubicBezTo>
                      <a:cubicBezTo>
                        <a:pt x="5" y="83"/>
                        <a:pt x="5" y="83"/>
                        <a:pt x="5" y="83"/>
                      </a:cubicBezTo>
                      <a:cubicBezTo>
                        <a:pt x="0" y="80"/>
                        <a:pt x="0" y="74"/>
                        <a:pt x="7" y="71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29" y="0"/>
                        <a:pt x="138" y="0"/>
                        <a:pt x="144" y="3"/>
                      </a:cubicBezTo>
                      <a:cubicBezTo>
                        <a:pt x="207" y="40"/>
                        <a:pt x="207" y="40"/>
                        <a:pt x="207" y="40"/>
                      </a:cubicBezTo>
                      <a:cubicBezTo>
                        <a:pt x="213" y="43"/>
                        <a:pt x="212" y="48"/>
                        <a:pt x="20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8" name="Freeform 496">
                  <a:extLst>
                    <a:ext uri="{FF2B5EF4-FFF2-40B4-BE49-F238E27FC236}">
                      <a16:creationId xmlns:a16="http://schemas.microsoft.com/office/drawing/2014/main" id="{C4D6F7D8-93CC-4FAD-854C-05497D3D09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6539" y="4653555"/>
                  <a:ext cx="168305" cy="96673"/>
                </a:xfrm>
                <a:custGeom>
                  <a:avLst/>
                  <a:gdLst>
                    <a:gd name="T0" fmla="*/ 206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6 w 213"/>
                    <a:gd name="T7" fmla="*/ 84 h 123"/>
                    <a:gd name="T8" fmla="*/ 7 w 213"/>
                    <a:gd name="T9" fmla="*/ 72 h 123"/>
                    <a:gd name="T10" fmla="*/ 123 w 213"/>
                    <a:gd name="T11" fmla="*/ 4 h 123"/>
                    <a:gd name="T12" fmla="*/ 144 w 213"/>
                    <a:gd name="T13" fmla="*/ 4 h 123"/>
                    <a:gd name="T14" fmla="*/ 208 w 213"/>
                    <a:gd name="T15" fmla="*/ 40 h 123"/>
                    <a:gd name="T16" fmla="*/ 206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6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3"/>
                        <a:pt x="75" y="123"/>
                        <a:pt x="69" y="120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0" y="80"/>
                        <a:pt x="1" y="75"/>
                        <a:pt x="7" y="72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29" y="1"/>
                        <a:pt x="139" y="0"/>
                        <a:pt x="144" y="4"/>
                      </a:cubicBezTo>
                      <a:cubicBezTo>
                        <a:pt x="208" y="40"/>
                        <a:pt x="208" y="40"/>
                        <a:pt x="208" y="40"/>
                      </a:cubicBezTo>
                      <a:cubicBezTo>
                        <a:pt x="213" y="43"/>
                        <a:pt x="212" y="49"/>
                        <a:pt x="20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9" name="Freeform 497">
                  <a:extLst>
                    <a:ext uri="{FF2B5EF4-FFF2-40B4-BE49-F238E27FC236}">
                      <a16:creationId xmlns:a16="http://schemas.microsoft.com/office/drawing/2014/main" id="{A6C72895-D3D5-4422-973B-5D79544BD5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1887" y="4253467"/>
                  <a:ext cx="168305" cy="96673"/>
                </a:xfrm>
                <a:custGeom>
                  <a:avLst/>
                  <a:gdLst>
                    <a:gd name="T0" fmla="*/ 207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6 w 213"/>
                    <a:gd name="T7" fmla="*/ 83 h 123"/>
                    <a:gd name="T8" fmla="*/ 7 w 213"/>
                    <a:gd name="T9" fmla="*/ 71 h 123"/>
                    <a:gd name="T10" fmla="*/ 123 w 213"/>
                    <a:gd name="T11" fmla="*/ 4 h 123"/>
                    <a:gd name="T12" fmla="*/ 144 w 213"/>
                    <a:gd name="T13" fmla="*/ 3 h 123"/>
                    <a:gd name="T14" fmla="*/ 208 w 213"/>
                    <a:gd name="T15" fmla="*/ 40 h 123"/>
                    <a:gd name="T16" fmla="*/ 207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7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2"/>
                        <a:pt x="75" y="123"/>
                        <a:pt x="69" y="120"/>
                      </a:cubicBezTo>
                      <a:cubicBezTo>
                        <a:pt x="6" y="83"/>
                        <a:pt x="6" y="83"/>
                        <a:pt x="6" y="83"/>
                      </a:cubicBezTo>
                      <a:cubicBezTo>
                        <a:pt x="0" y="80"/>
                        <a:pt x="1" y="74"/>
                        <a:pt x="7" y="71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30" y="0"/>
                        <a:pt x="139" y="0"/>
                        <a:pt x="144" y="3"/>
                      </a:cubicBezTo>
                      <a:cubicBezTo>
                        <a:pt x="208" y="40"/>
                        <a:pt x="208" y="40"/>
                        <a:pt x="208" y="40"/>
                      </a:cubicBezTo>
                      <a:cubicBezTo>
                        <a:pt x="213" y="43"/>
                        <a:pt x="213" y="48"/>
                        <a:pt x="207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0" name="Freeform 498">
                  <a:extLst>
                    <a:ext uri="{FF2B5EF4-FFF2-40B4-BE49-F238E27FC236}">
                      <a16:creationId xmlns:a16="http://schemas.microsoft.com/office/drawing/2014/main" id="{DB2D0A83-3C25-41B4-9AEE-192276E0D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0491" y="4173100"/>
                  <a:ext cx="168305" cy="96673"/>
                </a:xfrm>
                <a:custGeom>
                  <a:avLst/>
                  <a:gdLst>
                    <a:gd name="T0" fmla="*/ 206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5 w 213"/>
                    <a:gd name="T7" fmla="*/ 84 h 123"/>
                    <a:gd name="T8" fmla="*/ 7 w 213"/>
                    <a:gd name="T9" fmla="*/ 71 h 123"/>
                    <a:gd name="T10" fmla="*/ 123 w 213"/>
                    <a:gd name="T11" fmla="*/ 4 h 123"/>
                    <a:gd name="T12" fmla="*/ 144 w 213"/>
                    <a:gd name="T13" fmla="*/ 4 h 123"/>
                    <a:gd name="T14" fmla="*/ 207 w 213"/>
                    <a:gd name="T15" fmla="*/ 40 h 123"/>
                    <a:gd name="T16" fmla="*/ 206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6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3"/>
                        <a:pt x="74" y="123"/>
                        <a:pt x="69" y="120"/>
                      </a:cubicBezTo>
                      <a:cubicBezTo>
                        <a:pt x="5" y="84"/>
                        <a:pt x="5" y="84"/>
                        <a:pt x="5" y="84"/>
                      </a:cubicBezTo>
                      <a:cubicBezTo>
                        <a:pt x="0" y="80"/>
                        <a:pt x="1" y="75"/>
                        <a:pt x="7" y="71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29" y="1"/>
                        <a:pt x="138" y="0"/>
                        <a:pt x="144" y="4"/>
                      </a:cubicBezTo>
                      <a:cubicBezTo>
                        <a:pt x="207" y="40"/>
                        <a:pt x="207" y="40"/>
                        <a:pt x="207" y="40"/>
                      </a:cubicBezTo>
                      <a:cubicBezTo>
                        <a:pt x="213" y="43"/>
                        <a:pt x="212" y="49"/>
                        <a:pt x="20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1" name="Freeform 499">
                  <a:extLst>
                    <a:ext uri="{FF2B5EF4-FFF2-40B4-BE49-F238E27FC236}">
                      <a16:creationId xmlns:a16="http://schemas.microsoft.com/office/drawing/2014/main" id="{C8810684-0EBD-4A30-8917-A856F220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8398" y="4403718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6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3 h 91"/>
                    <a:gd name="T14" fmla="*/ 152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5" y="91"/>
                        <a:pt x="69" y="8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0"/>
                        <a:pt x="83" y="0"/>
                        <a:pt x="89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8" y="43"/>
                        <a:pt x="157" y="48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2" name="Freeform 500">
                  <a:extLst>
                    <a:ext uri="{FF2B5EF4-FFF2-40B4-BE49-F238E27FC236}">
                      <a16:creationId xmlns:a16="http://schemas.microsoft.com/office/drawing/2014/main" id="{073BACBB-617D-4D7E-B4F8-61A844C8FF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3273" y="3804461"/>
                  <a:ext cx="1425057" cy="821140"/>
                </a:xfrm>
                <a:custGeom>
                  <a:avLst/>
                  <a:gdLst>
                    <a:gd name="T0" fmla="*/ 1799 w 1806"/>
                    <a:gd name="T1" fmla="*/ 52 h 1043"/>
                    <a:gd name="T2" fmla="*/ 90 w 1806"/>
                    <a:gd name="T3" fmla="*/ 1039 h 1043"/>
                    <a:gd name="T4" fmla="*/ 69 w 1806"/>
                    <a:gd name="T5" fmla="*/ 1040 h 1043"/>
                    <a:gd name="T6" fmla="*/ 5 w 1806"/>
                    <a:gd name="T7" fmla="*/ 1003 h 1043"/>
                    <a:gd name="T8" fmla="*/ 7 w 1806"/>
                    <a:gd name="T9" fmla="*/ 991 h 1043"/>
                    <a:gd name="T10" fmla="*/ 1716 w 1806"/>
                    <a:gd name="T11" fmla="*/ 4 h 1043"/>
                    <a:gd name="T12" fmla="*/ 1737 w 1806"/>
                    <a:gd name="T13" fmla="*/ 3 h 1043"/>
                    <a:gd name="T14" fmla="*/ 1801 w 1806"/>
                    <a:gd name="T15" fmla="*/ 40 h 1043"/>
                    <a:gd name="T16" fmla="*/ 1799 w 1806"/>
                    <a:gd name="T17" fmla="*/ 52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06" h="1043">
                      <a:moveTo>
                        <a:pt x="1799" y="52"/>
                      </a:moveTo>
                      <a:cubicBezTo>
                        <a:pt x="90" y="1039"/>
                        <a:pt x="90" y="1039"/>
                        <a:pt x="90" y="1039"/>
                      </a:cubicBezTo>
                      <a:cubicBezTo>
                        <a:pt x="84" y="1043"/>
                        <a:pt x="74" y="1043"/>
                        <a:pt x="69" y="1040"/>
                      </a:cubicBezTo>
                      <a:cubicBezTo>
                        <a:pt x="5" y="1003"/>
                        <a:pt x="5" y="1003"/>
                        <a:pt x="5" y="1003"/>
                      </a:cubicBezTo>
                      <a:cubicBezTo>
                        <a:pt x="0" y="1000"/>
                        <a:pt x="1" y="995"/>
                        <a:pt x="7" y="991"/>
                      </a:cubicBezTo>
                      <a:cubicBezTo>
                        <a:pt x="1716" y="4"/>
                        <a:pt x="1716" y="4"/>
                        <a:pt x="1716" y="4"/>
                      </a:cubicBezTo>
                      <a:cubicBezTo>
                        <a:pt x="1723" y="1"/>
                        <a:pt x="1732" y="0"/>
                        <a:pt x="1737" y="3"/>
                      </a:cubicBezTo>
                      <a:cubicBezTo>
                        <a:pt x="1801" y="40"/>
                        <a:pt x="1801" y="40"/>
                        <a:pt x="1801" y="40"/>
                      </a:cubicBezTo>
                      <a:cubicBezTo>
                        <a:pt x="1806" y="43"/>
                        <a:pt x="1806" y="48"/>
                        <a:pt x="1799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3" name="Freeform 501">
                  <a:extLst>
                    <a:ext uri="{FF2B5EF4-FFF2-40B4-BE49-F238E27FC236}">
                      <a16:creationId xmlns:a16="http://schemas.microsoft.com/office/drawing/2014/main" id="{B8FEDCE2-12DB-4D28-98C3-12AD74499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2958" y="3856874"/>
                  <a:ext cx="1426221" cy="821140"/>
                </a:xfrm>
                <a:custGeom>
                  <a:avLst/>
                  <a:gdLst>
                    <a:gd name="T0" fmla="*/ 1800 w 1807"/>
                    <a:gd name="T1" fmla="*/ 52 h 1043"/>
                    <a:gd name="T2" fmla="*/ 90 w 1807"/>
                    <a:gd name="T3" fmla="*/ 1039 h 1043"/>
                    <a:gd name="T4" fmla="*/ 69 w 1807"/>
                    <a:gd name="T5" fmla="*/ 1040 h 1043"/>
                    <a:gd name="T6" fmla="*/ 6 w 1807"/>
                    <a:gd name="T7" fmla="*/ 1003 h 1043"/>
                    <a:gd name="T8" fmla="*/ 7 w 1807"/>
                    <a:gd name="T9" fmla="*/ 991 h 1043"/>
                    <a:gd name="T10" fmla="*/ 1717 w 1807"/>
                    <a:gd name="T11" fmla="*/ 4 h 1043"/>
                    <a:gd name="T12" fmla="*/ 1737 w 1807"/>
                    <a:gd name="T13" fmla="*/ 3 h 1043"/>
                    <a:gd name="T14" fmla="*/ 1801 w 1807"/>
                    <a:gd name="T15" fmla="*/ 40 h 1043"/>
                    <a:gd name="T16" fmla="*/ 1800 w 1807"/>
                    <a:gd name="T17" fmla="*/ 52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07" h="1043">
                      <a:moveTo>
                        <a:pt x="1800" y="52"/>
                      </a:moveTo>
                      <a:cubicBezTo>
                        <a:pt x="90" y="1039"/>
                        <a:pt x="90" y="1039"/>
                        <a:pt x="90" y="1039"/>
                      </a:cubicBezTo>
                      <a:cubicBezTo>
                        <a:pt x="84" y="1043"/>
                        <a:pt x="75" y="1043"/>
                        <a:pt x="69" y="1040"/>
                      </a:cubicBezTo>
                      <a:cubicBezTo>
                        <a:pt x="6" y="1003"/>
                        <a:pt x="6" y="1003"/>
                        <a:pt x="6" y="1003"/>
                      </a:cubicBezTo>
                      <a:cubicBezTo>
                        <a:pt x="0" y="1000"/>
                        <a:pt x="1" y="995"/>
                        <a:pt x="7" y="991"/>
                      </a:cubicBezTo>
                      <a:cubicBezTo>
                        <a:pt x="1717" y="4"/>
                        <a:pt x="1717" y="4"/>
                        <a:pt x="1717" y="4"/>
                      </a:cubicBezTo>
                      <a:cubicBezTo>
                        <a:pt x="1723" y="0"/>
                        <a:pt x="1732" y="0"/>
                        <a:pt x="1737" y="3"/>
                      </a:cubicBezTo>
                      <a:cubicBezTo>
                        <a:pt x="1801" y="40"/>
                        <a:pt x="1801" y="40"/>
                        <a:pt x="1801" y="40"/>
                      </a:cubicBezTo>
                      <a:cubicBezTo>
                        <a:pt x="1807" y="43"/>
                        <a:pt x="1806" y="48"/>
                        <a:pt x="180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4" name="Freeform 502">
                  <a:extLst>
                    <a:ext uri="{FF2B5EF4-FFF2-40B4-BE49-F238E27FC236}">
                      <a16:creationId xmlns:a16="http://schemas.microsoft.com/office/drawing/2014/main" id="{6CB3D29E-9841-4C94-B390-16DD7A7507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3225" y="3908705"/>
                  <a:ext cx="1426221" cy="821140"/>
                </a:xfrm>
                <a:custGeom>
                  <a:avLst/>
                  <a:gdLst>
                    <a:gd name="T0" fmla="*/ 1800 w 1807"/>
                    <a:gd name="T1" fmla="*/ 52 h 1043"/>
                    <a:gd name="T2" fmla="*/ 90 w 1807"/>
                    <a:gd name="T3" fmla="*/ 1039 h 1043"/>
                    <a:gd name="T4" fmla="*/ 69 w 1807"/>
                    <a:gd name="T5" fmla="*/ 1040 h 1043"/>
                    <a:gd name="T6" fmla="*/ 6 w 1807"/>
                    <a:gd name="T7" fmla="*/ 1003 h 1043"/>
                    <a:gd name="T8" fmla="*/ 7 w 1807"/>
                    <a:gd name="T9" fmla="*/ 991 h 1043"/>
                    <a:gd name="T10" fmla="*/ 1717 w 1807"/>
                    <a:gd name="T11" fmla="*/ 4 h 1043"/>
                    <a:gd name="T12" fmla="*/ 1738 w 1807"/>
                    <a:gd name="T13" fmla="*/ 3 h 1043"/>
                    <a:gd name="T14" fmla="*/ 1801 w 1807"/>
                    <a:gd name="T15" fmla="*/ 40 h 1043"/>
                    <a:gd name="T16" fmla="*/ 1800 w 1807"/>
                    <a:gd name="T17" fmla="*/ 52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07" h="1043">
                      <a:moveTo>
                        <a:pt x="1800" y="52"/>
                      </a:moveTo>
                      <a:cubicBezTo>
                        <a:pt x="90" y="1039"/>
                        <a:pt x="90" y="1039"/>
                        <a:pt x="90" y="1039"/>
                      </a:cubicBezTo>
                      <a:cubicBezTo>
                        <a:pt x="84" y="1043"/>
                        <a:pt x="75" y="1043"/>
                        <a:pt x="69" y="1040"/>
                      </a:cubicBezTo>
                      <a:cubicBezTo>
                        <a:pt x="6" y="1003"/>
                        <a:pt x="6" y="1003"/>
                        <a:pt x="6" y="1003"/>
                      </a:cubicBezTo>
                      <a:cubicBezTo>
                        <a:pt x="0" y="1000"/>
                        <a:pt x="1" y="995"/>
                        <a:pt x="7" y="991"/>
                      </a:cubicBezTo>
                      <a:cubicBezTo>
                        <a:pt x="1717" y="4"/>
                        <a:pt x="1717" y="4"/>
                        <a:pt x="1717" y="4"/>
                      </a:cubicBezTo>
                      <a:cubicBezTo>
                        <a:pt x="1723" y="0"/>
                        <a:pt x="1732" y="0"/>
                        <a:pt x="1738" y="3"/>
                      </a:cubicBezTo>
                      <a:cubicBezTo>
                        <a:pt x="1801" y="40"/>
                        <a:pt x="1801" y="40"/>
                        <a:pt x="1801" y="40"/>
                      </a:cubicBezTo>
                      <a:cubicBezTo>
                        <a:pt x="1807" y="43"/>
                        <a:pt x="1806" y="48"/>
                        <a:pt x="180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5" name="Freeform 503">
                  <a:extLst>
                    <a:ext uri="{FF2B5EF4-FFF2-40B4-BE49-F238E27FC236}">
                      <a16:creationId xmlns:a16="http://schemas.microsoft.com/office/drawing/2014/main" id="{A1F00F64-BD5E-4A5F-BEF6-616CAF4802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4074" y="4070603"/>
                  <a:ext cx="1233457" cy="711073"/>
                </a:xfrm>
                <a:custGeom>
                  <a:avLst/>
                  <a:gdLst>
                    <a:gd name="T0" fmla="*/ 1556 w 1563"/>
                    <a:gd name="T1" fmla="*/ 52 h 903"/>
                    <a:gd name="T2" fmla="*/ 90 w 1563"/>
                    <a:gd name="T3" fmla="*/ 899 h 903"/>
                    <a:gd name="T4" fmla="*/ 69 w 1563"/>
                    <a:gd name="T5" fmla="*/ 900 h 903"/>
                    <a:gd name="T6" fmla="*/ 5 w 1563"/>
                    <a:gd name="T7" fmla="*/ 863 h 903"/>
                    <a:gd name="T8" fmla="*/ 7 w 1563"/>
                    <a:gd name="T9" fmla="*/ 851 h 903"/>
                    <a:gd name="T10" fmla="*/ 1473 w 1563"/>
                    <a:gd name="T11" fmla="*/ 4 h 903"/>
                    <a:gd name="T12" fmla="*/ 1494 w 1563"/>
                    <a:gd name="T13" fmla="*/ 3 h 903"/>
                    <a:gd name="T14" fmla="*/ 1558 w 1563"/>
                    <a:gd name="T15" fmla="*/ 40 h 903"/>
                    <a:gd name="T16" fmla="*/ 1556 w 1563"/>
                    <a:gd name="T17" fmla="*/ 52 h 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63" h="903">
                      <a:moveTo>
                        <a:pt x="1556" y="52"/>
                      </a:moveTo>
                      <a:cubicBezTo>
                        <a:pt x="90" y="899"/>
                        <a:pt x="90" y="899"/>
                        <a:pt x="90" y="899"/>
                      </a:cubicBezTo>
                      <a:cubicBezTo>
                        <a:pt x="83" y="903"/>
                        <a:pt x="74" y="903"/>
                        <a:pt x="69" y="900"/>
                      </a:cubicBezTo>
                      <a:cubicBezTo>
                        <a:pt x="5" y="863"/>
                        <a:pt x="5" y="863"/>
                        <a:pt x="5" y="863"/>
                      </a:cubicBezTo>
                      <a:cubicBezTo>
                        <a:pt x="0" y="860"/>
                        <a:pt x="0" y="855"/>
                        <a:pt x="7" y="851"/>
                      </a:cubicBezTo>
                      <a:cubicBezTo>
                        <a:pt x="1473" y="4"/>
                        <a:pt x="1473" y="4"/>
                        <a:pt x="1473" y="4"/>
                      </a:cubicBezTo>
                      <a:cubicBezTo>
                        <a:pt x="1479" y="1"/>
                        <a:pt x="1489" y="0"/>
                        <a:pt x="1494" y="3"/>
                      </a:cubicBezTo>
                      <a:cubicBezTo>
                        <a:pt x="1558" y="40"/>
                        <a:pt x="1558" y="40"/>
                        <a:pt x="1558" y="40"/>
                      </a:cubicBezTo>
                      <a:cubicBezTo>
                        <a:pt x="1563" y="43"/>
                        <a:pt x="1562" y="49"/>
                        <a:pt x="155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6" name="Freeform 504">
                  <a:extLst>
                    <a:ext uri="{FF2B5EF4-FFF2-40B4-BE49-F238E27FC236}">
                      <a16:creationId xmlns:a16="http://schemas.microsoft.com/office/drawing/2014/main" id="{02C41051-B4D8-4011-9187-93AF6EB45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8083" y="4351887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5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8 w 158"/>
                    <a:gd name="T13" fmla="*/ 3 h 91"/>
                    <a:gd name="T14" fmla="*/ 152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8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7" name="Freeform 505">
                  <a:extLst>
                    <a:ext uri="{FF2B5EF4-FFF2-40B4-BE49-F238E27FC236}">
                      <a16:creationId xmlns:a16="http://schemas.microsoft.com/office/drawing/2014/main" id="{17007AB9-2B5D-4837-B311-6C7A9D027B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8350" y="4300639"/>
                  <a:ext cx="123462" cy="71632"/>
                </a:xfrm>
                <a:custGeom>
                  <a:avLst/>
                  <a:gdLst>
                    <a:gd name="T0" fmla="*/ 151 w 157"/>
                    <a:gd name="T1" fmla="*/ 51 h 91"/>
                    <a:gd name="T2" fmla="*/ 90 w 157"/>
                    <a:gd name="T3" fmla="*/ 87 h 91"/>
                    <a:gd name="T4" fmla="*/ 69 w 157"/>
                    <a:gd name="T5" fmla="*/ 87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39 h 91"/>
                    <a:gd name="T16" fmla="*/ 151 w 157"/>
                    <a:gd name="T17" fmla="*/ 5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1" y="51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7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4" y="0"/>
                        <a:pt x="83" y="0"/>
                        <a:pt x="88" y="3"/>
                      </a:cubicBezTo>
                      <a:cubicBezTo>
                        <a:pt x="152" y="39"/>
                        <a:pt x="152" y="39"/>
                        <a:pt x="152" y="39"/>
                      </a:cubicBezTo>
                      <a:cubicBezTo>
                        <a:pt x="157" y="43"/>
                        <a:pt x="157" y="48"/>
                        <a:pt x="1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8" name="Freeform 506">
                  <a:extLst>
                    <a:ext uri="{FF2B5EF4-FFF2-40B4-BE49-F238E27FC236}">
                      <a16:creationId xmlns:a16="http://schemas.microsoft.com/office/drawing/2014/main" id="{12871BE0-D461-4542-BBF3-5498643637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035" y="4248808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9" name="Freeform 507">
                  <a:extLst>
                    <a:ext uri="{FF2B5EF4-FFF2-40B4-BE49-F238E27FC236}">
                      <a16:creationId xmlns:a16="http://schemas.microsoft.com/office/drawing/2014/main" id="{326D210F-B649-464D-87E5-92204122F5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4776" y="4128840"/>
                  <a:ext cx="124045" cy="71632"/>
                </a:xfrm>
                <a:custGeom>
                  <a:avLst/>
                  <a:gdLst>
                    <a:gd name="T0" fmla="*/ 151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2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4 h 91"/>
                    <a:gd name="T14" fmla="*/ 152 w 157"/>
                    <a:gd name="T15" fmla="*/ 40 h 91"/>
                    <a:gd name="T16" fmla="*/ 151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4" y="91"/>
                        <a:pt x="69" y="8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4" y="1"/>
                        <a:pt x="83" y="0"/>
                        <a:pt x="88" y="4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0" name="Freeform 508">
                  <a:extLst>
                    <a:ext uri="{FF2B5EF4-FFF2-40B4-BE49-F238E27FC236}">
                      <a16:creationId xmlns:a16="http://schemas.microsoft.com/office/drawing/2014/main" id="{EB977582-E115-4BC3-936A-D0CFE238B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5043" y="4078174"/>
                  <a:ext cx="123462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1" name="Freeform 509">
                  <a:extLst>
                    <a:ext uri="{FF2B5EF4-FFF2-40B4-BE49-F238E27FC236}">
                      <a16:creationId xmlns:a16="http://schemas.microsoft.com/office/drawing/2014/main" id="{A73E3F58-5D1A-44E7-8C32-34EA212754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4728" y="4025761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2" name="Freeform 510">
                  <a:extLst>
                    <a:ext uri="{FF2B5EF4-FFF2-40B4-BE49-F238E27FC236}">
                      <a16:creationId xmlns:a16="http://schemas.microsoft.com/office/drawing/2014/main" id="{EB012EED-D9DE-46E6-B8E2-2A87E19891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3830" y="3973930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70 w 158"/>
                    <a:gd name="T5" fmla="*/ 88 h 91"/>
                    <a:gd name="T6" fmla="*/ 6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3 h 91"/>
                    <a:gd name="T14" fmla="*/ 153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5" y="91"/>
                        <a:pt x="70" y="8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1"/>
                        <a:pt x="84" y="0"/>
                        <a:pt x="89" y="3"/>
                      </a:cubicBezTo>
                      <a:cubicBezTo>
                        <a:pt x="153" y="40"/>
                        <a:pt x="153" y="40"/>
                        <a:pt x="153" y="40"/>
                      </a:cubicBezTo>
                      <a:cubicBezTo>
                        <a:pt x="158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3" name="Freeform 511">
                  <a:extLst>
                    <a:ext uri="{FF2B5EF4-FFF2-40B4-BE49-F238E27FC236}">
                      <a16:creationId xmlns:a16="http://schemas.microsoft.com/office/drawing/2014/main" id="{A4EE1D34-7573-41EE-A579-B4D66F8744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1736" y="3855127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4" name="Freeform 512">
                  <a:extLst>
                    <a:ext uri="{FF2B5EF4-FFF2-40B4-BE49-F238E27FC236}">
                      <a16:creationId xmlns:a16="http://schemas.microsoft.com/office/drawing/2014/main" id="{52C6F103-5430-4B9E-BA1F-0750F7F614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2174" y="3958788"/>
                  <a:ext cx="124045" cy="71632"/>
                </a:xfrm>
                <a:custGeom>
                  <a:avLst/>
                  <a:gdLst>
                    <a:gd name="T0" fmla="*/ 151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1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4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5" name="Freeform 513">
                  <a:extLst>
                    <a:ext uri="{FF2B5EF4-FFF2-40B4-BE49-F238E27FC236}">
                      <a16:creationId xmlns:a16="http://schemas.microsoft.com/office/drawing/2014/main" id="{A3D9CB64-0D5D-4198-BD2E-F4C91C1108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1421" y="3803296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89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9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6" name="Freeform 514">
                  <a:extLst>
                    <a:ext uri="{FF2B5EF4-FFF2-40B4-BE49-F238E27FC236}">
                      <a16:creationId xmlns:a16="http://schemas.microsoft.com/office/drawing/2014/main" id="{893FDA42-91C8-4470-9C7B-64D6B72378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0523" y="3751465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6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4 h 91"/>
                    <a:gd name="T14" fmla="*/ 153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5" y="91"/>
                        <a:pt x="69" y="8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1"/>
                        <a:pt x="83" y="0"/>
                        <a:pt x="89" y="4"/>
                      </a:cubicBezTo>
                      <a:cubicBezTo>
                        <a:pt x="153" y="40"/>
                        <a:pt x="153" y="40"/>
                        <a:pt x="153" y="40"/>
                      </a:cubicBezTo>
                      <a:cubicBezTo>
                        <a:pt x="158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5CC9F4D-0FBC-4D3D-A07A-88376A052931}"/>
                  </a:ext>
                </a:extLst>
              </p:cNvPr>
              <p:cNvGrpSpPr/>
              <p:nvPr/>
            </p:nvGrpSpPr>
            <p:grpSpPr>
              <a:xfrm>
                <a:off x="3371291" y="2812014"/>
                <a:ext cx="979909" cy="1181568"/>
                <a:chOff x="3805335" y="2866847"/>
                <a:chExt cx="764068" cy="921308"/>
              </a:xfrm>
            </p:grpSpPr>
            <p:sp>
              <p:nvSpPr>
                <p:cNvPr id="61" name="Freeform 515">
                  <a:extLst>
                    <a:ext uri="{FF2B5EF4-FFF2-40B4-BE49-F238E27FC236}">
                      <a16:creationId xmlns:a16="http://schemas.microsoft.com/office/drawing/2014/main" id="{155C4910-2152-42BA-99B5-E73B1F01CD0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05335" y="2866847"/>
                  <a:ext cx="720973" cy="531120"/>
                </a:xfrm>
                <a:custGeom>
                  <a:avLst/>
                  <a:gdLst>
                    <a:gd name="T0" fmla="*/ 32 w 913"/>
                    <a:gd name="T1" fmla="*/ 674 h 674"/>
                    <a:gd name="T2" fmla="*/ 26 w 913"/>
                    <a:gd name="T3" fmla="*/ 673 h 674"/>
                    <a:gd name="T4" fmla="*/ 17 w 913"/>
                    <a:gd name="T5" fmla="*/ 658 h 674"/>
                    <a:gd name="T6" fmla="*/ 1 w 913"/>
                    <a:gd name="T7" fmla="*/ 529 h 674"/>
                    <a:gd name="T8" fmla="*/ 16 w 913"/>
                    <a:gd name="T9" fmla="*/ 497 h 674"/>
                    <a:gd name="T10" fmla="*/ 872 w 913"/>
                    <a:gd name="T11" fmla="*/ 3 h 674"/>
                    <a:gd name="T12" fmla="*/ 886 w 913"/>
                    <a:gd name="T13" fmla="*/ 2 h 674"/>
                    <a:gd name="T14" fmla="*/ 895 w 913"/>
                    <a:gd name="T15" fmla="*/ 17 h 674"/>
                    <a:gd name="T16" fmla="*/ 911 w 913"/>
                    <a:gd name="T17" fmla="*/ 146 h 674"/>
                    <a:gd name="T18" fmla="*/ 896 w 913"/>
                    <a:gd name="T19" fmla="*/ 178 h 674"/>
                    <a:gd name="T20" fmla="*/ 41 w 913"/>
                    <a:gd name="T21" fmla="*/ 672 h 674"/>
                    <a:gd name="T22" fmla="*/ 32 w 913"/>
                    <a:gd name="T23" fmla="*/ 674 h 674"/>
                    <a:gd name="T24" fmla="*/ 880 w 913"/>
                    <a:gd name="T25" fmla="*/ 9 h 674"/>
                    <a:gd name="T26" fmla="*/ 876 w 913"/>
                    <a:gd name="T27" fmla="*/ 11 h 674"/>
                    <a:gd name="T28" fmla="*/ 21 w 913"/>
                    <a:gd name="T29" fmla="*/ 504 h 674"/>
                    <a:gd name="T30" fmla="*/ 10 w 913"/>
                    <a:gd name="T31" fmla="*/ 528 h 674"/>
                    <a:gd name="T32" fmla="*/ 25 w 913"/>
                    <a:gd name="T33" fmla="*/ 657 h 674"/>
                    <a:gd name="T34" fmla="*/ 30 w 913"/>
                    <a:gd name="T35" fmla="*/ 665 h 674"/>
                    <a:gd name="T36" fmla="*/ 37 w 913"/>
                    <a:gd name="T37" fmla="*/ 664 h 674"/>
                    <a:gd name="T38" fmla="*/ 892 w 913"/>
                    <a:gd name="T39" fmla="*/ 171 h 674"/>
                    <a:gd name="T40" fmla="*/ 903 w 913"/>
                    <a:gd name="T41" fmla="*/ 147 h 674"/>
                    <a:gd name="T42" fmla="*/ 887 w 913"/>
                    <a:gd name="T43" fmla="*/ 18 h 674"/>
                    <a:gd name="T44" fmla="*/ 883 w 913"/>
                    <a:gd name="T45" fmla="*/ 10 h 674"/>
                    <a:gd name="T46" fmla="*/ 880 w 913"/>
                    <a:gd name="T47" fmla="*/ 9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13" h="674">
                      <a:moveTo>
                        <a:pt x="32" y="674"/>
                      </a:moveTo>
                      <a:cubicBezTo>
                        <a:pt x="30" y="674"/>
                        <a:pt x="28" y="674"/>
                        <a:pt x="26" y="673"/>
                      </a:cubicBezTo>
                      <a:cubicBezTo>
                        <a:pt x="21" y="670"/>
                        <a:pt x="18" y="665"/>
                        <a:pt x="17" y="658"/>
                      </a:cubicBezTo>
                      <a:cubicBezTo>
                        <a:pt x="1" y="529"/>
                        <a:pt x="1" y="529"/>
                        <a:pt x="1" y="529"/>
                      </a:cubicBezTo>
                      <a:cubicBezTo>
                        <a:pt x="0" y="517"/>
                        <a:pt x="7" y="503"/>
                        <a:pt x="16" y="497"/>
                      </a:cubicBezTo>
                      <a:cubicBezTo>
                        <a:pt x="872" y="3"/>
                        <a:pt x="872" y="3"/>
                        <a:pt x="872" y="3"/>
                      </a:cubicBezTo>
                      <a:cubicBezTo>
                        <a:pt x="877" y="0"/>
                        <a:pt x="882" y="0"/>
                        <a:pt x="886" y="2"/>
                      </a:cubicBezTo>
                      <a:cubicBezTo>
                        <a:pt x="891" y="5"/>
                        <a:pt x="895" y="10"/>
                        <a:pt x="895" y="17"/>
                      </a:cubicBezTo>
                      <a:cubicBezTo>
                        <a:pt x="911" y="146"/>
                        <a:pt x="911" y="146"/>
                        <a:pt x="911" y="146"/>
                      </a:cubicBezTo>
                      <a:cubicBezTo>
                        <a:pt x="913" y="158"/>
                        <a:pt x="906" y="172"/>
                        <a:pt x="896" y="178"/>
                      </a:cubicBezTo>
                      <a:cubicBezTo>
                        <a:pt x="41" y="672"/>
                        <a:pt x="41" y="672"/>
                        <a:pt x="41" y="672"/>
                      </a:cubicBezTo>
                      <a:cubicBezTo>
                        <a:pt x="38" y="673"/>
                        <a:pt x="35" y="674"/>
                        <a:pt x="32" y="674"/>
                      </a:cubicBezTo>
                      <a:close/>
                      <a:moveTo>
                        <a:pt x="880" y="9"/>
                      </a:moveTo>
                      <a:cubicBezTo>
                        <a:pt x="879" y="9"/>
                        <a:pt x="877" y="10"/>
                        <a:pt x="876" y="11"/>
                      </a:cubicBezTo>
                      <a:cubicBezTo>
                        <a:pt x="21" y="504"/>
                        <a:pt x="21" y="504"/>
                        <a:pt x="21" y="504"/>
                      </a:cubicBezTo>
                      <a:cubicBezTo>
                        <a:pt x="14" y="508"/>
                        <a:pt x="9" y="519"/>
                        <a:pt x="10" y="528"/>
                      </a:cubicBezTo>
                      <a:cubicBezTo>
                        <a:pt x="25" y="657"/>
                        <a:pt x="25" y="657"/>
                        <a:pt x="25" y="657"/>
                      </a:cubicBezTo>
                      <a:cubicBezTo>
                        <a:pt x="26" y="661"/>
                        <a:pt x="27" y="664"/>
                        <a:pt x="30" y="665"/>
                      </a:cubicBezTo>
                      <a:cubicBezTo>
                        <a:pt x="32" y="666"/>
                        <a:pt x="35" y="666"/>
                        <a:pt x="37" y="664"/>
                      </a:cubicBezTo>
                      <a:cubicBezTo>
                        <a:pt x="892" y="171"/>
                        <a:pt x="892" y="171"/>
                        <a:pt x="892" y="171"/>
                      </a:cubicBezTo>
                      <a:cubicBezTo>
                        <a:pt x="899" y="167"/>
                        <a:pt x="904" y="156"/>
                        <a:pt x="903" y="147"/>
                      </a:cubicBezTo>
                      <a:cubicBezTo>
                        <a:pt x="887" y="18"/>
                        <a:pt x="887" y="18"/>
                        <a:pt x="887" y="18"/>
                      </a:cubicBezTo>
                      <a:cubicBezTo>
                        <a:pt x="887" y="14"/>
                        <a:pt x="885" y="11"/>
                        <a:pt x="883" y="10"/>
                      </a:cubicBezTo>
                      <a:cubicBezTo>
                        <a:pt x="882" y="9"/>
                        <a:pt x="881" y="9"/>
                        <a:pt x="880" y="9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" name="Freeform 516">
                  <a:extLst>
                    <a:ext uri="{FF2B5EF4-FFF2-40B4-BE49-F238E27FC236}">
                      <a16:creationId xmlns:a16="http://schemas.microsoft.com/office/drawing/2014/main" id="{3502658E-4323-4321-90D4-0902CEBA44A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29212" y="3063105"/>
                  <a:ext cx="720390" cy="530538"/>
                </a:xfrm>
                <a:custGeom>
                  <a:avLst/>
                  <a:gdLst>
                    <a:gd name="T0" fmla="*/ 32 w 913"/>
                    <a:gd name="T1" fmla="*/ 674 h 674"/>
                    <a:gd name="T2" fmla="*/ 26 w 913"/>
                    <a:gd name="T3" fmla="*/ 672 h 674"/>
                    <a:gd name="T4" fmla="*/ 17 w 913"/>
                    <a:gd name="T5" fmla="*/ 658 h 674"/>
                    <a:gd name="T6" fmla="*/ 2 w 913"/>
                    <a:gd name="T7" fmla="*/ 529 h 674"/>
                    <a:gd name="T8" fmla="*/ 17 w 913"/>
                    <a:gd name="T9" fmla="*/ 497 h 674"/>
                    <a:gd name="T10" fmla="*/ 872 w 913"/>
                    <a:gd name="T11" fmla="*/ 3 h 674"/>
                    <a:gd name="T12" fmla="*/ 887 w 913"/>
                    <a:gd name="T13" fmla="*/ 2 h 674"/>
                    <a:gd name="T14" fmla="*/ 896 w 913"/>
                    <a:gd name="T15" fmla="*/ 16 h 674"/>
                    <a:gd name="T16" fmla="*/ 911 w 913"/>
                    <a:gd name="T17" fmla="*/ 145 h 674"/>
                    <a:gd name="T18" fmla="*/ 896 w 913"/>
                    <a:gd name="T19" fmla="*/ 178 h 674"/>
                    <a:gd name="T20" fmla="*/ 41 w 913"/>
                    <a:gd name="T21" fmla="*/ 671 h 674"/>
                    <a:gd name="T22" fmla="*/ 32 w 913"/>
                    <a:gd name="T23" fmla="*/ 674 h 674"/>
                    <a:gd name="T24" fmla="*/ 880 w 913"/>
                    <a:gd name="T25" fmla="*/ 9 h 674"/>
                    <a:gd name="T26" fmla="*/ 876 w 913"/>
                    <a:gd name="T27" fmla="*/ 10 h 674"/>
                    <a:gd name="T28" fmla="*/ 21 w 913"/>
                    <a:gd name="T29" fmla="*/ 504 h 674"/>
                    <a:gd name="T30" fmla="*/ 10 w 913"/>
                    <a:gd name="T31" fmla="*/ 528 h 674"/>
                    <a:gd name="T32" fmla="*/ 25 w 913"/>
                    <a:gd name="T33" fmla="*/ 657 h 674"/>
                    <a:gd name="T34" fmla="*/ 30 w 913"/>
                    <a:gd name="T35" fmla="*/ 665 h 674"/>
                    <a:gd name="T36" fmla="*/ 37 w 913"/>
                    <a:gd name="T37" fmla="*/ 664 h 674"/>
                    <a:gd name="T38" fmla="*/ 892 w 913"/>
                    <a:gd name="T39" fmla="*/ 170 h 674"/>
                    <a:gd name="T40" fmla="*/ 903 w 913"/>
                    <a:gd name="T41" fmla="*/ 146 h 674"/>
                    <a:gd name="T42" fmla="*/ 887 w 913"/>
                    <a:gd name="T43" fmla="*/ 17 h 674"/>
                    <a:gd name="T44" fmla="*/ 883 w 913"/>
                    <a:gd name="T45" fmla="*/ 9 h 674"/>
                    <a:gd name="T46" fmla="*/ 880 w 913"/>
                    <a:gd name="T47" fmla="*/ 9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13" h="674">
                      <a:moveTo>
                        <a:pt x="32" y="674"/>
                      </a:moveTo>
                      <a:cubicBezTo>
                        <a:pt x="30" y="674"/>
                        <a:pt x="28" y="673"/>
                        <a:pt x="26" y="672"/>
                      </a:cubicBezTo>
                      <a:cubicBezTo>
                        <a:pt x="21" y="670"/>
                        <a:pt x="18" y="665"/>
                        <a:pt x="17" y="658"/>
                      </a:cubicBezTo>
                      <a:cubicBezTo>
                        <a:pt x="2" y="529"/>
                        <a:pt x="2" y="529"/>
                        <a:pt x="2" y="529"/>
                      </a:cubicBezTo>
                      <a:cubicBezTo>
                        <a:pt x="0" y="516"/>
                        <a:pt x="7" y="502"/>
                        <a:pt x="17" y="497"/>
                      </a:cubicBezTo>
                      <a:cubicBezTo>
                        <a:pt x="872" y="3"/>
                        <a:pt x="872" y="3"/>
                        <a:pt x="872" y="3"/>
                      </a:cubicBezTo>
                      <a:cubicBezTo>
                        <a:pt x="877" y="0"/>
                        <a:pt x="882" y="0"/>
                        <a:pt x="887" y="2"/>
                      </a:cubicBezTo>
                      <a:cubicBezTo>
                        <a:pt x="891" y="4"/>
                        <a:pt x="895" y="10"/>
                        <a:pt x="896" y="16"/>
                      </a:cubicBezTo>
                      <a:cubicBezTo>
                        <a:pt x="911" y="145"/>
                        <a:pt x="911" y="145"/>
                        <a:pt x="911" y="145"/>
                      </a:cubicBezTo>
                      <a:cubicBezTo>
                        <a:pt x="913" y="158"/>
                        <a:pt x="906" y="172"/>
                        <a:pt x="896" y="178"/>
                      </a:cubicBezTo>
                      <a:cubicBezTo>
                        <a:pt x="41" y="671"/>
                        <a:pt x="41" y="671"/>
                        <a:pt x="41" y="671"/>
                      </a:cubicBezTo>
                      <a:cubicBezTo>
                        <a:pt x="38" y="673"/>
                        <a:pt x="35" y="674"/>
                        <a:pt x="32" y="674"/>
                      </a:cubicBezTo>
                      <a:close/>
                      <a:moveTo>
                        <a:pt x="880" y="9"/>
                      </a:moveTo>
                      <a:cubicBezTo>
                        <a:pt x="879" y="9"/>
                        <a:pt x="877" y="9"/>
                        <a:pt x="876" y="10"/>
                      </a:cubicBezTo>
                      <a:cubicBezTo>
                        <a:pt x="21" y="504"/>
                        <a:pt x="21" y="504"/>
                        <a:pt x="21" y="504"/>
                      </a:cubicBezTo>
                      <a:cubicBezTo>
                        <a:pt x="14" y="508"/>
                        <a:pt x="9" y="519"/>
                        <a:pt x="10" y="528"/>
                      </a:cubicBezTo>
                      <a:cubicBezTo>
                        <a:pt x="25" y="657"/>
                        <a:pt x="25" y="657"/>
                        <a:pt x="25" y="657"/>
                      </a:cubicBezTo>
                      <a:cubicBezTo>
                        <a:pt x="26" y="661"/>
                        <a:pt x="28" y="664"/>
                        <a:pt x="30" y="665"/>
                      </a:cubicBezTo>
                      <a:cubicBezTo>
                        <a:pt x="32" y="666"/>
                        <a:pt x="35" y="665"/>
                        <a:pt x="37" y="664"/>
                      </a:cubicBezTo>
                      <a:cubicBezTo>
                        <a:pt x="892" y="170"/>
                        <a:pt x="892" y="170"/>
                        <a:pt x="892" y="170"/>
                      </a:cubicBezTo>
                      <a:cubicBezTo>
                        <a:pt x="899" y="166"/>
                        <a:pt x="904" y="155"/>
                        <a:pt x="903" y="146"/>
                      </a:cubicBezTo>
                      <a:cubicBezTo>
                        <a:pt x="887" y="17"/>
                        <a:pt x="887" y="17"/>
                        <a:pt x="887" y="17"/>
                      </a:cubicBezTo>
                      <a:cubicBezTo>
                        <a:pt x="887" y="13"/>
                        <a:pt x="885" y="11"/>
                        <a:pt x="883" y="9"/>
                      </a:cubicBezTo>
                      <a:cubicBezTo>
                        <a:pt x="882" y="9"/>
                        <a:pt x="881" y="9"/>
                        <a:pt x="880" y="9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" name="Freeform 517">
                  <a:extLst>
                    <a:ext uri="{FF2B5EF4-FFF2-40B4-BE49-F238E27FC236}">
                      <a16:creationId xmlns:a16="http://schemas.microsoft.com/office/drawing/2014/main" id="{985E7192-A0AA-4658-BBC5-08E5E8EDC7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7166" y="3259946"/>
                  <a:ext cx="712237" cy="528209"/>
                </a:xfrm>
                <a:custGeom>
                  <a:avLst/>
                  <a:gdLst>
                    <a:gd name="T0" fmla="*/ 889 w 903"/>
                    <a:gd name="T1" fmla="*/ 173 h 671"/>
                    <a:gd name="T2" fmla="*/ 34 w 903"/>
                    <a:gd name="T3" fmla="*/ 666 h 671"/>
                    <a:gd name="T4" fmla="*/ 16 w 903"/>
                    <a:gd name="T5" fmla="*/ 656 h 671"/>
                    <a:gd name="T6" fmla="*/ 1 w 903"/>
                    <a:gd name="T7" fmla="*/ 527 h 671"/>
                    <a:gd name="T8" fmla="*/ 14 w 903"/>
                    <a:gd name="T9" fmla="*/ 499 h 671"/>
                    <a:gd name="T10" fmla="*/ 869 w 903"/>
                    <a:gd name="T11" fmla="*/ 5 h 671"/>
                    <a:gd name="T12" fmla="*/ 887 w 903"/>
                    <a:gd name="T13" fmla="*/ 16 h 671"/>
                    <a:gd name="T14" fmla="*/ 902 w 903"/>
                    <a:gd name="T15" fmla="*/ 145 h 671"/>
                    <a:gd name="T16" fmla="*/ 889 w 903"/>
                    <a:gd name="T17" fmla="*/ 173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03" h="671">
                      <a:moveTo>
                        <a:pt x="889" y="173"/>
                      </a:moveTo>
                      <a:cubicBezTo>
                        <a:pt x="34" y="666"/>
                        <a:pt x="34" y="666"/>
                        <a:pt x="34" y="666"/>
                      </a:cubicBezTo>
                      <a:cubicBezTo>
                        <a:pt x="26" y="671"/>
                        <a:pt x="18" y="667"/>
                        <a:pt x="16" y="656"/>
                      </a:cubicBezTo>
                      <a:cubicBezTo>
                        <a:pt x="1" y="527"/>
                        <a:pt x="1" y="527"/>
                        <a:pt x="1" y="527"/>
                      </a:cubicBezTo>
                      <a:cubicBezTo>
                        <a:pt x="0" y="516"/>
                        <a:pt x="5" y="504"/>
                        <a:pt x="14" y="499"/>
                      </a:cubicBezTo>
                      <a:cubicBezTo>
                        <a:pt x="869" y="5"/>
                        <a:pt x="869" y="5"/>
                        <a:pt x="869" y="5"/>
                      </a:cubicBezTo>
                      <a:cubicBezTo>
                        <a:pt x="877" y="0"/>
                        <a:pt x="885" y="5"/>
                        <a:pt x="887" y="16"/>
                      </a:cubicBezTo>
                      <a:cubicBezTo>
                        <a:pt x="902" y="145"/>
                        <a:pt x="902" y="145"/>
                        <a:pt x="902" y="145"/>
                      </a:cubicBezTo>
                      <a:cubicBezTo>
                        <a:pt x="903" y="155"/>
                        <a:pt x="898" y="168"/>
                        <a:pt x="889" y="173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" name="Freeform 518">
                  <a:extLst>
                    <a:ext uri="{FF2B5EF4-FFF2-40B4-BE49-F238E27FC236}">
                      <a16:creationId xmlns:a16="http://schemas.microsoft.com/office/drawing/2014/main" id="{A8171C79-56EB-490E-8A5D-994CCA7B6B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2790" y="3477169"/>
                  <a:ext cx="34360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5 w 43"/>
                    <a:gd name="T3" fmla="*/ 48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2"/>
                        <a:pt x="25" y="48"/>
                      </a:cubicBezTo>
                      <a:cubicBezTo>
                        <a:pt x="15" y="54"/>
                        <a:pt x="4" y="50"/>
                        <a:pt x="2" y="38"/>
                      </a:cubicBezTo>
                      <a:cubicBezTo>
                        <a:pt x="0" y="27"/>
                        <a:pt x="7" y="13"/>
                        <a:pt x="18" y="6"/>
                      </a:cubicBezTo>
                      <a:cubicBezTo>
                        <a:pt x="28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" name="Freeform 519">
                  <a:extLst>
                    <a:ext uri="{FF2B5EF4-FFF2-40B4-BE49-F238E27FC236}">
                      <a16:creationId xmlns:a16="http://schemas.microsoft.com/office/drawing/2014/main" id="{EB626ACB-256F-42C8-979D-1518B036F9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3456" y="3448051"/>
                  <a:ext cx="33777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6 w 43"/>
                    <a:gd name="T3" fmla="*/ 48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7" y="41"/>
                        <a:pt x="26" y="48"/>
                      </a:cubicBezTo>
                      <a:cubicBezTo>
                        <a:pt x="15" y="54"/>
                        <a:pt x="5" y="50"/>
                        <a:pt x="2" y="38"/>
                      </a:cubicBezTo>
                      <a:cubicBezTo>
                        <a:pt x="0" y="27"/>
                        <a:pt x="7" y="12"/>
                        <a:pt x="18" y="6"/>
                      </a:cubicBezTo>
                      <a:cubicBezTo>
                        <a:pt x="29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" name="Freeform 520">
                  <a:extLst>
                    <a:ext uri="{FF2B5EF4-FFF2-40B4-BE49-F238E27FC236}">
                      <a16:creationId xmlns:a16="http://schemas.microsoft.com/office/drawing/2014/main" id="{1C68545E-9903-4B82-A59B-2F9BD1F839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704" y="3418933"/>
                  <a:ext cx="33777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5 w 43"/>
                    <a:gd name="T3" fmla="*/ 47 h 54"/>
                    <a:gd name="T4" fmla="*/ 2 w 43"/>
                    <a:gd name="T5" fmla="*/ 38 h 54"/>
                    <a:gd name="T6" fmla="*/ 17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1"/>
                        <a:pt x="25" y="47"/>
                      </a:cubicBezTo>
                      <a:cubicBezTo>
                        <a:pt x="14" y="54"/>
                        <a:pt x="4" y="49"/>
                        <a:pt x="2" y="38"/>
                      </a:cubicBezTo>
                      <a:cubicBezTo>
                        <a:pt x="0" y="27"/>
                        <a:pt x="7" y="12"/>
                        <a:pt x="17" y="6"/>
                      </a:cubicBezTo>
                      <a:cubicBezTo>
                        <a:pt x="28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" name="Freeform 521">
                  <a:extLst>
                    <a:ext uri="{FF2B5EF4-FFF2-40B4-BE49-F238E27FC236}">
                      <a16:creationId xmlns:a16="http://schemas.microsoft.com/office/drawing/2014/main" id="{5D443B81-1538-411A-817D-03491EC0EF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5371" y="3389814"/>
                  <a:ext cx="33777" cy="42513"/>
                </a:xfrm>
                <a:custGeom>
                  <a:avLst/>
                  <a:gdLst>
                    <a:gd name="T0" fmla="*/ 41 w 43"/>
                    <a:gd name="T1" fmla="*/ 15 h 54"/>
                    <a:gd name="T2" fmla="*/ 26 w 43"/>
                    <a:gd name="T3" fmla="*/ 47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5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5"/>
                      </a:moveTo>
                      <a:cubicBezTo>
                        <a:pt x="43" y="27"/>
                        <a:pt x="36" y="41"/>
                        <a:pt x="26" y="47"/>
                      </a:cubicBezTo>
                      <a:cubicBezTo>
                        <a:pt x="15" y="54"/>
                        <a:pt x="4" y="49"/>
                        <a:pt x="2" y="38"/>
                      </a:cubicBezTo>
                      <a:cubicBezTo>
                        <a:pt x="0" y="26"/>
                        <a:pt x="7" y="12"/>
                        <a:pt x="18" y="6"/>
                      </a:cubicBezTo>
                      <a:cubicBezTo>
                        <a:pt x="29" y="0"/>
                        <a:pt x="39" y="4"/>
                        <a:pt x="41" y="15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" name="Freeform 522">
                  <a:extLst>
                    <a:ext uri="{FF2B5EF4-FFF2-40B4-BE49-F238E27FC236}">
                      <a16:creationId xmlns:a16="http://schemas.microsoft.com/office/drawing/2014/main" id="{FDDED643-36F6-4397-BC9B-15F862BA8C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6619" y="3360696"/>
                  <a:ext cx="33777" cy="41931"/>
                </a:xfrm>
                <a:custGeom>
                  <a:avLst/>
                  <a:gdLst>
                    <a:gd name="T0" fmla="*/ 41 w 43"/>
                    <a:gd name="T1" fmla="*/ 15 h 53"/>
                    <a:gd name="T2" fmla="*/ 25 w 43"/>
                    <a:gd name="T3" fmla="*/ 47 h 53"/>
                    <a:gd name="T4" fmla="*/ 2 w 43"/>
                    <a:gd name="T5" fmla="*/ 38 h 53"/>
                    <a:gd name="T6" fmla="*/ 17 w 43"/>
                    <a:gd name="T7" fmla="*/ 6 h 53"/>
                    <a:gd name="T8" fmla="*/ 41 w 43"/>
                    <a:gd name="T9" fmla="*/ 15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3">
                      <a:moveTo>
                        <a:pt x="41" y="15"/>
                      </a:moveTo>
                      <a:cubicBezTo>
                        <a:pt x="43" y="27"/>
                        <a:pt x="36" y="41"/>
                        <a:pt x="25" y="47"/>
                      </a:cubicBezTo>
                      <a:cubicBezTo>
                        <a:pt x="14" y="53"/>
                        <a:pt x="4" y="49"/>
                        <a:pt x="2" y="38"/>
                      </a:cubicBezTo>
                      <a:cubicBezTo>
                        <a:pt x="0" y="26"/>
                        <a:pt x="6" y="12"/>
                        <a:pt x="17" y="6"/>
                      </a:cubicBezTo>
                      <a:cubicBezTo>
                        <a:pt x="28" y="0"/>
                        <a:pt x="38" y="4"/>
                        <a:pt x="41" y="15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" name="Freeform 523">
                  <a:extLst>
                    <a:ext uri="{FF2B5EF4-FFF2-40B4-BE49-F238E27FC236}">
                      <a16:creationId xmlns:a16="http://schemas.microsoft.com/office/drawing/2014/main" id="{B2566E93-5465-4D41-885A-15478E31AF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7285" y="3330995"/>
                  <a:ext cx="33777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5 w 43"/>
                    <a:gd name="T3" fmla="*/ 48 h 54"/>
                    <a:gd name="T4" fmla="*/ 2 w 43"/>
                    <a:gd name="T5" fmla="*/ 38 h 54"/>
                    <a:gd name="T6" fmla="*/ 18 w 43"/>
                    <a:gd name="T7" fmla="*/ 7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2"/>
                        <a:pt x="25" y="48"/>
                      </a:cubicBezTo>
                      <a:cubicBezTo>
                        <a:pt x="15" y="54"/>
                        <a:pt x="4" y="50"/>
                        <a:pt x="2" y="38"/>
                      </a:cubicBezTo>
                      <a:cubicBezTo>
                        <a:pt x="0" y="27"/>
                        <a:pt x="7" y="13"/>
                        <a:pt x="18" y="7"/>
                      </a:cubicBezTo>
                      <a:cubicBezTo>
                        <a:pt x="28" y="0"/>
                        <a:pt x="39" y="5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" name="Freeform 524">
                  <a:extLst>
                    <a:ext uri="{FF2B5EF4-FFF2-40B4-BE49-F238E27FC236}">
                      <a16:creationId xmlns:a16="http://schemas.microsoft.com/office/drawing/2014/main" id="{D406FB49-8064-446F-8260-FF2DF212A0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369" y="3301876"/>
                  <a:ext cx="34360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6 w 43"/>
                    <a:gd name="T3" fmla="*/ 48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2"/>
                        <a:pt x="26" y="48"/>
                      </a:cubicBezTo>
                      <a:cubicBezTo>
                        <a:pt x="15" y="54"/>
                        <a:pt x="5" y="50"/>
                        <a:pt x="2" y="38"/>
                      </a:cubicBezTo>
                      <a:cubicBezTo>
                        <a:pt x="0" y="27"/>
                        <a:pt x="7" y="13"/>
                        <a:pt x="18" y="6"/>
                      </a:cubicBezTo>
                      <a:cubicBezTo>
                        <a:pt x="29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60" name="Freeform 525">
                <a:extLst>
                  <a:ext uri="{FF2B5EF4-FFF2-40B4-BE49-F238E27FC236}">
                    <a16:creationId xmlns:a16="http://schemas.microsoft.com/office/drawing/2014/main" id="{14E6290E-F640-4D3D-B871-0C49C1DAE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3082" y="1800735"/>
                <a:ext cx="2476659" cy="3181716"/>
              </a:xfrm>
              <a:custGeom>
                <a:avLst/>
                <a:gdLst>
                  <a:gd name="T0" fmla="*/ 209 w 2447"/>
                  <a:gd name="T1" fmla="*/ 3112 h 3151"/>
                  <a:gd name="T2" fmla="*/ 14 w 2447"/>
                  <a:gd name="T3" fmla="*/ 1438 h 3151"/>
                  <a:gd name="T4" fmla="*/ 45 w 2447"/>
                  <a:gd name="T5" fmla="*/ 1375 h 3151"/>
                  <a:gd name="T6" fmla="*/ 2395 w 2447"/>
                  <a:gd name="T7" fmla="*/ 18 h 3151"/>
                  <a:gd name="T8" fmla="*/ 2447 w 2447"/>
                  <a:gd name="T9" fmla="*/ 16 h 3151"/>
                  <a:gd name="T10" fmla="*/ 2384 w 2447"/>
                  <a:gd name="T11" fmla="*/ 12 h 3151"/>
                  <a:gd name="T12" fmla="*/ 35 w 2447"/>
                  <a:gd name="T13" fmla="*/ 1369 h 3151"/>
                  <a:gd name="T14" fmla="*/ 3 w 2447"/>
                  <a:gd name="T15" fmla="*/ 1432 h 3151"/>
                  <a:gd name="T16" fmla="*/ 198 w 2447"/>
                  <a:gd name="T17" fmla="*/ 3106 h 3151"/>
                  <a:gd name="T18" fmla="*/ 231 w 2447"/>
                  <a:gd name="T19" fmla="*/ 3151 h 3151"/>
                  <a:gd name="T20" fmla="*/ 209 w 2447"/>
                  <a:gd name="T21" fmla="*/ 3112 h 3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47" h="3151">
                    <a:moveTo>
                      <a:pt x="209" y="3112"/>
                    </a:moveTo>
                    <a:cubicBezTo>
                      <a:pt x="14" y="1438"/>
                      <a:pt x="14" y="1438"/>
                      <a:pt x="14" y="1438"/>
                    </a:cubicBezTo>
                    <a:cubicBezTo>
                      <a:pt x="10" y="1410"/>
                      <a:pt x="18" y="1394"/>
                      <a:pt x="45" y="1375"/>
                    </a:cubicBezTo>
                    <a:cubicBezTo>
                      <a:pt x="2395" y="18"/>
                      <a:pt x="2395" y="18"/>
                      <a:pt x="2395" y="18"/>
                    </a:cubicBezTo>
                    <a:cubicBezTo>
                      <a:pt x="2412" y="9"/>
                      <a:pt x="2431" y="9"/>
                      <a:pt x="2447" y="16"/>
                    </a:cubicBezTo>
                    <a:cubicBezTo>
                      <a:pt x="2429" y="3"/>
                      <a:pt x="2405" y="0"/>
                      <a:pt x="2384" y="12"/>
                    </a:cubicBezTo>
                    <a:cubicBezTo>
                      <a:pt x="35" y="1369"/>
                      <a:pt x="35" y="1369"/>
                      <a:pt x="35" y="1369"/>
                    </a:cubicBezTo>
                    <a:cubicBezTo>
                      <a:pt x="13" y="1382"/>
                      <a:pt x="0" y="1407"/>
                      <a:pt x="3" y="1432"/>
                    </a:cubicBezTo>
                    <a:cubicBezTo>
                      <a:pt x="198" y="3106"/>
                      <a:pt x="198" y="3106"/>
                      <a:pt x="198" y="3106"/>
                    </a:cubicBezTo>
                    <a:cubicBezTo>
                      <a:pt x="201" y="3127"/>
                      <a:pt x="214" y="3143"/>
                      <a:pt x="231" y="3151"/>
                    </a:cubicBezTo>
                    <a:cubicBezTo>
                      <a:pt x="219" y="3142"/>
                      <a:pt x="211" y="3129"/>
                      <a:pt x="209" y="3112"/>
                    </a:cubicBezTo>
                    <a:close/>
                  </a:path>
                </a:pathLst>
              </a:custGeom>
              <a:gradFill>
                <a:gsLst>
                  <a:gs pos="35000">
                    <a:schemeClr val="accent3"/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11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2079104-C904-42EF-9257-09DAD059C0E4}"/>
                </a:ext>
              </a:extLst>
            </p:cNvPr>
            <p:cNvGrpSpPr/>
            <p:nvPr/>
          </p:nvGrpSpPr>
          <p:grpSpPr>
            <a:xfrm>
              <a:off x="6204725" y="979884"/>
              <a:ext cx="1177550" cy="963072"/>
              <a:chOff x="-8039100" y="-2208213"/>
              <a:chExt cx="11287125" cy="9231313"/>
            </a:xfrm>
          </p:grpSpPr>
          <p:sp>
            <p:nvSpPr>
              <p:cNvPr id="48" name="Freeform 529">
                <a:extLst>
                  <a:ext uri="{FF2B5EF4-FFF2-40B4-BE49-F238E27FC236}">
                    <a16:creationId xmlns:a16="http://schemas.microsoft.com/office/drawing/2014/main" id="{C56B27C3-76D3-4192-8B38-EC73E318E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07300" y="-2208213"/>
                <a:ext cx="10855325" cy="8896350"/>
              </a:xfrm>
              <a:custGeom>
                <a:avLst/>
                <a:gdLst>
                  <a:gd name="T0" fmla="*/ 0 w 227"/>
                  <a:gd name="T1" fmla="*/ 29 h 186"/>
                  <a:gd name="T2" fmla="*/ 39 w 227"/>
                  <a:gd name="T3" fmla="*/ 6 h 186"/>
                  <a:gd name="T4" fmla="*/ 39 w 227"/>
                  <a:gd name="T5" fmla="*/ 6 h 186"/>
                  <a:gd name="T6" fmla="*/ 61 w 227"/>
                  <a:gd name="T7" fmla="*/ 8 h 186"/>
                  <a:gd name="T8" fmla="*/ 70 w 227"/>
                  <a:gd name="T9" fmla="*/ 15 h 186"/>
                  <a:gd name="T10" fmla="*/ 85 w 227"/>
                  <a:gd name="T11" fmla="*/ 6 h 186"/>
                  <a:gd name="T12" fmla="*/ 85 w 227"/>
                  <a:gd name="T13" fmla="*/ 6 h 186"/>
                  <a:gd name="T14" fmla="*/ 120 w 227"/>
                  <a:gd name="T15" fmla="*/ 8 h 186"/>
                  <a:gd name="T16" fmla="*/ 161 w 227"/>
                  <a:gd name="T17" fmla="*/ 59 h 186"/>
                  <a:gd name="T18" fmla="*/ 169 w 227"/>
                  <a:gd name="T19" fmla="*/ 61 h 186"/>
                  <a:gd name="T20" fmla="*/ 190 w 227"/>
                  <a:gd name="T21" fmla="*/ 97 h 186"/>
                  <a:gd name="T22" fmla="*/ 190 w 227"/>
                  <a:gd name="T23" fmla="*/ 98 h 186"/>
                  <a:gd name="T24" fmla="*/ 200 w 227"/>
                  <a:gd name="T25" fmla="*/ 101 h 186"/>
                  <a:gd name="T26" fmla="*/ 227 w 227"/>
                  <a:gd name="T27" fmla="*/ 147 h 186"/>
                  <a:gd name="T28" fmla="*/ 219 w 227"/>
                  <a:gd name="T29" fmla="*/ 164 h 186"/>
                  <a:gd name="T30" fmla="*/ 219 w 227"/>
                  <a:gd name="T31" fmla="*/ 164 h 186"/>
                  <a:gd name="T32" fmla="*/ 219 w 227"/>
                  <a:gd name="T33" fmla="*/ 164 h 186"/>
                  <a:gd name="T34" fmla="*/ 219 w 227"/>
                  <a:gd name="T35" fmla="*/ 164 h 186"/>
                  <a:gd name="T36" fmla="*/ 181 w 227"/>
                  <a:gd name="T37" fmla="*/ 186 h 186"/>
                  <a:gd name="T38" fmla="*/ 173 w 227"/>
                  <a:gd name="T39" fmla="*/ 146 h 186"/>
                  <a:gd name="T40" fmla="*/ 61 w 227"/>
                  <a:gd name="T41" fmla="*/ 82 h 186"/>
                  <a:gd name="T42" fmla="*/ 31 w 227"/>
                  <a:gd name="T43" fmla="*/ 39 h 186"/>
                  <a:gd name="T44" fmla="*/ 0 w 227"/>
                  <a:gd name="T45" fmla="*/ 29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7" h="186">
                    <a:moveTo>
                      <a:pt x="0" y="29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4" y="3"/>
                      <a:pt x="52" y="3"/>
                      <a:pt x="61" y="8"/>
                    </a:cubicBezTo>
                    <a:cubicBezTo>
                      <a:pt x="64" y="10"/>
                      <a:pt x="67" y="12"/>
                      <a:pt x="70" y="15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94" y="0"/>
                      <a:pt x="106" y="0"/>
                      <a:pt x="120" y="8"/>
                    </a:cubicBezTo>
                    <a:cubicBezTo>
                      <a:pt x="137" y="18"/>
                      <a:pt x="152" y="38"/>
                      <a:pt x="161" y="59"/>
                    </a:cubicBezTo>
                    <a:cubicBezTo>
                      <a:pt x="163" y="59"/>
                      <a:pt x="166" y="60"/>
                      <a:pt x="169" y="61"/>
                    </a:cubicBezTo>
                    <a:cubicBezTo>
                      <a:pt x="181" y="68"/>
                      <a:pt x="190" y="84"/>
                      <a:pt x="190" y="97"/>
                    </a:cubicBezTo>
                    <a:cubicBezTo>
                      <a:pt x="190" y="97"/>
                      <a:pt x="190" y="98"/>
                      <a:pt x="190" y="98"/>
                    </a:cubicBezTo>
                    <a:cubicBezTo>
                      <a:pt x="193" y="98"/>
                      <a:pt x="197" y="99"/>
                      <a:pt x="200" y="101"/>
                    </a:cubicBezTo>
                    <a:cubicBezTo>
                      <a:pt x="215" y="110"/>
                      <a:pt x="227" y="130"/>
                      <a:pt x="227" y="147"/>
                    </a:cubicBezTo>
                    <a:cubicBezTo>
                      <a:pt x="227" y="155"/>
                      <a:pt x="224" y="161"/>
                      <a:pt x="219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181" y="186"/>
                      <a:pt x="181" y="186"/>
                      <a:pt x="181" y="186"/>
                    </a:cubicBezTo>
                    <a:cubicBezTo>
                      <a:pt x="173" y="146"/>
                      <a:pt x="173" y="146"/>
                      <a:pt x="173" y="146"/>
                    </a:cubicBezTo>
                    <a:cubicBezTo>
                      <a:pt x="61" y="82"/>
                      <a:pt x="61" y="82"/>
                      <a:pt x="61" y="82"/>
                    </a:cubicBezTo>
                    <a:cubicBezTo>
                      <a:pt x="47" y="74"/>
                      <a:pt x="35" y="56"/>
                      <a:pt x="31" y="39"/>
                    </a:cubicBezTo>
                    <a:lnTo>
                      <a:pt x="0" y="2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Freeform 530">
                <a:extLst>
                  <a:ext uri="{FF2B5EF4-FFF2-40B4-BE49-F238E27FC236}">
                    <a16:creationId xmlns:a16="http://schemas.microsoft.com/office/drawing/2014/main" id="{C5E1E126-BFC6-4958-8CC7-94F37590D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39100" y="-1346200"/>
                <a:ext cx="9469438" cy="8369300"/>
              </a:xfrm>
              <a:custGeom>
                <a:avLst/>
                <a:gdLst>
                  <a:gd name="T0" fmla="*/ 32 w 198"/>
                  <a:gd name="T1" fmla="*/ 13 h 175"/>
                  <a:gd name="T2" fmla="*/ 46 w 198"/>
                  <a:gd name="T3" fmla="*/ 24 h 175"/>
                  <a:gd name="T4" fmla="*/ 91 w 198"/>
                  <a:gd name="T5" fmla="*/ 12 h 175"/>
                  <a:gd name="T6" fmla="*/ 131 w 198"/>
                  <a:gd name="T7" fmla="*/ 63 h 175"/>
                  <a:gd name="T8" fmla="*/ 140 w 198"/>
                  <a:gd name="T9" fmla="*/ 66 h 175"/>
                  <a:gd name="T10" fmla="*/ 161 w 198"/>
                  <a:gd name="T11" fmla="*/ 101 h 175"/>
                  <a:gd name="T12" fmla="*/ 161 w 198"/>
                  <a:gd name="T13" fmla="*/ 102 h 175"/>
                  <a:gd name="T14" fmla="*/ 171 w 198"/>
                  <a:gd name="T15" fmla="*/ 106 h 175"/>
                  <a:gd name="T16" fmla="*/ 198 w 198"/>
                  <a:gd name="T17" fmla="*/ 151 h 175"/>
                  <a:gd name="T18" fmla="*/ 171 w 198"/>
                  <a:gd name="T19" fmla="*/ 166 h 175"/>
                  <a:gd name="T20" fmla="*/ 32 w 198"/>
                  <a:gd name="T21" fmla="*/ 86 h 175"/>
                  <a:gd name="T22" fmla="*/ 0 w 198"/>
                  <a:gd name="T23" fmla="*/ 31 h 175"/>
                  <a:gd name="T24" fmla="*/ 32 w 198"/>
                  <a:gd name="T25" fmla="*/ 13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8" h="175">
                    <a:moveTo>
                      <a:pt x="32" y="13"/>
                    </a:moveTo>
                    <a:cubicBezTo>
                      <a:pt x="37" y="16"/>
                      <a:pt x="42" y="20"/>
                      <a:pt x="46" y="24"/>
                    </a:cubicBezTo>
                    <a:cubicBezTo>
                      <a:pt x="52" y="6"/>
                      <a:pt x="70" y="0"/>
                      <a:pt x="91" y="12"/>
                    </a:cubicBezTo>
                    <a:cubicBezTo>
                      <a:pt x="108" y="22"/>
                      <a:pt x="123" y="42"/>
                      <a:pt x="131" y="63"/>
                    </a:cubicBezTo>
                    <a:cubicBezTo>
                      <a:pt x="134" y="63"/>
                      <a:pt x="137" y="64"/>
                      <a:pt x="140" y="66"/>
                    </a:cubicBezTo>
                    <a:cubicBezTo>
                      <a:pt x="151" y="72"/>
                      <a:pt x="161" y="88"/>
                      <a:pt x="161" y="101"/>
                    </a:cubicBezTo>
                    <a:cubicBezTo>
                      <a:pt x="161" y="101"/>
                      <a:pt x="161" y="102"/>
                      <a:pt x="161" y="102"/>
                    </a:cubicBezTo>
                    <a:cubicBezTo>
                      <a:pt x="164" y="102"/>
                      <a:pt x="167" y="103"/>
                      <a:pt x="171" y="106"/>
                    </a:cubicBezTo>
                    <a:cubicBezTo>
                      <a:pt x="186" y="114"/>
                      <a:pt x="198" y="134"/>
                      <a:pt x="198" y="151"/>
                    </a:cubicBezTo>
                    <a:cubicBezTo>
                      <a:pt x="198" y="168"/>
                      <a:pt x="186" y="175"/>
                      <a:pt x="171" y="16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14" y="76"/>
                      <a:pt x="0" y="51"/>
                      <a:pt x="0" y="31"/>
                    </a:cubicBezTo>
                    <a:cubicBezTo>
                      <a:pt x="0" y="11"/>
                      <a:pt x="14" y="3"/>
                      <a:pt x="32" y="1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35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2" name="Freeform 582">
              <a:extLst>
                <a:ext uri="{FF2B5EF4-FFF2-40B4-BE49-F238E27FC236}">
                  <a16:creationId xmlns:a16="http://schemas.microsoft.com/office/drawing/2014/main" id="{137675C0-B1A8-419A-9CFE-510F9E0E8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204" y="1473236"/>
              <a:ext cx="1900238" cy="3117850"/>
            </a:xfrm>
            <a:custGeom>
              <a:avLst/>
              <a:gdLst>
                <a:gd name="T0" fmla="*/ 2 w 504"/>
                <a:gd name="T1" fmla="*/ 830 h 830"/>
                <a:gd name="T2" fmla="*/ 0 w 504"/>
                <a:gd name="T3" fmla="*/ 828 h 830"/>
                <a:gd name="T4" fmla="*/ 0 w 504"/>
                <a:gd name="T5" fmla="*/ 292 h 830"/>
                <a:gd name="T6" fmla="*/ 1 w 504"/>
                <a:gd name="T7" fmla="*/ 290 h 830"/>
                <a:gd name="T8" fmla="*/ 501 w 504"/>
                <a:gd name="T9" fmla="*/ 1 h 830"/>
                <a:gd name="T10" fmla="*/ 503 w 504"/>
                <a:gd name="T11" fmla="*/ 2 h 830"/>
                <a:gd name="T12" fmla="*/ 503 w 504"/>
                <a:gd name="T13" fmla="*/ 4 h 830"/>
                <a:gd name="T14" fmla="*/ 4 w 504"/>
                <a:gd name="T15" fmla="*/ 293 h 830"/>
                <a:gd name="T16" fmla="*/ 4 w 504"/>
                <a:gd name="T17" fmla="*/ 828 h 830"/>
                <a:gd name="T18" fmla="*/ 2 w 504"/>
                <a:gd name="T19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4" h="830">
                  <a:moveTo>
                    <a:pt x="2" y="830"/>
                  </a:moveTo>
                  <a:cubicBezTo>
                    <a:pt x="1" y="830"/>
                    <a:pt x="0" y="829"/>
                    <a:pt x="0" y="828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1"/>
                    <a:pt x="0" y="290"/>
                    <a:pt x="1" y="290"/>
                  </a:cubicBezTo>
                  <a:cubicBezTo>
                    <a:pt x="501" y="1"/>
                    <a:pt x="501" y="1"/>
                    <a:pt x="501" y="1"/>
                  </a:cubicBezTo>
                  <a:cubicBezTo>
                    <a:pt x="502" y="0"/>
                    <a:pt x="503" y="1"/>
                    <a:pt x="503" y="2"/>
                  </a:cubicBezTo>
                  <a:cubicBezTo>
                    <a:pt x="504" y="3"/>
                    <a:pt x="504" y="4"/>
                    <a:pt x="503" y="4"/>
                  </a:cubicBezTo>
                  <a:cubicBezTo>
                    <a:pt x="4" y="293"/>
                    <a:pt x="4" y="293"/>
                    <a:pt x="4" y="293"/>
                  </a:cubicBezTo>
                  <a:cubicBezTo>
                    <a:pt x="4" y="828"/>
                    <a:pt x="4" y="828"/>
                    <a:pt x="4" y="828"/>
                  </a:cubicBezTo>
                  <a:cubicBezTo>
                    <a:pt x="4" y="829"/>
                    <a:pt x="3" y="830"/>
                    <a:pt x="2" y="83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EA7FEFF-A7AB-427D-8863-D748770163A2}"/>
                </a:ext>
              </a:extLst>
            </p:cNvPr>
            <p:cNvSpPr/>
            <p:nvPr/>
          </p:nvSpPr>
          <p:spPr>
            <a:xfrm>
              <a:off x="8023265" y="4114584"/>
              <a:ext cx="561612" cy="359749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 583">
              <a:extLst>
                <a:ext uri="{FF2B5EF4-FFF2-40B4-BE49-F238E27FC236}">
                  <a16:creationId xmlns:a16="http://schemas.microsoft.com/office/drawing/2014/main" id="{8F611EA1-125F-40B4-9708-C3C6CF378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026" y="1774512"/>
              <a:ext cx="1047750" cy="2498725"/>
            </a:xfrm>
            <a:custGeom>
              <a:avLst/>
              <a:gdLst>
                <a:gd name="T0" fmla="*/ 276 w 278"/>
                <a:gd name="T1" fmla="*/ 665 h 665"/>
                <a:gd name="T2" fmla="*/ 274 w 278"/>
                <a:gd name="T3" fmla="*/ 663 h 665"/>
                <a:gd name="T4" fmla="*/ 274 w 278"/>
                <a:gd name="T5" fmla="*/ 162 h 665"/>
                <a:gd name="T6" fmla="*/ 1 w 278"/>
                <a:gd name="T7" fmla="*/ 4 h 665"/>
                <a:gd name="T8" fmla="*/ 0 w 278"/>
                <a:gd name="T9" fmla="*/ 1 h 665"/>
                <a:gd name="T10" fmla="*/ 3 w 278"/>
                <a:gd name="T11" fmla="*/ 1 h 665"/>
                <a:gd name="T12" fmla="*/ 277 w 278"/>
                <a:gd name="T13" fmla="*/ 159 h 665"/>
                <a:gd name="T14" fmla="*/ 278 w 278"/>
                <a:gd name="T15" fmla="*/ 161 h 665"/>
                <a:gd name="T16" fmla="*/ 278 w 278"/>
                <a:gd name="T17" fmla="*/ 663 h 665"/>
                <a:gd name="T18" fmla="*/ 276 w 278"/>
                <a:gd name="T19" fmla="*/ 665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665">
                  <a:moveTo>
                    <a:pt x="276" y="665"/>
                  </a:moveTo>
                  <a:cubicBezTo>
                    <a:pt x="275" y="665"/>
                    <a:pt x="274" y="664"/>
                    <a:pt x="274" y="663"/>
                  </a:cubicBezTo>
                  <a:cubicBezTo>
                    <a:pt x="274" y="162"/>
                    <a:pt x="274" y="162"/>
                    <a:pt x="274" y="16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277" y="159"/>
                    <a:pt x="277" y="159"/>
                    <a:pt x="277" y="159"/>
                  </a:cubicBezTo>
                  <a:cubicBezTo>
                    <a:pt x="278" y="160"/>
                    <a:pt x="278" y="160"/>
                    <a:pt x="278" y="161"/>
                  </a:cubicBezTo>
                  <a:cubicBezTo>
                    <a:pt x="278" y="663"/>
                    <a:pt x="278" y="663"/>
                    <a:pt x="278" y="663"/>
                  </a:cubicBezTo>
                  <a:cubicBezTo>
                    <a:pt x="278" y="664"/>
                    <a:pt x="277" y="665"/>
                    <a:pt x="276" y="66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B3FA1BD-71B2-4FDF-BAAF-4AC51A1ED864}"/>
                </a:ext>
              </a:extLst>
            </p:cNvPr>
            <p:cNvSpPr/>
            <p:nvPr/>
          </p:nvSpPr>
          <p:spPr>
            <a:xfrm>
              <a:off x="7701760" y="3908616"/>
              <a:ext cx="1204700" cy="771686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95D44A-012B-4A97-909D-60B866543C2C}"/>
                </a:ext>
              </a:extLst>
            </p:cNvPr>
            <p:cNvSpPr/>
            <p:nvPr/>
          </p:nvSpPr>
          <p:spPr>
            <a:xfrm>
              <a:off x="4508789" y="4432636"/>
              <a:ext cx="561612" cy="359749"/>
            </a:xfrm>
            <a:prstGeom prst="ellipse">
              <a:avLst/>
            </a:prstGeom>
            <a:noFill/>
            <a:ln w="38100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7817259-D4E6-4FB5-9B95-B809DE558618}"/>
                </a:ext>
              </a:extLst>
            </p:cNvPr>
            <p:cNvSpPr/>
            <p:nvPr/>
          </p:nvSpPr>
          <p:spPr>
            <a:xfrm>
              <a:off x="4187284" y="4226668"/>
              <a:ext cx="1204700" cy="771686"/>
            </a:xfrm>
            <a:prstGeom prst="ellipse">
              <a:avLst/>
            </a:prstGeom>
            <a:noFill/>
            <a:ln w="38100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349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004CF650-2BEF-4D16-AE7B-1EB5FCC3BB2D}"/>
              </a:ext>
            </a:extLst>
          </p:cNvPr>
          <p:cNvSpPr/>
          <p:nvPr/>
        </p:nvSpPr>
        <p:spPr>
          <a:xfrm>
            <a:off x="701450" y="260648"/>
            <a:ext cx="23615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USECASE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4D821EC-0B66-4013-BFB3-C26AF03F9E0A}"/>
              </a:ext>
            </a:extLst>
          </p:cNvPr>
          <p:cNvCxnSpPr>
            <a:cxnSpLocks/>
          </p:cNvCxnSpPr>
          <p:nvPr/>
        </p:nvCxnSpPr>
        <p:spPr>
          <a:xfrm>
            <a:off x="830899" y="1059718"/>
            <a:ext cx="1375081" cy="0"/>
          </a:xfrm>
          <a:prstGeom prst="line">
            <a:avLst/>
          </a:prstGeom>
          <a:ln w="19050"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1480EA-8635-43CF-978F-023C6FB252B0}"/>
              </a:ext>
            </a:extLst>
          </p:cNvPr>
          <p:cNvGrpSpPr/>
          <p:nvPr/>
        </p:nvGrpSpPr>
        <p:grpSpPr>
          <a:xfrm>
            <a:off x="2958474" y="55604"/>
            <a:ext cx="5728226" cy="6720204"/>
            <a:chOff x="2238394" y="137795"/>
            <a:chExt cx="6792595" cy="78606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CA394ED-303F-41EE-AA1A-FBC65CD6C1D8}"/>
                </a:ext>
              </a:extLst>
            </p:cNvPr>
            <p:cNvGrpSpPr/>
            <p:nvPr/>
          </p:nvGrpSpPr>
          <p:grpSpPr>
            <a:xfrm>
              <a:off x="4630439" y="2541270"/>
              <a:ext cx="1998345" cy="1775460"/>
              <a:chOff x="0" y="0"/>
              <a:chExt cx="1998921" cy="1775638"/>
            </a:xfrm>
            <a:noFill/>
          </p:grpSpPr>
          <p:sp>
            <p:nvSpPr>
              <p:cNvPr id="7" name="Rectangle: Folded Corner 6">
                <a:extLst>
                  <a:ext uri="{FF2B5EF4-FFF2-40B4-BE49-F238E27FC236}">
                    <a16:creationId xmlns:a16="http://schemas.microsoft.com/office/drawing/2014/main" id="{5CF41893-768C-4BD9-8EB1-82186D4EE7CA}"/>
                  </a:ext>
                </a:extLst>
              </p:cNvPr>
              <p:cNvSpPr/>
              <p:nvPr/>
            </p:nvSpPr>
            <p:spPr>
              <a:xfrm>
                <a:off x="0" y="0"/>
                <a:ext cx="1998921" cy="1775638"/>
              </a:xfrm>
              <a:prstGeom prst="foldedCorner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2255BF3-034D-4CAF-B280-F1F854178839}"/>
                  </a:ext>
                </a:extLst>
              </p:cNvPr>
              <p:cNvSpPr/>
              <p:nvPr/>
            </p:nvSpPr>
            <p:spPr>
              <a:xfrm>
                <a:off x="116958" y="116958"/>
                <a:ext cx="829310" cy="616585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 err="1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Loại</a:t>
                </a:r>
                <a:r>
                  <a:rPr lang="en-US" sz="1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vé</a:t>
                </a:r>
                <a:endParaRPr lang="en-US" sz="11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C30C376-6283-433C-AE02-E2DAB0C1BBF2}"/>
                  </a:ext>
                </a:extLst>
              </p:cNvPr>
              <p:cNvSpPr/>
              <p:nvPr/>
            </p:nvSpPr>
            <p:spPr>
              <a:xfrm>
                <a:off x="116958" y="839972"/>
                <a:ext cx="829310" cy="616585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 err="1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1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vụ</a:t>
                </a:r>
                <a:endParaRPr lang="en-US" sz="11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B5A4869-A3C1-4636-AF29-2E6B4ACB3233}"/>
                  </a:ext>
                </a:extLst>
              </p:cNvPr>
              <p:cNvSpPr/>
              <p:nvPr/>
            </p:nvSpPr>
            <p:spPr>
              <a:xfrm>
                <a:off x="1084521" y="116958"/>
                <a:ext cx="828675" cy="616585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 err="1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Hạng</a:t>
                </a:r>
                <a:r>
                  <a:rPr lang="en-US" sz="1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vé</a:t>
                </a:r>
                <a:endParaRPr lang="en-US" sz="11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EE17043-AE80-4BBE-94D5-724633444961}"/>
                  </a:ext>
                </a:extLst>
              </p:cNvPr>
              <p:cNvSpPr/>
              <p:nvPr/>
            </p:nvSpPr>
            <p:spPr>
              <a:xfrm>
                <a:off x="1073888" y="839972"/>
                <a:ext cx="828675" cy="616585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 err="1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Vé</a:t>
                </a:r>
                <a:r>
                  <a:rPr lang="en-US" sz="1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máy</a:t>
                </a:r>
                <a:r>
                  <a:rPr lang="en-US" sz="1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bay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926BF99-DFB7-4BDC-942B-6032C174C50E}"/>
                </a:ext>
              </a:extLst>
            </p:cNvPr>
            <p:cNvGrpSpPr/>
            <p:nvPr/>
          </p:nvGrpSpPr>
          <p:grpSpPr>
            <a:xfrm>
              <a:off x="4630439" y="4422775"/>
              <a:ext cx="1998345" cy="1594485"/>
              <a:chOff x="0" y="0"/>
              <a:chExt cx="1998345" cy="1594884"/>
            </a:xfrm>
            <a:noFill/>
          </p:grpSpPr>
          <p:sp>
            <p:nvSpPr>
              <p:cNvPr id="13" name="Rectangle: Folded Corner 12">
                <a:extLst>
                  <a:ext uri="{FF2B5EF4-FFF2-40B4-BE49-F238E27FC236}">
                    <a16:creationId xmlns:a16="http://schemas.microsoft.com/office/drawing/2014/main" id="{9DB537CE-BC77-4CCD-9BD3-67B30F9E53FF}"/>
                  </a:ext>
                </a:extLst>
              </p:cNvPr>
              <p:cNvSpPr/>
              <p:nvPr/>
            </p:nvSpPr>
            <p:spPr>
              <a:xfrm>
                <a:off x="0" y="0"/>
                <a:ext cx="1998345" cy="1594884"/>
              </a:xfrm>
              <a:prstGeom prst="foldedCorner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6B62DCE-3158-44EE-ACC8-1BE87F9C31DE}"/>
                  </a:ext>
                </a:extLst>
              </p:cNvPr>
              <p:cNvSpPr/>
              <p:nvPr/>
            </p:nvSpPr>
            <p:spPr>
              <a:xfrm>
                <a:off x="435935" y="95693"/>
                <a:ext cx="1127085" cy="616523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 err="1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Hoá</a:t>
                </a:r>
                <a:r>
                  <a:rPr lang="en-US" sz="1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đơn</a:t>
                </a:r>
                <a:endParaRPr lang="en-US" sz="11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51D6A7B-C3F3-40D6-995D-417FF0813115}"/>
                  </a:ext>
                </a:extLst>
              </p:cNvPr>
              <p:cNvSpPr/>
              <p:nvPr/>
            </p:nvSpPr>
            <p:spPr>
              <a:xfrm>
                <a:off x="446567" y="871870"/>
                <a:ext cx="1095466" cy="616523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 err="1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Hoá</a:t>
                </a:r>
                <a:r>
                  <a:rPr lang="en-US" sz="1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đơn</a:t>
                </a:r>
                <a:r>
                  <a:rPr lang="en-US" sz="1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chi </a:t>
                </a:r>
                <a:r>
                  <a:rPr lang="en-US" sz="1100" dirty="0" err="1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tiết</a:t>
                </a:r>
                <a:endParaRPr lang="en-US" sz="11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6DBBC84-C9A4-4E40-A771-D9D4BD128915}"/>
                </a:ext>
              </a:extLst>
            </p:cNvPr>
            <p:cNvGrpSpPr/>
            <p:nvPr/>
          </p:nvGrpSpPr>
          <p:grpSpPr>
            <a:xfrm>
              <a:off x="4630439" y="137795"/>
              <a:ext cx="1998345" cy="2286000"/>
              <a:chOff x="0" y="0"/>
              <a:chExt cx="1998921" cy="2286000"/>
            </a:xfrm>
            <a:noFill/>
          </p:grpSpPr>
          <p:sp>
            <p:nvSpPr>
              <p:cNvPr id="17" name="Rectangle: Folded Corner 16">
                <a:extLst>
                  <a:ext uri="{FF2B5EF4-FFF2-40B4-BE49-F238E27FC236}">
                    <a16:creationId xmlns:a16="http://schemas.microsoft.com/office/drawing/2014/main" id="{4F66E196-D4E5-4F04-9A86-3D2531B7DEF1}"/>
                  </a:ext>
                </a:extLst>
              </p:cNvPr>
              <p:cNvSpPr/>
              <p:nvPr/>
            </p:nvSpPr>
            <p:spPr>
              <a:xfrm>
                <a:off x="0" y="0"/>
                <a:ext cx="1998921" cy="2286000"/>
              </a:xfrm>
              <a:prstGeom prst="foldedCorner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5D55855-F0A8-4BF6-9376-518CA56597CB}"/>
                  </a:ext>
                </a:extLst>
              </p:cNvPr>
              <p:cNvSpPr/>
              <p:nvPr/>
            </p:nvSpPr>
            <p:spPr>
              <a:xfrm>
                <a:off x="116958" y="116958"/>
                <a:ext cx="829310" cy="616585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 err="1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Chuyến</a:t>
                </a:r>
                <a:r>
                  <a:rPr lang="en-US" sz="1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bay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BED3CB1-52FB-4C1B-975C-E46E86EE990B}"/>
                  </a:ext>
                </a:extLst>
              </p:cNvPr>
              <p:cNvSpPr/>
              <p:nvPr/>
            </p:nvSpPr>
            <p:spPr>
              <a:xfrm>
                <a:off x="542260" y="1573619"/>
                <a:ext cx="914400" cy="616688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 err="1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Hãng</a:t>
                </a:r>
                <a:r>
                  <a:rPr lang="en-US" sz="1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máy</a:t>
                </a:r>
                <a:r>
                  <a:rPr lang="en-US" sz="1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bay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3F104A0A-01BE-468C-8F34-B7A0B5045677}"/>
                  </a:ext>
                </a:extLst>
              </p:cNvPr>
              <p:cNvSpPr/>
              <p:nvPr/>
            </p:nvSpPr>
            <p:spPr>
              <a:xfrm>
                <a:off x="116958" y="839972"/>
                <a:ext cx="829310" cy="616585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 err="1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Máy</a:t>
                </a:r>
                <a:r>
                  <a:rPr lang="en-US" sz="1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bay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02196203-A91C-4387-93EA-07A732756F9E}"/>
                  </a:ext>
                </a:extLst>
              </p:cNvPr>
              <p:cNvSpPr/>
              <p:nvPr/>
            </p:nvSpPr>
            <p:spPr>
              <a:xfrm>
                <a:off x="1073888" y="839972"/>
                <a:ext cx="828675" cy="616585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 err="1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Sân</a:t>
                </a:r>
                <a:r>
                  <a:rPr lang="en-US" sz="1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bay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6E39081A-ECCC-41BC-BF58-532294C9E13C}"/>
                  </a:ext>
                </a:extLst>
              </p:cNvPr>
              <p:cNvSpPr/>
              <p:nvPr/>
            </p:nvSpPr>
            <p:spPr>
              <a:xfrm>
                <a:off x="1084521" y="116958"/>
                <a:ext cx="828675" cy="616585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 err="1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Tuyến</a:t>
                </a:r>
                <a:r>
                  <a:rPr lang="en-US" sz="1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bay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7B4252-24FE-4389-B503-42C611397A63}"/>
                </a:ext>
              </a:extLst>
            </p:cNvPr>
            <p:cNvGrpSpPr/>
            <p:nvPr/>
          </p:nvGrpSpPr>
          <p:grpSpPr>
            <a:xfrm>
              <a:off x="4632979" y="7148195"/>
              <a:ext cx="1998345" cy="850265"/>
              <a:chOff x="0" y="0"/>
              <a:chExt cx="1998345" cy="850265"/>
            </a:xfrm>
            <a:noFill/>
          </p:grpSpPr>
          <p:sp>
            <p:nvSpPr>
              <p:cNvPr id="24" name="Rectangle: Folded Corner 23">
                <a:extLst>
                  <a:ext uri="{FF2B5EF4-FFF2-40B4-BE49-F238E27FC236}">
                    <a16:creationId xmlns:a16="http://schemas.microsoft.com/office/drawing/2014/main" id="{8D79DFF2-0666-4EE5-9F53-65087C2DAB9F}"/>
                  </a:ext>
                </a:extLst>
              </p:cNvPr>
              <p:cNvSpPr/>
              <p:nvPr/>
            </p:nvSpPr>
            <p:spPr>
              <a:xfrm>
                <a:off x="0" y="0"/>
                <a:ext cx="1998345" cy="850265"/>
              </a:xfrm>
              <a:prstGeom prst="foldedCorner">
                <a:avLst>
                  <a:gd name="adj" fmla="val 29172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C4BB7EE5-B95F-4505-9BBB-ED319EF605DA}"/>
                  </a:ext>
                </a:extLst>
              </p:cNvPr>
              <p:cNvSpPr/>
              <p:nvPr/>
            </p:nvSpPr>
            <p:spPr>
              <a:xfrm>
                <a:off x="435935" y="95693"/>
                <a:ext cx="1127085" cy="616523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 err="1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Nhân</a:t>
                </a:r>
                <a:r>
                  <a:rPr lang="en-US" sz="1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sự</a:t>
                </a:r>
                <a:endParaRPr lang="en-US" sz="11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FD0E010-48F1-4596-80C9-66B44B82CAD0}"/>
                </a:ext>
              </a:extLst>
            </p:cNvPr>
            <p:cNvGrpSpPr/>
            <p:nvPr/>
          </p:nvGrpSpPr>
          <p:grpSpPr>
            <a:xfrm>
              <a:off x="4619644" y="6113780"/>
              <a:ext cx="1998345" cy="850265"/>
              <a:chOff x="0" y="0"/>
              <a:chExt cx="1998345" cy="850265"/>
            </a:xfrm>
            <a:noFill/>
          </p:grpSpPr>
          <p:sp>
            <p:nvSpPr>
              <p:cNvPr id="29" name="Rectangle: Folded Corner 28">
                <a:extLst>
                  <a:ext uri="{FF2B5EF4-FFF2-40B4-BE49-F238E27FC236}">
                    <a16:creationId xmlns:a16="http://schemas.microsoft.com/office/drawing/2014/main" id="{AE02717E-7BEB-427F-A4E5-38C02DBDF46A}"/>
                  </a:ext>
                </a:extLst>
              </p:cNvPr>
              <p:cNvSpPr/>
              <p:nvPr/>
            </p:nvSpPr>
            <p:spPr>
              <a:xfrm>
                <a:off x="0" y="0"/>
                <a:ext cx="1998345" cy="850265"/>
              </a:xfrm>
              <a:prstGeom prst="foldedCorner">
                <a:avLst>
                  <a:gd name="adj" fmla="val 29172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7AC90829-4D4D-4989-927D-64071E29EE16}"/>
                  </a:ext>
                </a:extLst>
              </p:cNvPr>
              <p:cNvSpPr/>
              <p:nvPr/>
            </p:nvSpPr>
            <p:spPr>
              <a:xfrm>
                <a:off x="435935" y="95693"/>
                <a:ext cx="1127085" cy="616523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 err="1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Hành</a:t>
                </a:r>
                <a:r>
                  <a:rPr lang="en-US" sz="1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khách</a:t>
                </a:r>
                <a:endParaRPr lang="en-US" sz="11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6D01F05-4578-4A6D-BA5C-E3C919A49B0C}"/>
                </a:ext>
              </a:extLst>
            </p:cNvPr>
            <p:cNvGrpSpPr/>
            <p:nvPr/>
          </p:nvGrpSpPr>
          <p:grpSpPr>
            <a:xfrm>
              <a:off x="2238394" y="3357880"/>
              <a:ext cx="1287145" cy="1843405"/>
              <a:chOff x="0" y="0"/>
              <a:chExt cx="1287194" cy="1843795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BBA6782-7F69-4A23-8586-C13F98FDE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88388" y="0"/>
                <a:ext cx="782955" cy="967105"/>
              </a:xfrm>
              <a:prstGeom prst="rect">
                <a:avLst/>
              </a:prstGeom>
            </p:spPr>
          </p:pic>
          <p:sp>
            <p:nvSpPr>
              <p:cNvPr id="33" name="Diagonal Stripe 32">
                <a:extLst>
                  <a:ext uri="{FF2B5EF4-FFF2-40B4-BE49-F238E27FC236}">
                    <a16:creationId xmlns:a16="http://schemas.microsoft.com/office/drawing/2014/main" id="{82723BCF-13A1-43AD-A059-02900705A053}"/>
                  </a:ext>
                </a:extLst>
              </p:cNvPr>
              <p:cNvSpPr/>
              <p:nvPr/>
            </p:nvSpPr>
            <p:spPr>
              <a:xfrm rot="2708288">
                <a:off x="136232" y="823888"/>
                <a:ext cx="1019907" cy="1019907"/>
              </a:xfrm>
              <a:prstGeom prst="diagStrip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4" name="Text Box 1319">
                <a:extLst>
                  <a:ext uri="{FF2B5EF4-FFF2-40B4-BE49-F238E27FC236}">
                    <a16:creationId xmlns:a16="http://schemas.microsoft.com/office/drawing/2014/main" id="{8B9FEBEF-4CBF-42F8-AA03-559BC2CFED3F}"/>
                  </a:ext>
                </a:extLst>
              </p:cNvPr>
              <p:cNvSpPr txBox="1"/>
              <p:nvPr/>
            </p:nvSpPr>
            <p:spPr>
              <a:xfrm>
                <a:off x="0" y="1041009"/>
                <a:ext cx="1287194" cy="32355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Trưởng</a:t>
                </a:r>
                <a:r>
                  <a:rPr lang="en-US" sz="1100" b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phòng</a:t>
                </a:r>
                <a:endParaRPr lang="en-US" sz="1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2B81BBE-9CF4-4F5E-8BC4-A12AED4BE056}"/>
                </a:ext>
              </a:extLst>
            </p:cNvPr>
            <p:cNvGrpSpPr/>
            <p:nvPr/>
          </p:nvGrpSpPr>
          <p:grpSpPr>
            <a:xfrm>
              <a:off x="7743844" y="3368675"/>
              <a:ext cx="1287145" cy="1837055"/>
              <a:chOff x="0" y="0"/>
              <a:chExt cx="1287194" cy="1837646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92EDE4B-0C73-484A-853E-68EC9CF18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18" y="0"/>
                <a:ext cx="782955" cy="967105"/>
              </a:xfrm>
              <a:prstGeom prst="rect">
                <a:avLst/>
              </a:prstGeom>
            </p:spPr>
          </p:pic>
          <p:sp>
            <p:nvSpPr>
              <p:cNvPr id="37" name="Diagonal Stripe 36">
                <a:extLst>
                  <a:ext uri="{FF2B5EF4-FFF2-40B4-BE49-F238E27FC236}">
                    <a16:creationId xmlns:a16="http://schemas.microsoft.com/office/drawing/2014/main" id="{73F6600C-D140-44CA-8AF5-9CBCD8CEED8A}"/>
                  </a:ext>
                </a:extLst>
              </p:cNvPr>
              <p:cNvSpPr/>
              <p:nvPr/>
            </p:nvSpPr>
            <p:spPr>
              <a:xfrm rot="2708288">
                <a:off x="133778" y="817836"/>
                <a:ext cx="1019810" cy="1019810"/>
              </a:xfrm>
              <a:prstGeom prst="diagStrip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8" name="Text Box 1320">
                <a:extLst>
                  <a:ext uri="{FF2B5EF4-FFF2-40B4-BE49-F238E27FC236}">
                    <a16:creationId xmlns:a16="http://schemas.microsoft.com/office/drawing/2014/main" id="{DC7B9D94-F969-4C3B-B1B6-FD91B8FA4F36}"/>
                  </a:ext>
                </a:extLst>
              </p:cNvPr>
              <p:cNvSpPr txBox="1"/>
              <p:nvPr/>
            </p:nvSpPr>
            <p:spPr>
              <a:xfrm>
                <a:off x="0" y="1041991"/>
                <a:ext cx="1287194" cy="32355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Nhân</a:t>
                </a:r>
                <a:r>
                  <a:rPr lang="en-US" sz="1100" b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viên</a:t>
                </a:r>
                <a:endParaRPr lang="en-US" sz="1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6314A13-0D1A-4BDD-A660-4DBC32DEB920}"/>
                </a:ext>
              </a:extLst>
            </p:cNvPr>
            <p:cNvGrpSpPr/>
            <p:nvPr/>
          </p:nvGrpSpPr>
          <p:grpSpPr>
            <a:xfrm>
              <a:off x="3310909" y="1228090"/>
              <a:ext cx="1311910" cy="6347460"/>
              <a:chOff x="0" y="0"/>
              <a:chExt cx="1312334" cy="634798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DADBCFF-522E-4B81-90F3-52EEE11771DF}"/>
                  </a:ext>
                </a:extLst>
              </p:cNvPr>
              <p:cNvGrpSpPr/>
              <p:nvPr/>
            </p:nvGrpSpPr>
            <p:grpSpPr>
              <a:xfrm>
                <a:off x="0" y="0"/>
                <a:ext cx="1312334" cy="6347982"/>
                <a:chOff x="0" y="0"/>
                <a:chExt cx="1312334" cy="6347982"/>
              </a:xfrm>
            </p:grpSpPr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740A4686-C6D6-4766-88F2-252F2792BD49}"/>
                    </a:ext>
                  </a:extLst>
                </p:cNvPr>
                <p:cNvCxnSpPr/>
                <p:nvPr/>
              </p:nvCxnSpPr>
              <p:spPr>
                <a:xfrm>
                  <a:off x="0" y="2396685"/>
                  <a:ext cx="1309979" cy="3951297"/>
                </a:xfrm>
                <a:prstGeom prst="bentConnector3">
                  <a:avLst>
                    <a:gd name="adj1" fmla="val 41365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Elbow 44">
                  <a:extLst>
                    <a:ext uri="{FF2B5EF4-FFF2-40B4-BE49-F238E27FC236}">
                      <a16:creationId xmlns:a16="http://schemas.microsoft.com/office/drawing/2014/main" id="{CB3173B3-080F-4AE3-BB43-5F8684A41A0C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1312334" cy="2393738"/>
                </a:xfrm>
                <a:prstGeom prst="bentConnector3">
                  <a:avLst>
                    <a:gd name="adj1" fmla="val 4111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8461614-B710-444D-A809-30D85ED6321C}"/>
                  </a:ext>
                </a:extLst>
              </p:cNvPr>
              <p:cNvCxnSpPr/>
              <p:nvPr/>
            </p:nvCxnSpPr>
            <p:spPr>
              <a:xfrm>
                <a:off x="534154" y="5241956"/>
                <a:ext cx="7608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4AB98D2-BE22-4839-9ED6-94475FA6C8F9}"/>
                  </a:ext>
                </a:extLst>
              </p:cNvPr>
              <p:cNvCxnSpPr/>
              <p:nvPr/>
            </p:nvCxnSpPr>
            <p:spPr>
              <a:xfrm>
                <a:off x="543208" y="3983524"/>
                <a:ext cx="7608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BCB40F4-644A-4276-B126-4BE458C19445}"/>
                  </a:ext>
                </a:extLst>
              </p:cNvPr>
              <p:cNvCxnSpPr/>
              <p:nvPr/>
            </p:nvCxnSpPr>
            <p:spPr>
              <a:xfrm>
                <a:off x="543208" y="2399168"/>
                <a:ext cx="7607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9446878-97AA-4945-99CF-21A731411730}"/>
                </a:ext>
              </a:extLst>
            </p:cNvPr>
            <p:cNvGrpSpPr/>
            <p:nvPr/>
          </p:nvGrpSpPr>
          <p:grpSpPr>
            <a:xfrm>
              <a:off x="6626244" y="1237615"/>
              <a:ext cx="1311910" cy="6347460"/>
              <a:chOff x="0" y="0"/>
              <a:chExt cx="1311910" cy="6347460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178A3C9-C7BE-431F-B384-4C7E857F44B3}"/>
                  </a:ext>
                </a:extLst>
              </p:cNvPr>
              <p:cNvGrpSpPr/>
              <p:nvPr/>
            </p:nvGrpSpPr>
            <p:grpSpPr>
              <a:xfrm flipH="1">
                <a:off x="0" y="0"/>
                <a:ext cx="1311910" cy="6347460"/>
                <a:chOff x="0" y="0"/>
                <a:chExt cx="1312334" cy="6347982"/>
              </a:xfrm>
            </p:grpSpPr>
            <p:cxnSp>
              <p:nvCxnSpPr>
                <p:cNvPr id="51" name="Connector: Elbow 50">
                  <a:extLst>
                    <a:ext uri="{FF2B5EF4-FFF2-40B4-BE49-F238E27FC236}">
                      <a16:creationId xmlns:a16="http://schemas.microsoft.com/office/drawing/2014/main" id="{678DC2D3-8923-45E8-A783-5A933042D09B}"/>
                    </a:ext>
                  </a:extLst>
                </p:cNvPr>
                <p:cNvCxnSpPr/>
                <p:nvPr/>
              </p:nvCxnSpPr>
              <p:spPr>
                <a:xfrm>
                  <a:off x="0" y="2396685"/>
                  <a:ext cx="1309979" cy="3951297"/>
                </a:xfrm>
                <a:prstGeom prst="bentConnector3">
                  <a:avLst>
                    <a:gd name="adj1" fmla="val 41365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or: Elbow 51">
                  <a:extLst>
                    <a:ext uri="{FF2B5EF4-FFF2-40B4-BE49-F238E27FC236}">
                      <a16:creationId xmlns:a16="http://schemas.microsoft.com/office/drawing/2014/main" id="{56824BC1-42BB-48C4-8ECD-AD76432D0ECE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1312334" cy="2393738"/>
                </a:xfrm>
                <a:prstGeom prst="bentConnector3">
                  <a:avLst>
                    <a:gd name="adj1" fmla="val 4111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BC902F6-18B8-47ED-953C-CCA80A4B3015}"/>
                  </a:ext>
                </a:extLst>
              </p:cNvPr>
              <p:cNvCxnSpPr/>
              <p:nvPr/>
            </p:nvCxnSpPr>
            <p:spPr>
              <a:xfrm flipH="1">
                <a:off x="9054" y="2399168"/>
                <a:ext cx="7657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9EA087D-DB8B-4111-A8C2-9EA83D3B234D}"/>
                  </a:ext>
                </a:extLst>
              </p:cNvPr>
              <p:cNvCxnSpPr/>
              <p:nvPr/>
            </p:nvCxnSpPr>
            <p:spPr>
              <a:xfrm flipH="1">
                <a:off x="0" y="3974471"/>
                <a:ext cx="7657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5C2F831B-F526-482A-9B3D-C3E0CC7A7DBF}"/>
                  </a:ext>
                </a:extLst>
              </p:cNvPr>
              <p:cNvCxnSpPr/>
              <p:nvPr/>
            </p:nvCxnSpPr>
            <p:spPr>
              <a:xfrm flipH="1">
                <a:off x="9054" y="5223850"/>
                <a:ext cx="7651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46">
            <a:extLst>
              <a:ext uri="{FF2B5EF4-FFF2-40B4-BE49-F238E27FC236}">
                <a16:creationId xmlns:a16="http://schemas.microsoft.com/office/drawing/2014/main" id="{9B95C633-1D92-44B4-82C4-51C2801D8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64">
            <a:extLst>
              <a:ext uri="{FF2B5EF4-FFF2-40B4-BE49-F238E27FC236}">
                <a16:creationId xmlns:a16="http://schemas.microsoft.com/office/drawing/2014/main" id="{DBBECAEF-A20E-44CC-9D8E-3319D4240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3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randomBar dir="vert"/>
      </p:transition>
    </mc:Choice>
    <mc:Fallback xmlns="">
      <p:transition spd="slow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theme/theme1.xml><?xml version="1.0" encoding="utf-8"?>
<a:theme xmlns:a="http://schemas.openxmlformats.org/drawingml/2006/main" name="Office Theme">
  <a:themeElements>
    <a:clrScheme name="Custom 3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79C2F"/>
      </a:accent1>
      <a:accent2>
        <a:srgbClr val="2B1E5C"/>
      </a:accent2>
      <a:accent3>
        <a:srgbClr val="9C319F"/>
      </a:accent3>
      <a:accent4>
        <a:srgbClr val="00BC82"/>
      </a:accent4>
      <a:accent5>
        <a:srgbClr val="5D92B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6868</TotalTime>
  <Words>651</Words>
  <Application>Microsoft Office PowerPoint</Application>
  <PresentationFormat>Custom</PresentationFormat>
  <Paragraphs>139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SimSun</vt:lpstr>
      <vt:lpstr>Arial</vt:lpstr>
      <vt:lpstr>Calibri</vt:lpstr>
      <vt:lpstr>Open Sans</vt:lpstr>
      <vt:lpstr>Times New Roman</vt:lpstr>
      <vt:lpstr>Verdana</vt:lpstr>
      <vt:lpstr>Wingdings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   FOR WATCHING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Ho Hoang Tong</cp:lastModifiedBy>
  <cp:revision>247</cp:revision>
  <dcterms:created xsi:type="dcterms:W3CDTF">2013-09-12T13:05:01Z</dcterms:created>
  <dcterms:modified xsi:type="dcterms:W3CDTF">2019-12-17T06:29:21Z</dcterms:modified>
</cp:coreProperties>
</file>