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058"/>
  </p:normalViewPr>
  <p:slideViewPr>
    <p:cSldViewPr snapToGrid="0">
      <p:cViewPr varScale="1">
        <p:scale>
          <a:sx n="115" d="100"/>
          <a:sy n="115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2928-D502-E42D-692E-30745EFDF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EDE3A-B986-3D95-D088-3DBC72A6D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98B2-586F-DEB2-C3C1-4BA549D2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1ABD-A520-7343-BE7B-25DCA1CA1ED9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A5340-437D-EFA1-4955-0014C82F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CF1D-87FC-6A44-E3FF-399E4EB2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5E7-E48A-3941-B83F-FD413532B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50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32A2-76B6-4240-3E9A-C509F911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E71EF-0F23-1D9E-3A9B-4E0D8A21E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FF9C3-D7A2-A18F-348C-5AA7E6B5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1ABD-A520-7343-BE7B-25DCA1CA1ED9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E944D-AD05-6D09-5832-72D9762D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AC899-31BF-3D2B-B487-1920C094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5E7-E48A-3941-B83F-FD413532B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32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82900-9B13-5312-2F33-1975B07F3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108BF-20F1-96EA-8531-3FAFBCEFE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40789-70E4-6BFA-F6D1-897120CB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1ABD-A520-7343-BE7B-25DCA1CA1ED9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17B4-77D7-BD8E-D0DD-45AF3F5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7A733-613F-AA0C-A3FD-5A82B412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5E7-E48A-3941-B83F-FD413532B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66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6B89-74E3-0008-7CA2-6D8399FC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389D-E47C-C124-BDE8-65DD6097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D92E8-AD47-4141-910D-7F374036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1ABD-A520-7343-BE7B-25DCA1CA1ED9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FC8F1-63FD-6683-4DA1-00A47D9F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A8915-915F-8482-64B5-3F0C0302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5E7-E48A-3941-B83F-FD413532B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99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1491-BA2C-FD26-8180-FEA3C263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41D3C-AE7E-C7F2-801B-6720B4AA7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DF4EC-7221-9FA0-566F-C7FD2691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1ABD-A520-7343-BE7B-25DCA1CA1ED9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5E694-886B-0710-7BF4-E58D90E2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AF2F3-075B-D083-07B9-B8B2D0D4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5E7-E48A-3941-B83F-FD413532B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01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8C55-0231-7FF0-9637-72CF9CAB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B7FA-DD21-6071-C838-340039E8B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35C76-287F-C0D4-1398-CD53D2E98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C2687-8026-DA16-2312-EA6D0B70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1ABD-A520-7343-BE7B-25DCA1CA1ED9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245A4-BF9B-7B1E-1EA7-65E75A4B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BE81C-BA9F-B168-CACF-AFE9B3B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5E7-E48A-3941-B83F-FD413532B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86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F328-C719-3684-F621-86142CAE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D9154-2BF0-9042-DAC0-0B1436D0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121D1-33AF-AADC-720D-852A238AD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72878-6443-EA79-3447-A879249B1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E56F2-3500-9AAA-3AFF-2FC03CB4F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5D266-529E-FD24-3B51-127AF23D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1ABD-A520-7343-BE7B-25DCA1CA1ED9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2B4E7-4369-6AA1-66E6-608E0491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DAFB8-8403-1CCA-37A2-17012B39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5E7-E48A-3941-B83F-FD413532B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54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FF91-10D1-1C57-85F8-E52C69F4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C3B43-D40C-A491-98AB-90EE9884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1ABD-A520-7343-BE7B-25DCA1CA1ED9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93E36-6E51-569E-D5DB-E659BD6D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3789C-EC9E-8795-FC2F-D77CE5CC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5E7-E48A-3941-B83F-FD413532B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2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033B2-811E-A269-9751-14BE78F4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1ABD-A520-7343-BE7B-25DCA1CA1ED9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DB5FF-D731-79AA-FB5C-2FE280E1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B50E-A033-CE08-EF11-C4415537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5E7-E48A-3941-B83F-FD413532B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0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96F4-B0AF-61F6-5220-3F9CD23D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0C0E-B755-434E-3F50-BCB0F18D5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7B3DF-5B38-4628-4BB8-BFC8E1679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6E2D1-5056-6FF2-7EB7-CA4B9BE5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1ABD-A520-7343-BE7B-25DCA1CA1ED9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83BD5-150D-7A8F-838A-E8DCEC39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EA978-D0B6-68DB-A82C-5BF24DD8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5E7-E48A-3941-B83F-FD413532B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35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FA8D-5B73-66FB-60CA-45846E69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BE014-C497-34B8-C03F-53E3B9328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257D3-C22C-7031-A64D-8B83E9A92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2F847-0F72-9784-9F60-49B00EA4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1ABD-A520-7343-BE7B-25DCA1CA1ED9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E2A59-457B-A3C8-8BDE-DE7A9E51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098E0-FD60-1677-6D83-D14C5B64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95E7-E48A-3941-B83F-FD413532B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30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DEA6E-BC69-8130-5EC5-31530E25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FE006-5075-6332-F05D-86DB78318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67AFA-6D95-695A-2D1D-F0E304931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D1ABD-A520-7343-BE7B-25DCA1CA1ED9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32E34-0204-4AAF-C982-F8C535492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2A556-2281-7DEC-01A8-F0D6D0D52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F95E7-E48A-3941-B83F-FD413532B8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00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8785-F2E1-ED70-A967-7EB7B3F13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2C39B-7A04-C857-A8D5-F685DB850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87AAA-02DB-4F5F-255F-522C2ADF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3222"/>
            <a:ext cx="10167937" cy="6878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6D864D-28DE-0BD4-B41D-B591DCA455D8}"/>
              </a:ext>
            </a:extLst>
          </p:cNvPr>
          <p:cNvSpPr txBox="1"/>
          <p:nvPr/>
        </p:nvSpPr>
        <p:spPr>
          <a:xfrm>
            <a:off x="5872163" y="230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967BE-9E8C-32CD-0F66-96E1D0AA4426}"/>
              </a:ext>
            </a:extLst>
          </p:cNvPr>
          <p:cNvSpPr txBox="1"/>
          <p:nvPr/>
        </p:nvSpPr>
        <p:spPr>
          <a:xfrm>
            <a:off x="5313456" y="1511556"/>
            <a:ext cx="15650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Pflanzen, zuhause, auch wenn ich keine Ahnung habe oder nicht daheim bin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ACE8C-EAE2-A61B-9B13-942AF8B7BEB3}"/>
              </a:ext>
            </a:extLst>
          </p:cNvPr>
          <p:cNvSpPr txBox="1"/>
          <p:nvPr/>
        </p:nvSpPr>
        <p:spPr>
          <a:xfrm>
            <a:off x="7051769" y="953869"/>
            <a:ext cx="156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Self service,</a:t>
            </a:r>
          </a:p>
          <a:p>
            <a:r>
              <a:rPr lang="en-D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Chatbot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676A47-D949-601C-6D82-EC7913626694}"/>
              </a:ext>
            </a:extLst>
          </p:cNvPr>
          <p:cNvSpPr txBox="1"/>
          <p:nvPr/>
        </p:nvSpPr>
        <p:spPr>
          <a:xfrm>
            <a:off x="9091893" y="953869"/>
            <a:ext cx="15650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Menschen,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</a:t>
            </a:r>
            <a:r>
              <a:rPr lang="en-D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ie sich Pflanzen wünschen, aber keine Ahnung haben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96324F-35BB-B615-1485-12B8325C700B}"/>
              </a:ext>
            </a:extLst>
          </p:cNvPr>
          <p:cNvSpPr txBox="1"/>
          <p:nvPr/>
        </p:nvSpPr>
        <p:spPr>
          <a:xfrm>
            <a:off x="9091892" y="3107551"/>
            <a:ext cx="1565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Pflanzenlieb-</a:t>
            </a:r>
            <a:r>
              <a:rPr lang="de-D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haber</a:t>
            </a:r>
            <a:r>
              <a:rPr lang="de-D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die selten zuhause sind</a:t>
            </a:r>
            <a:endParaRPr lang="en-D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1B1A6-A4F3-CBAB-C4F9-714198139BFE}"/>
              </a:ext>
            </a:extLst>
          </p:cNvPr>
          <p:cNvSpPr txBox="1"/>
          <p:nvPr/>
        </p:nvSpPr>
        <p:spPr>
          <a:xfrm>
            <a:off x="7051769" y="2942716"/>
            <a:ext cx="1565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Direkt - Hardware</a:t>
            </a:r>
            <a:endParaRPr lang="en-DE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91AD5D-0C40-A09A-376B-05C9B9372120}"/>
              </a:ext>
            </a:extLst>
          </p:cNvPr>
          <p:cNvSpPr txBox="1"/>
          <p:nvPr/>
        </p:nvSpPr>
        <p:spPr>
          <a:xfrm>
            <a:off x="7051769" y="3589977"/>
            <a:ext cx="1565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Indirekt über Partner – Pflanzen und Dünger</a:t>
            </a:r>
            <a:endParaRPr lang="en-DE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BF3E2C-BEE8-1F90-A07C-D0069460A405}"/>
              </a:ext>
            </a:extLst>
          </p:cNvPr>
          <p:cNvSpPr txBox="1"/>
          <p:nvPr/>
        </p:nvSpPr>
        <p:spPr>
          <a:xfrm>
            <a:off x="3273332" y="1000035"/>
            <a:ext cx="1565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Entwicklung Hardware und Software (App)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187A72-9A2A-7DC5-BA70-37443267FCC8}"/>
              </a:ext>
            </a:extLst>
          </p:cNvPr>
          <p:cNvSpPr txBox="1"/>
          <p:nvPr/>
        </p:nvSpPr>
        <p:spPr>
          <a:xfrm>
            <a:off x="3273332" y="3081216"/>
            <a:ext cx="156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Hard- und Software-Entwickler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027589-B8DB-84CB-6A44-75196EDB720A}"/>
              </a:ext>
            </a:extLst>
          </p:cNvPr>
          <p:cNvSpPr txBox="1"/>
          <p:nvPr/>
        </p:nvSpPr>
        <p:spPr>
          <a:xfrm>
            <a:off x="1524000" y="4947625"/>
            <a:ext cx="156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Löhne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A0AAC3-F7E9-91E5-3212-438A2CC64370}"/>
              </a:ext>
            </a:extLst>
          </p:cNvPr>
          <p:cNvSpPr txBox="1"/>
          <p:nvPr/>
        </p:nvSpPr>
        <p:spPr>
          <a:xfrm>
            <a:off x="6095999" y="4977112"/>
            <a:ext cx="156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Verkauf Sensoren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9456FE-F545-8BAF-0F29-76CEEB009F6F}"/>
              </a:ext>
            </a:extLst>
          </p:cNvPr>
          <p:cNvSpPr txBox="1"/>
          <p:nvPr/>
        </p:nvSpPr>
        <p:spPr>
          <a:xfrm>
            <a:off x="7834312" y="4808452"/>
            <a:ext cx="1565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Share beim Verkauf der Pflanzen und Dünger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0A8FFA-3443-8DBB-0219-9B09B4FC0966}"/>
              </a:ext>
            </a:extLst>
          </p:cNvPr>
          <p:cNvSpPr txBox="1"/>
          <p:nvPr/>
        </p:nvSpPr>
        <p:spPr>
          <a:xfrm>
            <a:off x="1427539" y="1260692"/>
            <a:ext cx="156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Substral für Dünger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0347FE-C15E-7FBB-3014-C6AC04616A7D}"/>
              </a:ext>
            </a:extLst>
          </p:cNvPr>
          <p:cNvSpPr txBox="1"/>
          <p:nvPr/>
        </p:nvSpPr>
        <p:spPr>
          <a:xfrm>
            <a:off x="1444814" y="1970744"/>
            <a:ext cx="156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Dehner für Pflanzen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41CE0F-5576-0D7F-E489-7807CD8D0750}"/>
              </a:ext>
            </a:extLst>
          </p:cNvPr>
          <p:cNvSpPr txBox="1"/>
          <p:nvPr/>
        </p:nvSpPr>
        <p:spPr>
          <a:xfrm>
            <a:off x="1444813" y="2737003"/>
            <a:ext cx="156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Hardwareherstellung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B0C944-355D-5445-F5D8-EEE6F99E8884}"/>
              </a:ext>
            </a:extLst>
          </p:cNvPr>
          <p:cNvSpPr txBox="1"/>
          <p:nvPr/>
        </p:nvSpPr>
        <p:spPr>
          <a:xfrm>
            <a:off x="1524000" y="5408616"/>
            <a:ext cx="2557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Entwicklungskosten Hardware</a:t>
            </a:r>
          </a:p>
        </p:txBody>
      </p:sp>
    </p:spTree>
    <p:extLst>
      <p:ext uri="{BB962C8B-B14F-4D97-AF65-F5344CB8AC3E}">
        <p14:creationId xmlns:p14="http://schemas.microsoft.com/office/powerpoint/2010/main" val="345901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76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Heckner</dc:creator>
  <cp:lastModifiedBy>Markus Heckner</cp:lastModifiedBy>
  <cp:revision>1</cp:revision>
  <dcterms:created xsi:type="dcterms:W3CDTF">2023-02-28T12:18:10Z</dcterms:created>
  <dcterms:modified xsi:type="dcterms:W3CDTF">2023-02-28T12:32:45Z</dcterms:modified>
</cp:coreProperties>
</file>