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691813" cy="1511935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58"/>
  </p:normalViewPr>
  <p:slideViewPr>
    <p:cSldViewPr snapToGrid="0">
      <p:cViewPr>
        <p:scale>
          <a:sx n="70" d="100"/>
          <a:sy n="70" d="100"/>
        </p:scale>
        <p:origin x="1304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71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1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60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1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0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20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54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4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521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044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C214-94A9-824B-B1E2-EB359F8B1068}" type="datetimeFigureOut">
              <a:rPr lang="en-DE" smtClean="0"/>
              <a:t>02.02.23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996E-44AE-DC4C-867D-F07C31806098}" type="slidenum">
              <a:rPr lang="en-DE" smtClean="0"/>
              <a:t>‹#›</a:t>
            </a:fld>
            <a:endParaRPr lang="en-DE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5E1AC84-EDA1-2226-475A-BE369907F8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15273625"/>
              </p:ext>
            </p:extLst>
          </p:nvPr>
        </p:nvGraphicFramePr>
        <p:xfrm>
          <a:off x="1393" y="3501"/>
          <a:ext cx="1076" cy="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D6E40A2-AF41-8841-655C-DFB9F34C7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93" y="3501"/>
                        <a:ext cx="1076" cy="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FDB9E9E-8023-9775-EF2C-DF10806C6E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5406907"/>
              </p:ext>
            </p:extLst>
          </p:nvPr>
        </p:nvGraphicFramePr>
        <p:xfrm>
          <a:off x="-8090014" y="3501"/>
          <a:ext cx="2705" cy="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090014" y="3501"/>
                        <a:ext cx="2705" cy="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0978EB-5022-EE08-D8B9-F73B578A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3" y="343329"/>
            <a:ext cx="10282385" cy="5167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D4E0C-E01E-D657-FC26-38D3896F692C}"/>
              </a:ext>
            </a:extLst>
          </p:cNvPr>
          <p:cNvSpPr/>
          <p:nvPr/>
        </p:nvSpPr>
        <p:spPr>
          <a:xfrm>
            <a:off x="395416" y="8625016"/>
            <a:ext cx="9885118" cy="3385752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>
                <a:solidFill>
                  <a:schemeClr val="tx1"/>
                </a:solidFill>
              </a:rPr>
              <a:t>Business Model Canvas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C98DA-9C5B-D9E0-C183-CDB4942576A8}"/>
              </a:ext>
            </a:extLst>
          </p:cNvPr>
          <p:cNvSpPr/>
          <p:nvPr/>
        </p:nvSpPr>
        <p:spPr>
          <a:xfrm>
            <a:off x="395416" y="12505038"/>
            <a:ext cx="9885118" cy="227098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>
                <a:solidFill>
                  <a:schemeClr val="tx1"/>
                </a:solidFill>
              </a:rPr>
              <a:t>Ethische Bewertung</a:t>
            </a:r>
          </a:p>
        </p:txBody>
      </p:sp>
    </p:spTree>
    <p:extLst>
      <p:ext uri="{BB962C8B-B14F-4D97-AF65-F5344CB8AC3E}">
        <p14:creationId xmlns:p14="http://schemas.microsoft.com/office/powerpoint/2010/main" val="41006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FDB9E9E-8023-9775-EF2C-DF10806C6E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8090014" y="3501"/>
          <a:ext cx="2705" cy="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FDB9E9E-8023-9775-EF2C-DF10806C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090014" y="3501"/>
                        <a:ext cx="2705" cy="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B0978EB-5022-EE08-D8B9-F73B578A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3" y="343329"/>
            <a:ext cx="10282385" cy="5167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FD4E0C-E01E-D657-FC26-38D3896F692C}"/>
              </a:ext>
            </a:extLst>
          </p:cNvPr>
          <p:cNvSpPr/>
          <p:nvPr/>
        </p:nvSpPr>
        <p:spPr>
          <a:xfrm>
            <a:off x="358687" y="8625015"/>
            <a:ext cx="9987673" cy="359581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>
                <a:solidFill>
                  <a:schemeClr val="tx1"/>
                </a:solidFill>
                <a:latin typeface="+mj-lt"/>
              </a:rPr>
              <a:t>BUSINESS MODEL CANVAS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C98DA-9C5B-D9E0-C183-CDB4942576A8}"/>
              </a:ext>
            </a:extLst>
          </p:cNvPr>
          <p:cNvSpPr/>
          <p:nvPr/>
        </p:nvSpPr>
        <p:spPr>
          <a:xfrm>
            <a:off x="358687" y="12505038"/>
            <a:ext cx="9987673" cy="2270983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>
                <a:solidFill>
                  <a:schemeClr val="tx1"/>
                </a:solidFill>
                <a:latin typeface="+mj-lt"/>
              </a:rPr>
              <a:t>ETHISCHE BEWERTUNG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6B920-F2B9-4C48-962F-E15146B5468F}"/>
              </a:ext>
            </a:extLst>
          </p:cNvPr>
          <p:cNvSpPr/>
          <p:nvPr/>
        </p:nvSpPr>
        <p:spPr>
          <a:xfrm>
            <a:off x="358687" y="5511114"/>
            <a:ext cx="9987673" cy="2780271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DE" dirty="0">
                <a:solidFill>
                  <a:schemeClr val="tx1"/>
                </a:solidFill>
                <a:latin typeface="+mj-lt"/>
              </a:rPr>
              <a:t>USER FEEDBACK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BDF1B-BC5E-7BEC-6071-812C42AAB97A}"/>
              </a:ext>
            </a:extLst>
          </p:cNvPr>
          <p:cNvCxnSpPr/>
          <p:nvPr/>
        </p:nvCxnSpPr>
        <p:spPr>
          <a:xfrm>
            <a:off x="5337975" y="5832389"/>
            <a:ext cx="0" cy="217478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189A6B-1E58-0861-7A37-E7B7369DF306}"/>
              </a:ext>
            </a:extLst>
          </p:cNvPr>
          <p:cNvCxnSpPr>
            <a:cxnSpLocks/>
          </p:cNvCxnSpPr>
          <p:nvPr/>
        </p:nvCxnSpPr>
        <p:spPr>
          <a:xfrm>
            <a:off x="790832" y="6855941"/>
            <a:ext cx="9292282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1A3882-5CDE-E35C-FC23-4A616B51E383}"/>
              </a:ext>
            </a:extLst>
          </p:cNvPr>
          <p:cNvSpPr txBox="1"/>
          <p:nvPr/>
        </p:nvSpPr>
        <p:spPr>
          <a:xfrm>
            <a:off x="722458" y="6366103"/>
            <a:ext cx="1860451" cy="436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>
                <a:latin typeface="Roboto Light" charset="0"/>
                <a:ea typeface="Roboto Light" charset="0"/>
                <a:cs typeface="Roboto Light" charset="0"/>
              </a:rPr>
              <a:t>Was hat funktioniert?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18D72-E60E-BFA2-DD46-5C0AC5F8340F}"/>
              </a:ext>
            </a:extLst>
          </p:cNvPr>
          <p:cNvSpPr txBox="1"/>
          <p:nvPr/>
        </p:nvSpPr>
        <p:spPr>
          <a:xfrm>
            <a:off x="8321980" y="6366103"/>
            <a:ext cx="1860451" cy="436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>
                <a:latin typeface="Roboto Light" charset="0"/>
                <a:ea typeface="Roboto Light" charset="0"/>
                <a:cs typeface="Roboto Light" charset="0"/>
              </a:rPr>
              <a:t>Was könnte verbessert werden?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880E-7813-F775-7F36-CEA76EB0335C}"/>
              </a:ext>
            </a:extLst>
          </p:cNvPr>
          <p:cNvSpPr txBox="1"/>
          <p:nvPr/>
        </p:nvSpPr>
        <p:spPr>
          <a:xfrm>
            <a:off x="722458" y="7764671"/>
            <a:ext cx="1860451" cy="436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>
                <a:latin typeface="Roboto Light" charset="0"/>
                <a:ea typeface="Roboto Light" charset="0"/>
                <a:cs typeface="Roboto Light" charset="0"/>
              </a:rPr>
              <a:t>Welche offenen Fragen stehen noch im Raum?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D77D6-EFD5-D55E-4F07-48AF10C0CF6B}"/>
              </a:ext>
            </a:extLst>
          </p:cNvPr>
          <p:cNvSpPr txBox="1"/>
          <p:nvPr/>
        </p:nvSpPr>
        <p:spPr>
          <a:xfrm>
            <a:off x="8321980" y="7764671"/>
            <a:ext cx="1860451" cy="436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200" dirty="0">
                <a:latin typeface="Roboto Light" charset="0"/>
                <a:ea typeface="Roboto Light" charset="0"/>
                <a:cs typeface="Roboto Light" charset="0"/>
              </a:rPr>
              <a:t>Gibt es neue Ideen?</a:t>
            </a:r>
          </a:p>
        </p:txBody>
      </p:sp>
    </p:spTree>
    <p:extLst>
      <p:ext uri="{BB962C8B-B14F-4D97-AF65-F5344CB8AC3E}">
        <p14:creationId xmlns:p14="http://schemas.microsoft.com/office/powerpoint/2010/main" val="4082836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34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Light</vt:lpstr>
      <vt:lpstr>Office Theme 2013 - 2022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Heckner</dc:creator>
  <cp:lastModifiedBy>Markus Heckner</cp:lastModifiedBy>
  <cp:revision>2</cp:revision>
  <dcterms:created xsi:type="dcterms:W3CDTF">2023-02-02T10:20:57Z</dcterms:created>
  <dcterms:modified xsi:type="dcterms:W3CDTF">2023-02-02T10:33:50Z</dcterms:modified>
</cp:coreProperties>
</file>