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22" r:id="rId4"/>
    <p:sldId id="323" r:id="rId5"/>
    <p:sldId id="328" r:id="rId6"/>
    <p:sldId id="332" r:id="rId7"/>
    <p:sldId id="579" r:id="rId8"/>
    <p:sldId id="580" r:id="rId9"/>
    <p:sldId id="581" r:id="rId10"/>
    <p:sldId id="576" r:id="rId11"/>
    <p:sldId id="582" r:id="rId12"/>
    <p:sldId id="584" r:id="rId13"/>
    <p:sldId id="583" r:id="rId14"/>
    <p:sldId id="330" r:id="rId15"/>
    <p:sldId id="575" r:id="rId16"/>
  </p:sldIdLst>
  <p:sldSz cx="12192000" cy="6858000"/>
  <p:notesSz cx="12192000" cy="6858000"/>
  <p:custDataLst>
    <p:tags r:id="rId18"/>
  </p:custDataLst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1606" autoAdjust="0"/>
  </p:normalViewPr>
  <p:slideViewPr>
    <p:cSldViewPr>
      <p:cViewPr varScale="1">
        <p:scale>
          <a:sx n="90" d="100"/>
          <a:sy n="90" d="100"/>
        </p:scale>
        <p:origin x="23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7E3AB8-876E-1542-BA35-CC1AAFD17F71}" type="datetimeFigureOut">
              <a:rPr lang="de-DE"/>
              <a:t>27.02.23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9C1C61-5747-1145-9454-DA5BFFD99B8B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7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Dieses Video gliedert sich in sechs Teile.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In dem Kapitel Einführung gebe ich Ihnen anhand von zwei Beispielen eine praktische Einführung.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Anschließend wird die Methode KATA, welche wir im Zusatzstudium verwenden kurz erläutert.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Auf Ihre Aufgaben als Coach wird im 3 Kapitel im Detail eingegangen.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Der Ablauf des Coachingprozess ist Thema von Kapitel 4.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Inhalte dieses Videos werden in Kapitel 5 zusammengefasst. 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Die verwendete Literatur sowie weiterführende Links und Videos werden in Kapitel 6 angegeben. </a:t>
            </a:r>
            <a:endParaRPr dirty="0"/>
          </a:p>
          <a:p>
            <a:pPr>
              <a:defRPr/>
            </a:pPr>
            <a:endParaRPr lang="de-DE" dirty="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Nun starten wir mit dem Kapitel Einführung </a:t>
            </a:r>
            <a:endParaRPr dirty="0"/>
          </a:p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78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1" y="0"/>
            <a:ext cx="12189349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764447" y="648393"/>
            <a:ext cx="5331553" cy="1936627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/>
                <a:ea typeface="Helvetica Neue Light"/>
                <a:cs typeface="Chakra Petch SemiBold"/>
              </a:defRPr>
            </a:lvl1pPr>
          </a:lstStyle>
          <a:p>
            <a:pPr>
              <a:defRPr/>
            </a:pPr>
            <a:r>
              <a:rPr lang="de-DE"/>
              <a:t>Challenge XX:</a:t>
            </a:r>
            <a:br>
              <a:rPr lang="de-DE"/>
            </a:br>
            <a:r>
              <a:rPr lang="de-DE"/>
              <a:t>Name der Challenge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64447" y="2678233"/>
            <a:ext cx="5331553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/>
                <a:ea typeface="Helvetica Neue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Inhalt der Challenge &amp; Zuständige*r Professor*in 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532A48-467C-56B2-2FE0-6FA032D268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8934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281658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174F3E-253C-DB48-41B1-53826F9673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1472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F9049C3-95A3-BF23-BB46-284527D4A6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0192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91824A-7600-74A5-C9AA-ACB0F764CE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70356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_Ausnahmekomplettfülle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DB3B170-C8D4-6CD8-C2C6-F5D7831CAA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5680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DAE088-FF36-7AEF-DB69-0A1946A02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553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644061" y="1539581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cbook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7F283E-D662-3DCD-3E38-085AD94CA2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86470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16" name="Grafik 15" descr="Ein Bild, das Text, Monitor, Elektronik, Computer enthält.&#10;&#10;Automatisch generierte Beschreibung"/>
          <p:cNvPicPr>
            <a:picLocks noChangeAspect="1"/>
          </p:cNvPicPr>
          <p:nvPr userDrawn="1"/>
        </p:nvPicPr>
        <p:blipFill>
          <a:blip r:embed="rId5"/>
          <a:srcRect l="17792" b="8537"/>
          <a:stretch/>
        </p:blipFill>
        <p:spPr bwMode="auto">
          <a:xfrm>
            <a:off x="-1" y="1290252"/>
            <a:ext cx="7348451" cy="472080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99CEA8-6D3B-98DE-2E1F-89F8494003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95349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502212" y="1015120"/>
            <a:ext cx="2646865" cy="5209082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C28D747-21F3-24D2-C6B4-60A10577AE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0272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4491" y="1524265"/>
            <a:ext cx="5664765" cy="380946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33704"/>
              </p:ext>
            </p:extLst>
          </p:nvPr>
        </p:nvGraphicFramePr>
        <p:xfrm>
          <a:off x="1587" y="1587"/>
          <a:ext cx="122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 bwMode="auto">
                      <a:xfrm>
                        <a:off x="1587" y="1587"/>
                        <a:ext cx="122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445101-65EE-0048-9A14-29E3837D9AD2}" type="datetimeFigureOut">
              <a:rPr lang="de-DE"/>
              <a:t>27.02.23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70E1B9-DFD7-0A42-890A-819B1ED8E014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87052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764447" y="2040732"/>
            <a:ext cx="7347777" cy="812204"/>
          </a:xfrm>
        </p:spPr>
        <p:txBody>
          <a:bodyPr vert="horz" anchor="t">
            <a:normAutofit/>
          </a:bodyPr>
          <a:lstStyle/>
          <a:p>
            <a:pPr>
              <a:defRPr/>
            </a:pPr>
            <a:r>
              <a:rPr lang="de-DE" dirty="0">
                <a:latin typeface="Chakra Petch"/>
                <a:cs typeface="Chakra Petch"/>
              </a:rPr>
              <a:t>Digital Innovation – Create</a:t>
            </a:r>
            <a:endParaRPr dirty="0">
              <a:latin typeface="Chakra Petch"/>
              <a:cs typeface="Chakra Petch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4447" y="2678233"/>
            <a:ext cx="4114851" cy="1366825"/>
          </a:xfrm>
        </p:spPr>
        <p:txBody>
          <a:bodyPr>
            <a:normAutofit/>
          </a:bodyPr>
          <a:lstStyle/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r>
              <a:rPr lang="de-DE" dirty="0">
                <a:latin typeface="Lato Light"/>
                <a:ea typeface="Roboto Light"/>
                <a:cs typeface="Helvetica Neue Condensed Black"/>
              </a:rPr>
              <a:t>Prof. Dr. Markus Heckner</a:t>
            </a:r>
            <a:endParaRPr lang="de-DE" dirty="0">
              <a:latin typeface="Lato Light"/>
              <a:ea typeface="Roboto Light"/>
              <a:cs typeface="HELVETICA NEUE CONDENSED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834048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7875E05-CAB4-273E-A184-5CDFA9515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Value Proposition Canvas</a:t>
            </a:r>
          </a:p>
        </p:txBody>
      </p:sp>
    </p:spTree>
    <p:extLst>
      <p:ext uri="{BB962C8B-B14F-4D97-AF65-F5344CB8AC3E}">
        <p14:creationId xmlns:p14="http://schemas.microsoft.com/office/powerpoint/2010/main" val="370567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510D0E8-112D-1F51-44B3-D919108519B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36139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CBA64B1-1F30-673C-18EF-DF545345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982E-9B90-4B22-5EAA-60D2352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Nutzersicht</a:t>
            </a:r>
            <a:r>
              <a:rPr lang="en-GB" dirty="0"/>
              <a:t> </a:t>
            </a:r>
            <a:r>
              <a:rPr lang="en-GB" dirty="0" err="1"/>
              <a:t>aufzeigen</a:t>
            </a:r>
            <a:r>
              <a:rPr lang="en-GB" dirty="0"/>
              <a:t>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die </a:t>
            </a:r>
            <a:r>
              <a:rPr lang="en-GB" dirty="0" err="1"/>
              <a:t>Lösung</a:t>
            </a:r>
            <a:r>
              <a:rPr lang="en-GB" dirty="0"/>
              <a:t> für die </a:t>
            </a:r>
            <a:r>
              <a:rPr lang="en-GB" dirty="0" err="1"/>
              <a:t>Nutzer</a:t>
            </a:r>
            <a:r>
              <a:rPr lang="en-GB" dirty="0"/>
              <a:t>*</a:t>
            </a:r>
            <a:r>
              <a:rPr lang="en-GB" dirty="0" err="1"/>
              <a:t>innen</a:t>
            </a:r>
            <a:r>
              <a:rPr lang="en-GB" dirty="0"/>
              <a:t> </a:t>
            </a:r>
            <a:r>
              <a:rPr lang="en-GB" dirty="0" err="1"/>
              <a:t>lösen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und was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gewinnen</a:t>
            </a:r>
            <a:r>
              <a:rPr lang="en-GB" dirty="0"/>
              <a:t>, </a:t>
            </a:r>
            <a:r>
              <a:rPr lang="en-GB" dirty="0" err="1"/>
              <a:t>bzw</a:t>
            </a:r>
            <a:r>
              <a:rPr lang="en-GB" dirty="0"/>
              <a:t>.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verlieren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(</a:t>
            </a:r>
            <a:r>
              <a:rPr lang="en-GB" dirty="0" err="1"/>
              <a:t>rechte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 der </a:t>
            </a:r>
            <a:r>
              <a:rPr lang="en-GB" dirty="0" err="1"/>
              <a:t>folgenden</a:t>
            </a:r>
            <a:r>
              <a:rPr lang="en-GB" dirty="0"/>
              <a:t> </a:t>
            </a:r>
            <a:r>
              <a:rPr lang="en-GB" dirty="0" err="1"/>
              <a:t>Abbildung</a:t>
            </a:r>
            <a:r>
              <a:rPr lang="en-GB" dirty="0"/>
              <a:t>)</a:t>
            </a:r>
          </a:p>
          <a:p>
            <a:r>
              <a:rPr lang="en-GB" dirty="0" err="1"/>
              <a:t>Beschreibung</a:t>
            </a:r>
            <a:r>
              <a:rPr lang="en-GB" dirty="0"/>
              <a:t> der </a:t>
            </a:r>
            <a:r>
              <a:rPr lang="en-GB" dirty="0" err="1"/>
              <a:t>entwickelten</a:t>
            </a:r>
            <a:r>
              <a:rPr lang="en-GB" dirty="0"/>
              <a:t> idee, und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die </a:t>
            </a:r>
            <a:r>
              <a:rPr lang="en-GB" dirty="0" err="1"/>
              <a:t>Probleme</a:t>
            </a:r>
            <a:r>
              <a:rPr lang="en-GB" dirty="0"/>
              <a:t> der </a:t>
            </a:r>
            <a:r>
              <a:rPr lang="en-GB" dirty="0" err="1"/>
              <a:t>Nutzer</a:t>
            </a:r>
            <a:r>
              <a:rPr lang="en-GB" dirty="0"/>
              <a:t> </a:t>
            </a:r>
            <a:r>
              <a:rPr lang="en-GB" dirty="0" err="1"/>
              <a:t>lösen</a:t>
            </a:r>
            <a:r>
              <a:rPr lang="en-GB" dirty="0"/>
              <a:t> </a:t>
            </a:r>
            <a:r>
              <a:rPr lang="en-GB" dirty="0" err="1"/>
              <a:t>soll</a:t>
            </a:r>
            <a:r>
              <a:rPr lang="en-GB" dirty="0"/>
              <a:t> (</a:t>
            </a:r>
            <a:r>
              <a:rPr lang="en-GB" dirty="0" err="1"/>
              <a:t>rechte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 der </a:t>
            </a:r>
            <a:r>
              <a:rPr lang="en-GB" dirty="0" err="1"/>
              <a:t>folgenden</a:t>
            </a:r>
            <a:r>
              <a:rPr lang="en-GB" dirty="0"/>
              <a:t> </a:t>
            </a:r>
            <a:r>
              <a:rPr lang="en-GB" dirty="0" err="1"/>
              <a:t>Abbildung</a:t>
            </a:r>
            <a:r>
              <a:rPr lang="en-GB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94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1A5EED7-C695-2781-50BA-5233DA91BD7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993290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8F60CD-2D17-F9F2-ED9B-75B6E3C5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Template – Value Proposition Canvas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0512D-FE65-2015-AE99-70E0FEA85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496" y="1412776"/>
            <a:ext cx="8471043" cy="4032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B311C7-A5AC-21A2-3FE2-409D31AED600}"/>
              </a:ext>
            </a:extLst>
          </p:cNvPr>
          <p:cNvSpPr txBox="1"/>
          <p:nvPr/>
        </p:nvSpPr>
        <p:spPr>
          <a:xfrm>
            <a:off x="536412" y="6463687"/>
            <a:ext cx="4365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https://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www.strategyzer.com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canvas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value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-proposition-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canvas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5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7F8B10C-23A1-97D0-79F5-E4D11666A37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029414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7B70383-05CA-DF0F-9006-D25C4049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Value Proposition Canvas - Beispiel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E7A04-CE75-BCAA-F707-FB6A647C0D5D}"/>
              </a:ext>
            </a:extLst>
          </p:cNvPr>
          <p:cNvSpPr txBox="1"/>
          <p:nvPr/>
        </p:nvSpPr>
        <p:spPr>
          <a:xfrm>
            <a:off x="536412" y="6463687"/>
            <a:ext cx="3366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https://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www.ideou.com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pages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brainstorming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E5D6E-18A5-B638-C979-CA0920C40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117" y="1376093"/>
            <a:ext cx="7772400" cy="451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060848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Create-Modul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E45416-F02B-4DB0-FB5B-F931A27140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848731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CC7E6-A849-AE10-A60B-22FCA88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Fazit -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30B2-02AA-9859-3F19-5D6FA25E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der Phase Create entwickelt das Team eine Idee, welche den Standpunkt aus der Phase </a:t>
            </a:r>
            <a:r>
              <a:rPr lang="de-DE" dirty="0" err="1"/>
              <a:t>Explore</a:t>
            </a:r>
            <a:r>
              <a:rPr lang="de-DE" dirty="0"/>
              <a:t> adressiert</a:t>
            </a:r>
          </a:p>
          <a:p>
            <a:r>
              <a:rPr lang="de-DE" dirty="0"/>
              <a:t>Brainstorming ist eine häufige Methode zur Ideengenerierung</a:t>
            </a:r>
          </a:p>
          <a:p>
            <a:r>
              <a:rPr lang="de-DE" dirty="0"/>
              <a:t>Mithilfe des Value Proposition Canvas lässt sich die Idee aus Nutzersicht beleuchten</a:t>
            </a:r>
          </a:p>
        </p:txBody>
      </p:sp>
    </p:spTree>
    <p:extLst>
      <p:ext uri="{BB962C8B-B14F-4D97-AF65-F5344CB8AC3E}">
        <p14:creationId xmlns:p14="http://schemas.microsoft.com/office/powerpoint/2010/main" val="17361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052736"/>
            <a:ext cx="5040549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Create-Modul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3C2DED-F8E9-3B3D-B870-ABB32B47C7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34745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BB52AE5-DAED-6FEC-B85F-3D40495A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Create – Ideen entwickeln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FD5-29C5-089A-2B19-FE595C32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Ziele:</a:t>
            </a:r>
          </a:p>
          <a:p>
            <a:r>
              <a:rPr lang="de-DE" dirty="0"/>
              <a:t>Entwicklung einer oder mehrerer Ideen, die den Standpunkt aus der Phase </a:t>
            </a:r>
            <a:r>
              <a:rPr lang="de-DE" dirty="0" err="1"/>
              <a:t>Explore</a:t>
            </a:r>
            <a:r>
              <a:rPr lang="de-DE" dirty="0"/>
              <a:t> adressieren</a:t>
            </a:r>
          </a:p>
          <a:p>
            <a:r>
              <a:rPr lang="de-DE" dirty="0"/>
              <a:t>Dokumentation der Idee als Basis für die Entwicklung eines Prototyps</a:t>
            </a:r>
          </a:p>
        </p:txBody>
      </p:sp>
    </p:spTree>
    <p:extLst>
      <p:ext uri="{BB962C8B-B14F-4D97-AF65-F5344CB8AC3E}">
        <p14:creationId xmlns:p14="http://schemas.microsoft.com/office/powerpoint/2010/main" val="3491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4F6489-0FF1-70B6-42B6-7CC85A498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027501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E6EE175-1E34-688D-CE9C-86364B1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Create - Ausgangspunkt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B34E-B414-C5EF-552B-F35B58AC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Wann:</a:t>
            </a:r>
          </a:p>
          <a:p>
            <a:r>
              <a:rPr lang="en-DE" dirty="0"/>
              <a:t>Team kennt Nutzer und deren Bedürfnisse, hat aber noch keine konkrete Idee</a:t>
            </a:r>
          </a:p>
        </p:txBody>
      </p:sp>
    </p:spTree>
    <p:extLst>
      <p:ext uri="{BB962C8B-B14F-4D97-AF65-F5344CB8AC3E}">
        <p14:creationId xmlns:p14="http://schemas.microsoft.com/office/powerpoint/2010/main" val="115024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556792"/>
            <a:ext cx="6408710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6700737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Überblick Create-Modul</a:t>
            </a:r>
          </a:p>
          <a:p>
            <a:pPr>
              <a:defRPr/>
            </a:pPr>
            <a:r>
              <a:rPr lang="de-DE" dirty="0"/>
              <a:t>Methoden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7875E05-CAB4-273E-A184-5CDFA95150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762226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4A631D-3A70-DDE2-1D2A-DB17DE13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2636912"/>
            <a:ext cx="10515600" cy="410729"/>
          </a:xfrm>
        </p:spPr>
        <p:txBody>
          <a:bodyPr vert="horz"/>
          <a:lstStyle/>
          <a:p>
            <a:r>
              <a:rPr lang="de-DE" dirty="0"/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107405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2B755B-7A75-CC76-B9F0-4C69CD0124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391801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9D7E837-7D5F-8359-A9DF-5C9AAEB5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7965-A583-ADD5-39CE-ABB5FBAF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Möglichst</a:t>
            </a:r>
            <a:r>
              <a:rPr lang="en-GB" dirty="0"/>
              <a:t> </a:t>
            </a:r>
            <a:r>
              <a:rPr lang="en-GB" dirty="0" err="1"/>
              <a:t>viele</a:t>
            </a:r>
            <a:r>
              <a:rPr lang="en-GB" dirty="0"/>
              <a:t> Ideen </a:t>
            </a:r>
            <a:r>
              <a:rPr lang="en-GB" dirty="0" err="1"/>
              <a:t>generieren</a:t>
            </a:r>
            <a:r>
              <a:rPr lang="en-GB" dirty="0"/>
              <a:t>, </a:t>
            </a:r>
            <a:r>
              <a:rPr lang="en-GB" dirty="0" err="1"/>
              <a:t>später</a:t>
            </a:r>
            <a:r>
              <a:rPr lang="en-GB" dirty="0"/>
              <a:t> </a:t>
            </a:r>
            <a:r>
              <a:rPr lang="en-GB" dirty="0" err="1"/>
              <a:t>verdichten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32D52-1A58-E760-E619-C52AA2780494}"/>
              </a:ext>
            </a:extLst>
          </p:cNvPr>
          <p:cNvSpPr txBox="1"/>
          <p:nvPr/>
        </p:nvSpPr>
        <p:spPr>
          <a:xfrm>
            <a:off x="536412" y="6463687"/>
            <a:ext cx="3366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https://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www.ideou.com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pages</a:t>
            </a:r>
            <a:r>
              <a:rPr lang="de-DE" sz="1000" dirty="0">
                <a:latin typeface="Roboto Light" charset="0"/>
                <a:ea typeface="Roboto Light" charset="0"/>
                <a:cs typeface="Roboto Light" charset="0"/>
              </a:rPr>
              <a:t>/</a:t>
            </a:r>
            <a:r>
              <a:rPr lang="de-DE" sz="1000" dirty="0" err="1">
                <a:latin typeface="Roboto Light" charset="0"/>
                <a:ea typeface="Roboto Light" charset="0"/>
                <a:cs typeface="Roboto Light" charset="0"/>
              </a:rPr>
              <a:t>brainstorming</a:t>
            </a:r>
            <a:endParaRPr lang="en-GB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5CF33-1093-D20F-5317-DBAC84EE9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8" y="2212578"/>
            <a:ext cx="5182344" cy="324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1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48ED9E-A855-91BA-6933-5D421583F0F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44511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71AE4F6-EEF1-06B2-DAD0-153E7DF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Brainstorming - </a:t>
            </a:r>
            <a:r>
              <a:rPr lang="en-GB" dirty="0" err="1"/>
              <a:t>Vorgehen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0445-9681-581A-1CF7-0F060FA4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Silent Brainstorming</a:t>
            </a:r>
          </a:p>
          <a:p>
            <a:r>
              <a:rPr lang="en-GB" dirty="0" err="1"/>
              <a:t>Teilen</a:t>
            </a:r>
            <a:r>
              <a:rPr lang="en-GB" dirty="0"/>
              <a:t> der Ideen am Whiteboard</a:t>
            </a:r>
          </a:p>
          <a:p>
            <a:r>
              <a:rPr lang="en-GB" dirty="0" err="1"/>
              <a:t>Entwickeln</a:t>
            </a:r>
            <a:r>
              <a:rPr lang="en-GB" dirty="0"/>
              <a:t> </a:t>
            </a:r>
            <a:r>
              <a:rPr lang="en-GB" dirty="0" err="1"/>
              <a:t>neuer</a:t>
            </a:r>
            <a:r>
              <a:rPr lang="en-GB" dirty="0"/>
              <a:t> Ideen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Diskussion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46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E14D67-CF18-5623-B732-0E0A76F0D0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06167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D6D381D-A464-1D19-FA04-E2769BB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Brainstorming - </a:t>
            </a:r>
            <a:r>
              <a:rPr lang="en-GB" dirty="0" err="1"/>
              <a:t>Regeln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E0BC-E2A7-15E9-38D0-6D978438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Kritik</a:t>
            </a:r>
            <a:r>
              <a:rPr lang="en-GB" dirty="0"/>
              <a:t> </a:t>
            </a:r>
            <a:r>
              <a:rPr lang="en-GB" dirty="0" err="1"/>
              <a:t>zurückstellen</a:t>
            </a:r>
            <a:endParaRPr lang="en-GB" dirty="0"/>
          </a:p>
          <a:p>
            <a:r>
              <a:rPr lang="en-GB" dirty="0"/>
              <a:t>Wilde Ideen </a:t>
            </a:r>
            <a:r>
              <a:rPr lang="en-GB" dirty="0" err="1"/>
              <a:t>ermutigen</a:t>
            </a:r>
            <a:endParaRPr lang="en-GB" dirty="0"/>
          </a:p>
          <a:p>
            <a:r>
              <a:rPr lang="en-GB" dirty="0" err="1"/>
              <a:t>Quantität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wichtig</a:t>
            </a:r>
            <a:r>
              <a:rPr lang="en-GB" dirty="0"/>
              <a:t> - Erst </a:t>
            </a:r>
            <a:r>
              <a:rPr lang="en-GB" dirty="0" err="1"/>
              <a:t>viele</a:t>
            </a:r>
            <a:r>
              <a:rPr lang="en-GB" dirty="0"/>
              <a:t> Ideen </a:t>
            </a:r>
            <a:r>
              <a:rPr lang="en-GB" dirty="0" err="1"/>
              <a:t>entwickeln</a:t>
            </a:r>
            <a:r>
              <a:rPr lang="en-GB" dirty="0"/>
              <a:t>, die </a:t>
            </a:r>
            <a:r>
              <a:rPr lang="en-GB" dirty="0" err="1"/>
              <a:t>Auswahl</a:t>
            </a:r>
            <a:r>
              <a:rPr lang="en-GB" dirty="0"/>
              <a:t> </a:t>
            </a:r>
            <a:r>
              <a:rPr lang="en-GB" dirty="0" err="1"/>
              <a:t>kommt</a:t>
            </a:r>
            <a:r>
              <a:rPr lang="en-GB" dirty="0"/>
              <a:t> </a:t>
            </a:r>
            <a:r>
              <a:rPr lang="en-GB" dirty="0" err="1"/>
              <a:t>später</a:t>
            </a:r>
            <a:endParaRPr lang="en-GB" dirty="0"/>
          </a:p>
          <a:p>
            <a:r>
              <a:rPr lang="en-GB" dirty="0"/>
              <a:t>Auf den Ideen </a:t>
            </a:r>
            <a:r>
              <a:rPr lang="en-GB" dirty="0" err="1"/>
              <a:t>anderer</a:t>
            </a:r>
            <a:r>
              <a:rPr lang="en-GB" dirty="0"/>
              <a:t> </a:t>
            </a:r>
            <a:r>
              <a:rPr lang="en-GB" dirty="0" err="1"/>
              <a:t>aufbauen</a:t>
            </a:r>
            <a:endParaRPr lang="en-GB" dirty="0"/>
          </a:p>
          <a:p>
            <a:r>
              <a:rPr lang="en-GB" dirty="0" err="1"/>
              <a:t>Visuell</a:t>
            </a:r>
            <a:r>
              <a:rPr lang="en-GB" dirty="0"/>
              <a:t> </a:t>
            </a:r>
            <a:r>
              <a:rPr lang="en-GB" dirty="0" err="1"/>
              <a:t>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67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4688</TotalTime>
  <Words>368</Words>
  <Application>Microsoft Macintosh PowerPoint</Application>
  <DocSecurity>0</DocSecurity>
  <PresentationFormat>Widescreen</PresentationFormat>
  <Paragraphs>71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Chakra Petch</vt:lpstr>
      <vt:lpstr>Chakra Petch SemiBold</vt:lpstr>
      <vt:lpstr>Lato</vt:lpstr>
      <vt:lpstr>Lato Light</vt:lpstr>
      <vt:lpstr>Roboto Light</vt:lpstr>
      <vt:lpstr>Source Code Pro</vt:lpstr>
      <vt:lpstr>Trebuchet MS</vt:lpstr>
      <vt:lpstr>Wingdings</vt:lpstr>
      <vt:lpstr>Office</vt:lpstr>
      <vt:lpstr>think-cell Slide</vt:lpstr>
      <vt:lpstr>Digital Innovation – Create</vt:lpstr>
      <vt:lpstr>Agenda </vt:lpstr>
      <vt:lpstr>Create – Ideen entwickeln</vt:lpstr>
      <vt:lpstr>Create - Ausgangspunkt</vt:lpstr>
      <vt:lpstr>Agenda </vt:lpstr>
      <vt:lpstr>Brainstorming</vt:lpstr>
      <vt:lpstr>Brainstorming</vt:lpstr>
      <vt:lpstr>Brainstorming - Vorgehen</vt:lpstr>
      <vt:lpstr>Brainstorming - Regeln</vt:lpstr>
      <vt:lpstr>Value Proposition Canvas</vt:lpstr>
      <vt:lpstr>Value Proposition Canvas</vt:lpstr>
      <vt:lpstr>Template – Value Proposition Canvas</vt:lpstr>
      <vt:lpstr>Value Proposition Canvas - Beispiel</vt:lpstr>
      <vt:lpstr>Agenda </vt:lpstr>
      <vt:lpstr>Fazit - Create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229</cp:revision>
  <dcterms:created xsi:type="dcterms:W3CDTF">2022-02-03T14:23:38Z</dcterms:created>
  <dcterms:modified xsi:type="dcterms:W3CDTF">2023-02-27T17:15:56Z</dcterms:modified>
  <cp:category/>
  <dc:identifier/>
  <cp:contentStatus/>
  <dc:language/>
  <cp:version/>
</cp:coreProperties>
</file>