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28" r:id="rId2"/>
    <p:sldId id="436" r:id="rId3"/>
    <p:sldId id="437" r:id="rId4"/>
    <p:sldId id="438" r:id="rId5"/>
    <p:sldId id="432" r:id="rId6"/>
    <p:sldId id="434" r:id="rId7"/>
    <p:sldId id="433" r:id="rId8"/>
    <p:sldId id="435" r:id="rId9"/>
  </p:sldIdLst>
  <p:sldSz cx="12192000" cy="6858000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/>
    <p:restoredTop sz="95008"/>
  </p:normalViewPr>
  <p:slideViewPr>
    <p:cSldViewPr snapToGrid="0" snapToObjects="1">
      <p:cViewPr varScale="1">
        <p:scale>
          <a:sx n="95" d="100"/>
          <a:sy n="95" d="100"/>
        </p:scale>
        <p:origin x="2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 Challenge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Digital Skills | Technologische Skills | Challenge 4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 fontScale="90000"/>
          </a:bodyPr>
          <a:lstStyle/>
          <a:p>
            <a:r>
              <a:rPr lang="de-DE" dirty="0"/>
              <a:t>Challenge 04:</a:t>
            </a:r>
            <a:br>
              <a:rPr lang="de-DE" dirty="0"/>
            </a:br>
            <a:r>
              <a:rPr lang="de-DE" dirty="0"/>
              <a:t>Grundlagen der Programmierung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AB3-E9FD-3268-B2C4-CAF7C99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4"/>
            <a:ext cx="10515600" cy="410729"/>
          </a:xfrm>
        </p:spPr>
        <p:txBody>
          <a:bodyPr anchor="t"/>
          <a:lstStyle/>
          <a:p>
            <a:r>
              <a:rPr lang="de-DE" dirty="0"/>
              <a:t>Elemente einer Programmiersprache</a:t>
            </a:r>
            <a:br>
              <a:rPr lang="de-DE" dirty="0"/>
            </a:br>
            <a:r>
              <a:rPr lang="de-DE" dirty="0"/>
              <a:t>In Scratch und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8119-FF1D-B8EE-CA7D-1155D921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55694"/>
            <a:ext cx="5578252" cy="3606828"/>
          </a:xfrm>
        </p:spPr>
        <p:txBody>
          <a:bodyPr/>
          <a:lstStyle/>
          <a:p>
            <a:r>
              <a:rPr lang="de-DE" dirty="0"/>
              <a:t>Funktionen (mit Parametern und Rückgabewerten)</a:t>
            </a:r>
          </a:p>
          <a:p>
            <a:r>
              <a:rPr lang="de-DE" dirty="0"/>
              <a:t>Verzweigungen</a:t>
            </a:r>
          </a:p>
          <a:p>
            <a:r>
              <a:rPr lang="de-DE" dirty="0" err="1"/>
              <a:t>Boolsche</a:t>
            </a:r>
            <a:r>
              <a:rPr lang="de-DE" dirty="0"/>
              <a:t> Ausdrücke</a:t>
            </a:r>
          </a:p>
          <a:p>
            <a:r>
              <a:rPr lang="de-DE" dirty="0"/>
              <a:t>Schleifen</a:t>
            </a:r>
          </a:p>
          <a:p>
            <a:r>
              <a:rPr lang="de-DE" dirty="0"/>
              <a:t>Variablen</a:t>
            </a:r>
          </a:p>
          <a:p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6077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AB3-E9FD-3268-B2C4-CAF7C99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4"/>
            <a:ext cx="10515600" cy="410729"/>
          </a:xfrm>
        </p:spPr>
        <p:txBody>
          <a:bodyPr anchor="t"/>
          <a:lstStyle/>
          <a:p>
            <a:r>
              <a:rPr lang="de-DE" dirty="0"/>
              <a:t>Qualität von Quellcode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8119-FF1D-B8EE-CA7D-1155D921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55694"/>
            <a:ext cx="5578252" cy="3606828"/>
          </a:xfrm>
        </p:spPr>
        <p:txBody>
          <a:bodyPr/>
          <a:lstStyle/>
          <a:p>
            <a:r>
              <a:rPr lang="en-GB" b="1" dirty="0" err="1"/>
              <a:t>Korrektheit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der Code die </a:t>
            </a:r>
            <a:r>
              <a:rPr lang="en-GB" dirty="0" err="1"/>
              <a:t>korrekte</a:t>
            </a:r>
            <a:r>
              <a:rPr lang="en-GB" dirty="0"/>
              <a:t> </a:t>
            </a:r>
            <a:r>
              <a:rPr lang="en-GB" dirty="0" err="1"/>
              <a:t>Lösung</a:t>
            </a:r>
            <a:r>
              <a:rPr lang="en-GB" dirty="0"/>
              <a:t> für </a:t>
            </a:r>
            <a:r>
              <a:rPr lang="en-GB" dirty="0" err="1"/>
              <a:t>ein</a:t>
            </a:r>
            <a:r>
              <a:rPr lang="en-GB" dirty="0"/>
              <a:t> Problem </a:t>
            </a:r>
            <a:r>
              <a:rPr lang="en-GB" dirty="0" err="1"/>
              <a:t>liefert</a:t>
            </a:r>
            <a:endParaRPr lang="en-GB" dirty="0"/>
          </a:p>
          <a:p>
            <a:r>
              <a:rPr lang="en-GB" b="1" dirty="0"/>
              <a:t>Design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gut </a:t>
            </a:r>
            <a:r>
              <a:rPr lang="en-GB" dirty="0" err="1"/>
              <a:t>lesbar</a:t>
            </a:r>
            <a:r>
              <a:rPr lang="en-GB" dirty="0"/>
              <a:t> der Code </a:t>
            </a:r>
            <a:r>
              <a:rPr lang="en-GB" dirty="0" err="1"/>
              <a:t>ist</a:t>
            </a:r>
            <a:r>
              <a:rPr lang="en-GB" dirty="0"/>
              <a:t> und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effizient</a:t>
            </a:r>
            <a:r>
              <a:rPr lang="en-GB" dirty="0"/>
              <a:t> er das Problem </a:t>
            </a:r>
            <a:r>
              <a:rPr lang="en-GB" dirty="0" err="1"/>
              <a:t>löst</a:t>
            </a:r>
            <a:r>
              <a:rPr lang="en-GB" dirty="0"/>
              <a:t>.</a:t>
            </a:r>
          </a:p>
          <a:p>
            <a:r>
              <a:rPr lang="en-GB" b="1" dirty="0" err="1"/>
              <a:t>Stil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der Code </a:t>
            </a:r>
            <a:r>
              <a:rPr lang="en-GB" dirty="0" err="1"/>
              <a:t>visuell</a:t>
            </a:r>
            <a:r>
              <a:rPr lang="en-GB" dirty="0"/>
              <a:t> </a:t>
            </a:r>
            <a:r>
              <a:rPr lang="en-GB" dirty="0" err="1"/>
              <a:t>ansprechend</a:t>
            </a:r>
            <a:r>
              <a:rPr lang="en-GB" dirty="0"/>
              <a:t> </a:t>
            </a:r>
            <a:r>
              <a:rPr lang="en-GB" dirty="0" err="1"/>
              <a:t>formatiert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(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Abstände</a:t>
            </a:r>
            <a:r>
              <a:rPr lang="en-GB" dirty="0"/>
              <a:t>, </a:t>
            </a:r>
            <a:r>
              <a:rPr lang="en-GB" dirty="0" err="1"/>
              <a:t>Einrückungen</a:t>
            </a:r>
            <a:r>
              <a:rPr lang="en-GB" dirty="0"/>
              <a:t>, etc.)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13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5281-E9F0-3A15-A46B-D8A4143F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Entwicklungsumgebungen</a:t>
            </a:r>
            <a:br>
              <a:rPr lang="de-DE" dirty="0"/>
            </a:br>
            <a:r>
              <a:rPr lang="de-DE" dirty="0"/>
              <a:t>Integrated </a:t>
            </a:r>
            <a:r>
              <a:rPr lang="de-DE" dirty="0" err="1"/>
              <a:t>Developnent</a:t>
            </a:r>
            <a:r>
              <a:rPr lang="de-DE" dirty="0"/>
              <a:t> Environments (IDEs)</a:t>
            </a:r>
          </a:p>
        </p:txBody>
      </p:sp>
      <p:pic>
        <p:nvPicPr>
          <p:cNvPr id="8194" name="Picture 2" descr="04_replit_editor">
            <a:extLst>
              <a:ext uri="{FF2B5EF4-FFF2-40B4-BE49-F238E27FC236}">
                <a16:creationId xmlns:a16="http://schemas.microsoft.com/office/drawing/2014/main" id="{183CB729-EC2E-E6A6-8D6C-AE6EEB84A0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2715789"/>
            <a:ext cx="5578475" cy="11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5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174461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3E92A9-571C-1E41-AC97-A914C3DE9992}"/>
              </a:ext>
            </a:extLst>
          </p:cNvPr>
          <p:cNvSpPr txBox="1"/>
          <p:nvPr/>
        </p:nvSpPr>
        <p:spPr>
          <a:xfrm>
            <a:off x="228785" y="4017540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65652A-DA63-784A-997C-8E985134B485}"/>
              </a:ext>
            </a:extLst>
          </p:cNvPr>
          <p:cNvCxnSpPr>
            <a:cxnSpLocks/>
          </p:cNvCxnSpPr>
          <p:nvPr/>
        </p:nvCxnSpPr>
        <p:spPr>
          <a:xfrm>
            <a:off x="1491054" y="4215653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EE3D8C-1695-A44C-B43A-73D95697EF1D}"/>
              </a:ext>
            </a:extLst>
          </p:cNvPr>
          <p:cNvSpPr/>
          <p:nvPr/>
        </p:nvSpPr>
        <p:spPr>
          <a:xfrm>
            <a:off x="2151530" y="3429000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3D0BD3-B00F-8643-81AB-292CB0110BAB}"/>
              </a:ext>
            </a:extLst>
          </p:cNvPr>
          <p:cNvCxnSpPr>
            <a:cxnSpLocks/>
          </p:cNvCxnSpPr>
          <p:nvPr/>
        </p:nvCxnSpPr>
        <p:spPr>
          <a:xfrm>
            <a:off x="4173073" y="4202206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E3F6B-2D50-0140-BAF4-CE45CC5C0A2C}"/>
              </a:ext>
            </a:extLst>
          </p:cNvPr>
          <p:cNvSpPr txBox="1"/>
          <p:nvPr/>
        </p:nvSpPr>
        <p:spPr>
          <a:xfrm>
            <a:off x="4823015" y="401754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Ausgabe</a:t>
            </a:r>
          </a:p>
        </p:txBody>
      </p:sp>
    </p:spTree>
    <p:extLst>
      <p:ext uri="{BB962C8B-B14F-4D97-AF65-F5344CB8AC3E}">
        <p14:creationId xmlns:p14="http://schemas.microsoft.com/office/powerpoint/2010/main" val="421706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3E92A9-571C-1E41-AC97-A914C3DE9992}"/>
              </a:ext>
            </a:extLst>
          </p:cNvPr>
          <p:cNvSpPr txBox="1"/>
          <p:nvPr/>
        </p:nvSpPr>
        <p:spPr>
          <a:xfrm>
            <a:off x="228785" y="4017540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65652A-DA63-784A-997C-8E985134B485}"/>
              </a:ext>
            </a:extLst>
          </p:cNvPr>
          <p:cNvCxnSpPr>
            <a:cxnSpLocks/>
          </p:cNvCxnSpPr>
          <p:nvPr/>
        </p:nvCxnSpPr>
        <p:spPr>
          <a:xfrm>
            <a:off x="1491054" y="4215653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EE3D8C-1695-A44C-B43A-73D95697EF1D}"/>
              </a:ext>
            </a:extLst>
          </p:cNvPr>
          <p:cNvSpPr/>
          <p:nvPr/>
        </p:nvSpPr>
        <p:spPr>
          <a:xfrm>
            <a:off x="2151530" y="3429000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3D0BD3-B00F-8643-81AB-292CB0110BAB}"/>
              </a:ext>
            </a:extLst>
          </p:cNvPr>
          <p:cNvCxnSpPr>
            <a:cxnSpLocks/>
          </p:cNvCxnSpPr>
          <p:nvPr/>
        </p:nvCxnSpPr>
        <p:spPr>
          <a:xfrm>
            <a:off x="4173073" y="4202206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E3F6B-2D50-0140-BAF4-CE45CC5C0A2C}"/>
              </a:ext>
            </a:extLst>
          </p:cNvPr>
          <p:cNvSpPr txBox="1"/>
          <p:nvPr/>
        </p:nvSpPr>
        <p:spPr>
          <a:xfrm>
            <a:off x="4823015" y="401754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Ausgabe</a:t>
            </a:r>
          </a:p>
        </p:txBody>
      </p:sp>
    </p:spTree>
    <p:extLst>
      <p:ext uri="{BB962C8B-B14F-4D97-AF65-F5344CB8AC3E}">
        <p14:creationId xmlns:p14="http://schemas.microsoft.com/office/powerpoint/2010/main" val="269190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3C40E3-F5CA-F947-AFA8-F461945BD648}"/>
              </a:ext>
            </a:extLst>
          </p:cNvPr>
          <p:cNvSpPr txBox="1"/>
          <p:nvPr/>
        </p:nvSpPr>
        <p:spPr>
          <a:xfrm>
            <a:off x="228785" y="4017540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DFF52-89FA-3D46-9139-633540144AA5}"/>
              </a:ext>
            </a:extLst>
          </p:cNvPr>
          <p:cNvCxnSpPr>
            <a:cxnSpLocks/>
          </p:cNvCxnSpPr>
          <p:nvPr/>
        </p:nvCxnSpPr>
        <p:spPr>
          <a:xfrm>
            <a:off x="1491054" y="4215653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075C7-0151-504F-B735-270F794A4F4F}"/>
              </a:ext>
            </a:extLst>
          </p:cNvPr>
          <p:cNvSpPr/>
          <p:nvPr/>
        </p:nvSpPr>
        <p:spPr>
          <a:xfrm>
            <a:off x="2151530" y="3429000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AAAD9F-AFC5-1346-9871-B75C238558FD}"/>
              </a:ext>
            </a:extLst>
          </p:cNvPr>
          <p:cNvCxnSpPr>
            <a:cxnSpLocks/>
          </p:cNvCxnSpPr>
          <p:nvPr/>
        </p:nvCxnSpPr>
        <p:spPr>
          <a:xfrm>
            <a:off x="4173073" y="4202206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BCCEE6-C5DF-5343-9704-BF0CAD8697C5}"/>
              </a:ext>
            </a:extLst>
          </p:cNvPr>
          <p:cNvSpPr txBox="1"/>
          <p:nvPr/>
        </p:nvSpPr>
        <p:spPr>
          <a:xfrm>
            <a:off x="4823015" y="40175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Rückgabe</a:t>
            </a:r>
          </a:p>
        </p:txBody>
      </p:sp>
    </p:spTree>
    <p:extLst>
      <p:ext uri="{BB962C8B-B14F-4D97-AF65-F5344CB8AC3E}">
        <p14:creationId xmlns:p14="http://schemas.microsoft.com/office/powerpoint/2010/main" val="191547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0157BD2-12ED-954F-9BA2-3DB7503C79E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429580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686355F-B6C5-7A4A-AB63-404AF674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458F-603B-A84C-8B08-6550F16D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1111184"/>
            <a:ext cx="719828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1 Pick </a:t>
            </a:r>
            <a:r>
              <a:rPr lang="de-DE" sz="1800" dirty="0" err="1">
                <a:latin typeface="Source Code Pro" panose="020B0509030403020204" pitchFamily="49" charset="77"/>
              </a:rPr>
              <a:t>up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phone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2 Open </a:t>
            </a:r>
            <a:r>
              <a:rPr lang="de-DE" sz="1800" dirty="0" err="1">
                <a:latin typeface="Source Code Pro" panose="020B0509030403020204" pitchFamily="49" charset="77"/>
              </a:rPr>
              <a:t>to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middle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of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phone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3 Look at </a:t>
            </a:r>
            <a:r>
              <a:rPr lang="de-DE" sz="1800" dirty="0" err="1">
                <a:latin typeface="Source Code Pro" panose="020B0509030403020204" pitchFamily="49" charset="77"/>
              </a:rPr>
              <a:t>page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4 </a:t>
            </a:r>
            <a:r>
              <a:rPr lang="de-DE" sz="1800" dirty="0" err="1">
                <a:latin typeface="Source Code Pro" panose="020B0509030403020204" pitchFamily="49" charset="77"/>
              </a:rPr>
              <a:t>If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person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is</a:t>
            </a:r>
            <a:r>
              <a:rPr lang="de-DE" sz="1800" dirty="0">
                <a:latin typeface="Source Code Pro" panose="020B0509030403020204" pitchFamily="49" charset="77"/>
              </a:rPr>
              <a:t> on </a:t>
            </a:r>
            <a:r>
              <a:rPr lang="de-DE" sz="1800" dirty="0" err="1">
                <a:latin typeface="Source Code Pro" panose="020B0509030403020204" pitchFamily="49" charset="77"/>
              </a:rPr>
              <a:t>page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5	Call </a:t>
            </a:r>
            <a:r>
              <a:rPr lang="de-DE" sz="1800" dirty="0" err="1">
                <a:latin typeface="Source Code Pro" panose="020B0509030403020204" pitchFamily="49" charset="77"/>
              </a:rPr>
              <a:t>person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6 Else </a:t>
            </a:r>
            <a:r>
              <a:rPr lang="de-DE" sz="1800" dirty="0" err="1">
                <a:latin typeface="Source Code Pro" panose="020B0509030403020204" pitchFamily="49" charset="77"/>
              </a:rPr>
              <a:t>if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person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is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earlier</a:t>
            </a:r>
            <a:r>
              <a:rPr lang="de-DE" sz="1800" dirty="0">
                <a:latin typeface="Source Code Pro" panose="020B0509030403020204" pitchFamily="49" charset="77"/>
              </a:rPr>
              <a:t> in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7   Open </a:t>
            </a:r>
            <a:r>
              <a:rPr lang="de-DE" sz="1800" dirty="0" err="1">
                <a:latin typeface="Source Code Pro" panose="020B0509030403020204" pitchFamily="49" charset="77"/>
              </a:rPr>
              <a:t>to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middle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of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left</a:t>
            </a:r>
            <a:r>
              <a:rPr lang="de-DE" sz="1800" dirty="0">
                <a:latin typeface="Source Code Pro" panose="020B0509030403020204" pitchFamily="49" charset="77"/>
              </a:rPr>
              <a:t> half </a:t>
            </a:r>
            <a:r>
              <a:rPr lang="de-DE" sz="1800" dirty="0" err="1">
                <a:latin typeface="Source Code Pro" panose="020B0509030403020204" pitchFamily="49" charset="77"/>
              </a:rPr>
              <a:t>of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457200" indent="-457200">
              <a:buAutoNum type="arabicPlain" startAt="8"/>
            </a:pPr>
            <a:r>
              <a:rPr lang="de-DE" sz="1800" dirty="0">
                <a:latin typeface="Source Code Pro" panose="020B0509030403020204" pitchFamily="49" charset="77"/>
              </a:rPr>
              <a:t> Go back </a:t>
            </a:r>
            <a:r>
              <a:rPr lang="de-DE" sz="1800" dirty="0" err="1">
                <a:latin typeface="Source Code Pro" panose="020B0509030403020204" pitchFamily="49" charset="77"/>
              </a:rPr>
              <a:t>to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line</a:t>
            </a:r>
            <a:r>
              <a:rPr lang="de-DE" sz="1800" dirty="0">
                <a:latin typeface="Source Code Pro" panose="020B0509030403020204" pitchFamily="49" charset="77"/>
              </a:rPr>
              <a:t> 3</a:t>
            </a: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9 Else </a:t>
            </a:r>
            <a:r>
              <a:rPr lang="de-DE" sz="1800" dirty="0" err="1">
                <a:latin typeface="Source Code Pro" panose="020B0509030403020204" pitchFamily="49" charset="77"/>
              </a:rPr>
              <a:t>if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person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is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later</a:t>
            </a:r>
            <a:r>
              <a:rPr lang="de-DE" sz="1800" dirty="0">
                <a:latin typeface="Source Code Pro" panose="020B0509030403020204" pitchFamily="49" charset="77"/>
              </a:rPr>
              <a:t> in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457200" indent="-457200">
              <a:buAutoNum type="arabicPlain" startAt="10"/>
            </a:pPr>
            <a:r>
              <a:rPr lang="de-DE" sz="1800" dirty="0">
                <a:latin typeface="Source Code Pro" panose="020B0509030403020204" pitchFamily="49" charset="77"/>
              </a:rPr>
              <a:t>Open </a:t>
            </a:r>
            <a:r>
              <a:rPr lang="de-DE" sz="1800" dirty="0" err="1">
                <a:latin typeface="Source Code Pro" panose="020B0509030403020204" pitchFamily="49" charset="77"/>
              </a:rPr>
              <a:t>to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middle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of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right</a:t>
            </a:r>
            <a:r>
              <a:rPr lang="de-DE" sz="1800" dirty="0">
                <a:latin typeface="Source Code Pro" panose="020B0509030403020204" pitchFamily="49" charset="77"/>
              </a:rPr>
              <a:t> half </a:t>
            </a:r>
            <a:r>
              <a:rPr lang="de-DE" sz="1800" dirty="0" err="1">
                <a:latin typeface="Source Code Pro" panose="020B0509030403020204" pitchFamily="49" charset="77"/>
              </a:rPr>
              <a:t>of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457200" indent="-457200">
              <a:buAutoNum type="arabicPlain" startAt="10"/>
            </a:pPr>
            <a:r>
              <a:rPr lang="de-DE" sz="1800" dirty="0">
                <a:latin typeface="Source Code Pro" panose="020B0509030403020204" pitchFamily="49" charset="77"/>
              </a:rPr>
              <a:t>Go back </a:t>
            </a:r>
            <a:r>
              <a:rPr lang="de-DE" sz="1800" dirty="0" err="1">
                <a:latin typeface="Source Code Pro" panose="020B0509030403020204" pitchFamily="49" charset="77"/>
              </a:rPr>
              <a:t>to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line</a:t>
            </a:r>
            <a:r>
              <a:rPr lang="de-DE" sz="1800" dirty="0">
                <a:latin typeface="Source Code Pro" panose="020B0509030403020204" pitchFamily="49" charset="77"/>
              </a:rPr>
              <a:t> 3</a:t>
            </a:r>
          </a:p>
          <a:p>
            <a:pPr marL="457200" indent="-457200">
              <a:buAutoNum type="arabicPlain" startAt="10"/>
            </a:pPr>
            <a:r>
              <a:rPr lang="de-DE" sz="1800" dirty="0">
                <a:latin typeface="Source Code Pro" panose="020B0509030403020204" pitchFamily="49" charset="77"/>
              </a:rPr>
              <a:t>Else</a:t>
            </a:r>
          </a:p>
          <a:p>
            <a:pPr marL="457200" indent="-457200">
              <a:buAutoNum type="arabicPlain" startAt="10"/>
            </a:pPr>
            <a:r>
              <a:rPr lang="de-DE" sz="1800" dirty="0">
                <a:latin typeface="Source Code Pro" panose="020B0509030403020204" pitchFamily="49" charset="77"/>
              </a:rPr>
              <a:t>  13 </a:t>
            </a:r>
            <a:r>
              <a:rPr lang="de-DE" sz="1800" dirty="0" err="1">
                <a:latin typeface="Source Code Pro" panose="020B0509030403020204" pitchFamily="49" charset="77"/>
              </a:rPr>
              <a:t>Quit</a:t>
            </a:r>
            <a:endParaRPr lang="de-DE" sz="18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47916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191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Chakra Petch SemiBold</vt:lpstr>
      <vt:lpstr>Lato Light</vt:lpstr>
      <vt:lpstr>Source Code Pro</vt:lpstr>
      <vt:lpstr>Trebuchet MS</vt:lpstr>
      <vt:lpstr>Wingdings</vt:lpstr>
      <vt:lpstr>Office</vt:lpstr>
      <vt:lpstr>think-cell Slide</vt:lpstr>
      <vt:lpstr>Challenge 04: Grundlagen der Programmierung mit Python</vt:lpstr>
      <vt:lpstr>Elemente einer Programmiersprache In Scratch und Python</vt:lpstr>
      <vt:lpstr>Qualität von Quellcode</vt:lpstr>
      <vt:lpstr>Entwicklungsumgebungen Integrated Developnent Environments (IDEs)</vt:lpstr>
      <vt:lpstr>PowerPoint Presentation</vt:lpstr>
      <vt:lpstr>PowerPoint Presentation</vt:lpstr>
      <vt:lpstr>PowerPoint Presentation</vt:lpstr>
      <vt:lpstr>Pseudocode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60</cp:revision>
  <dcterms:created xsi:type="dcterms:W3CDTF">2022-02-03T14:23:38Z</dcterms:created>
  <dcterms:modified xsi:type="dcterms:W3CDTF">2022-06-28T09:45:58Z</dcterms:modified>
  <cp:category/>
</cp:coreProperties>
</file>