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43" r:id="rId5"/>
    <p:sldMasterId id="2147483854" r:id="rId6"/>
    <p:sldMasterId id="2147483858" r:id="rId7"/>
  </p:sldMasterIdLst>
  <p:notesMasterIdLst>
    <p:notesMasterId r:id="rId21"/>
  </p:notesMasterIdLst>
  <p:handoutMasterIdLst>
    <p:handoutMasterId r:id="rId22"/>
  </p:handoutMasterIdLst>
  <p:sldIdLst>
    <p:sldId id="313" r:id="rId8"/>
    <p:sldId id="257" r:id="rId9"/>
    <p:sldId id="258" r:id="rId10"/>
    <p:sldId id="260" r:id="rId11"/>
    <p:sldId id="315" r:id="rId12"/>
    <p:sldId id="316" r:id="rId13"/>
    <p:sldId id="262" r:id="rId14"/>
    <p:sldId id="319" r:id="rId15"/>
    <p:sldId id="317" r:id="rId16"/>
    <p:sldId id="318" r:id="rId17"/>
    <p:sldId id="320" r:id="rId18"/>
    <p:sldId id="263" r:id="rId19"/>
    <p:sldId id="312" r:id="rId20"/>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tingting (G)" initials="w(" lastIdx="18" clrIdx="0">
    <p:extLst>
      <p:ext uri="{19B8F6BF-5375-455C-9EA6-DF929625EA0E}">
        <p15:presenceInfo xmlns:p15="http://schemas.microsoft.com/office/powerpoint/2012/main" userId="S-1-5-21-147214757-305610072-1517763936-8199189" providerId="AD"/>
      </p:ext>
    </p:extLst>
  </p:cmAuthor>
  <p:cmAuthor id="2" name="韩景然" initials="h" lastIdx="15" clrIdx="1">
    <p:extLst>
      <p:ext uri="{19B8F6BF-5375-455C-9EA6-DF929625EA0E}">
        <p15:presenceInfo xmlns:p15="http://schemas.microsoft.com/office/powerpoint/2012/main" userId="韩景然"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151515"/>
    <a:srgbClr val="C7000B"/>
    <a:srgbClr val="575756"/>
    <a:srgbClr val="FFFFFF"/>
    <a:srgbClr val="DD4654"/>
    <a:srgbClr val="F3D2D5"/>
    <a:srgbClr val="E6A8AD"/>
    <a:srgbClr val="E57B84"/>
    <a:srgbClr val="E579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6" autoAdjust="0"/>
    <p:restoredTop sz="74649" autoAdjust="0"/>
  </p:normalViewPr>
  <p:slideViewPr>
    <p:cSldViewPr snapToGrid="0" snapToObjects="1">
      <p:cViewPr varScale="1">
        <p:scale>
          <a:sx n="89" d="100"/>
          <a:sy n="89" d="100"/>
        </p:scale>
        <p:origin x="150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14" d="100"/>
          <a:sy n="114" d="100"/>
        </p:scale>
        <p:origin x="5202" y="102"/>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7/4/2024</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43151"/>
            <a:ext cx="5580062" cy="3117649"/>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731837" y="4300483"/>
            <a:ext cx="5580063" cy="5418958"/>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6" pos="3976" userDrawn="1">
          <p15:clr>
            <a:srgbClr val="F26B43"/>
          </p15:clr>
        </p15:guide>
        <p15:guide id="7" pos="461" userDrawn="1">
          <p15:clr>
            <a:srgbClr val="F26B43"/>
          </p15:clr>
        </p15:guide>
        <p15:guide id="8" pos="2207"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图像占位符 7"/>
          <p:cNvSpPr>
            <a:spLocks noGrp="1" noRot="1" noChangeAspect="1"/>
          </p:cNvSpPr>
          <p:nvPr>
            <p:ph type="sldImg"/>
          </p:nvPr>
        </p:nvSpPr>
        <p:spPr>
          <a:xfrm>
            <a:off x="742950" y="717550"/>
            <a:ext cx="5557838" cy="3125788"/>
          </a:xfrm>
        </p:spPr>
      </p:sp>
      <p:sp>
        <p:nvSpPr>
          <p:cNvPr id="9" name="备注占位符 8"/>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236318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105149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963684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786785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215329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u="none" dirty="0">
                <a:latin typeface="Huawei Sans" panose="020C0503030203020204" pitchFamily="34" charset="0"/>
              </a:rPr>
              <a:t>Common RPM commands:</a:t>
            </a:r>
            <a:endParaRPr lang="en-US" altLang="zh-CN" dirty="0">
              <a:latin typeface="Huawei Sans" panose="020C0503030203020204" pitchFamily="34" charset="0"/>
            </a:endParaRPr>
          </a:p>
          <a:p>
            <a:pPr lvl="1"/>
            <a:r>
              <a:rPr u="none" dirty="0">
                <a:latin typeface="Huawei Sans" panose="020C0503030203020204" pitchFamily="34" charset="0"/>
              </a:rPr>
              <a:t>Installing a package: </a:t>
            </a:r>
            <a:r>
              <a:rPr b="1" u="none" dirty="0">
                <a:latin typeface="Huawei Sans" panose="020C0503030203020204" pitchFamily="34" charset="0"/>
              </a:rPr>
              <a:t>rpm -</a:t>
            </a:r>
            <a:r>
              <a:rPr b="1" u="none" dirty="0" err="1">
                <a:latin typeface="Huawei Sans" panose="020C0503030203020204" pitchFamily="34" charset="0"/>
              </a:rPr>
              <a:t>ivh</a:t>
            </a:r>
            <a:endParaRPr b="1" u="none" dirty="0">
              <a:latin typeface="Huawei Sans" panose="020C0503030203020204" pitchFamily="34" charset="0"/>
            </a:endParaRPr>
          </a:p>
          <a:p>
            <a:pPr lvl="1"/>
            <a:r>
              <a:rPr u="none" dirty="0">
                <a:latin typeface="Huawei Sans" panose="020C0503030203020204" pitchFamily="34" charset="0"/>
              </a:rPr>
              <a:t>Upgrading a package: </a:t>
            </a:r>
            <a:r>
              <a:rPr b="1" u="none" dirty="0">
                <a:latin typeface="Huawei Sans" panose="020C0503030203020204" pitchFamily="34" charset="0"/>
              </a:rPr>
              <a:t>rpm -</a:t>
            </a:r>
            <a:r>
              <a:rPr b="1" u="none" dirty="0" err="1">
                <a:latin typeface="Huawei Sans" panose="020C0503030203020204" pitchFamily="34" charset="0"/>
              </a:rPr>
              <a:t>Uvh</a:t>
            </a:r>
            <a:endParaRPr b="1" u="none" dirty="0">
              <a:latin typeface="Huawei Sans" panose="020C0503030203020204" pitchFamily="34" charset="0"/>
            </a:endParaRPr>
          </a:p>
          <a:p>
            <a:pPr lvl="1"/>
            <a:r>
              <a:rPr u="none" dirty="0">
                <a:latin typeface="Huawei Sans" panose="020C0503030203020204" pitchFamily="34" charset="0"/>
              </a:rPr>
              <a:t>Removing a package: </a:t>
            </a:r>
            <a:r>
              <a:rPr b="1" u="none" dirty="0">
                <a:latin typeface="Huawei Sans" panose="020C0503030203020204" pitchFamily="34" charset="0"/>
              </a:rPr>
              <a:t>rpm -e</a:t>
            </a:r>
          </a:p>
          <a:p>
            <a:r>
              <a:rPr u="none" dirty="0">
                <a:latin typeface="Huawei Sans" panose="020C0503030203020204" pitchFamily="34" charset="0"/>
              </a:rPr>
              <a:t>Installation options:</a:t>
            </a:r>
            <a:endParaRPr lang="en-US" altLang="zh-CN" dirty="0">
              <a:latin typeface="Huawei Sans" panose="020C0503030203020204" pitchFamily="34" charset="0"/>
            </a:endParaRPr>
          </a:p>
          <a:p>
            <a:pPr lvl="1"/>
            <a:r>
              <a:rPr b="1" dirty="0">
                <a:latin typeface="Huawei Sans" panose="020C0503030203020204" pitchFamily="34" charset="0"/>
              </a:rPr>
              <a:t>--force</a:t>
            </a:r>
            <a:r>
              <a:rPr u="none" dirty="0">
                <a:latin typeface="Huawei Sans" panose="020C0503030203020204" pitchFamily="34" charset="0"/>
              </a:rPr>
              <a:t> forcibly installs a package even if the package overwrites files in another package. </a:t>
            </a:r>
            <a:endParaRPr lang="en-US" altLang="zh-CN" dirty="0">
              <a:latin typeface="Huawei Sans" panose="020C0503030203020204" pitchFamily="34" charset="0"/>
            </a:endParaRPr>
          </a:p>
          <a:p>
            <a:pPr lvl="1"/>
            <a:r>
              <a:rPr b="1" dirty="0">
                <a:latin typeface="Huawei Sans" panose="020C0503030203020204" pitchFamily="34" charset="0"/>
              </a:rPr>
              <a:t>--</a:t>
            </a:r>
            <a:r>
              <a:rPr b="1" dirty="0" err="1">
                <a:latin typeface="Huawei Sans" panose="020C0503030203020204" pitchFamily="34" charset="0"/>
              </a:rPr>
              <a:t>nodeps</a:t>
            </a:r>
            <a:r>
              <a:rPr u="none" dirty="0">
                <a:latin typeface="Huawei Sans" panose="020C0503030203020204" pitchFamily="34" charset="0"/>
              </a:rPr>
              <a:t> forcibly installs an RPM package even if its installation depends on other packages that are not installed.</a:t>
            </a:r>
            <a:endParaRPr lang="en-US" altLang="zh-CN" dirty="0">
              <a:latin typeface="Huawei Sans" panose="020C0503030203020204" pitchFamily="34" charset="0"/>
            </a:endParaRPr>
          </a:p>
          <a:p>
            <a:r>
              <a:rPr u="none" dirty="0">
                <a:latin typeface="Huawei Sans" panose="020C0503030203020204" pitchFamily="34" charset="0"/>
              </a:rPr>
              <a:t>Querying whether a package is installed: </a:t>
            </a:r>
            <a:r>
              <a:rPr b="1" u="none" dirty="0">
                <a:latin typeface="Huawei Sans" panose="020C0503030203020204" pitchFamily="34" charset="0"/>
              </a:rPr>
              <a:t>rpm -q &lt; rpm package name&gt;</a:t>
            </a:r>
          </a:p>
          <a:p>
            <a:r>
              <a:rPr u="none" dirty="0">
                <a:latin typeface="Huawei Sans" panose="020C0503030203020204" pitchFamily="34" charset="0"/>
              </a:rPr>
              <a:t>Obtaining information about an installed package: </a:t>
            </a:r>
            <a:r>
              <a:rPr b="1" u="none" dirty="0">
                <a:latin typeface="Huawei Sans" panose="020C0503030203020204" pitchFamily="34" charset="0"/>
              </a:rPr>
              <a:t>rpm -qi &lt; rpm package name&gt;</a:t>
            </a:r>
          </a:p>
          <a:p>
            <a:r>
              <a:rPr u="none" dirty="0">
                <a:latin typeface="Huawei Sans" panose="020C0503030203020204" pitchFamily="34" charset="0"/>
              </a:rPr>
              <a:t>Listing files in a package: # </a:t>
            </a:r>
            <a:r>
              <a:rPr b="1" u="none" dirty="0">
                <a:latin typeface="Huawei Sans" panose="020C0503030203020204" pitchFamily="34" charset="0"/>
              </a:rPr>
              <a:t>rpm -</a:t>
            </a:r>
            <a:r>
              <a:rPr b="1" u="none" dirty="0" err="1">
                <a:latin typeface="Huawei Sans" panose="020C0503030203020204" pitchFamily="34" charset="0"/>
              </a:rPr>
              <a:t>ql</a:t>
            </a:r>
            <a:r>
              <a:rPr b="1" u="none" dirty="0">
                <a:latin typeface="Huawei Sans" panose="020C0503030203020204" pitchFamily="34" charset="0"/>
              </a:rPr>
              <a:t> &lt; rpm package name&gt;</a:t>
            </a:r>
          </a:p>
          <a:p>
            <a:r>
              <a:rPr u="none" dirty="0">
                <a:latin typeface="Huawei Sans" panose="020C0503030203020204" pitchFamily="34" charset="0"/>
              </a:rPr>
              <a:t>Listing the RPM package that housing a server file: </a:t>
            </a:r>
            <a:r>
              <a:rPr b="1" u="none" dirty="0">
                <a:latin typeface="Huawei Sans" panose="020C0503030203020204" pitchFamily="34" charset="0"/>
              </a:rPr>
              <a:t>rpm -</a:t>
            </a:r>
            <a:r>
              <a:rPr b="1" u="none" dirty="0" err="1">
                <a:latin typeface="Huawei Sans" panose="020C0503030203020204" pitchFamily="34" charset="0"/>
              </a:rPr>
              <a:t>qf</a:t>
            </a:r>
            <a:endParaRPr b="1" u="none" dirty="0">
              <a:latin typeface="Huawei Sans" panose="020C0503030203020204" pitchFamily="34" charset="0"/>
            </a:endParaRPr>
          </a:p>
          <a:p>
            <a:r>
              <a:rPr u="none" dirty="0">
                <a:latin typeface="Huawei Sans" panose="020C0503030203020204" pitchFamily="34" charset="0"/>
              </a:rPr>
              <a:t>Combining multiple options: </a:t>
            </a:r>
            <a:r>
              <a:rPr b="1" u="none" dirty="0">
                <a:latin typeface="Huawei Sans" panose="020C0503030203020204" pitchFamily="34" charset="0"/>
              </a:rPr>
              <a:t>rpm -</a:t>
            </a:r>
            <a:r>
              <a:rPr b="1" u="none" dirty="0" err="1">
                <a:latin typeface="Huawei Sans" panose="020C0503030203020204" pitchFamily="34" charset="0"/>
              </a:rPr>
              <a:t>qil</a:t>
            </a:r>
            <a:r>
              <a:rPr b="1" u="none" dirty="0">
                <a:latin typeface="Huawei Sans" panose="020C0503030203020204" pitchFamily="34" charset="0"/>
              </a:rPr>
              <a:t> &lt; rpm package name&gt;</a:t>
            </a:r>
          </a:p>
          <a:p>
            <a:r>
              <a:rPr u="none" dirty="0">
                <a:latin typeface="Huawei Sans" panose="020C0503030203020204" pitchFamily="34" charset="0"/>
              </a:rPr>
              <a:t>Listing all installed RPM packages: </a:t>
            </a:r>
            <a:r>
              <a:rPr b="1" u="none" dirty="0">
                <a:latin typeface="Huawei Sans" panose="020C0503030203020204" pitchFamily="34" charset="0"/>
              </a:rPr>
              <a:t>rpm -</a:t>
            </a:r>
            <a:r>
              <a:rPr b="1" u="none" dirty="0" err="1">
                <a:latin typeface="Huawei Sans" panose="020C0503030203020204" pitchFamily="34" charset="0"/>
              </a:rPr>
              <a:t>qa</a:t>
            </a:r>
            <a:endParaRPr b="1" u="none" dirty="0">
              <a:latin typeface="Huawei Sans" panose="020C0503030203020204" pitchFamily="34" charset="0"/>
            </a:endParaRPr>
          </a:p>
          <a:p>
            <a:r>
              <a:rPr u="none" dirty="0">
                <a:latin typeface="Huawei Sans" panose="020C0503030203020204" pitchFamily="34" charset="0"/>
              </a:rPr>
              <a:t>Listing files contained in an RPM package that is not installed in the system: </a:t>
            </a:r>
            <a:r>
              <a:rPr b="1" u="none" dirty="0">
                <a:latin typeface="Huawei Sans" panose="020C0503030203020204" pitchFamily="34" charset="0"/>
              </a:rPr>
              <a:t>rpm -</a:t>
            </a:r>
            <a:r>
              <a:rPr b="1" u="none" dirty="0" err="1">
                <a:latin typeface="Huawei Sans" panose="020C0503030203020204" pitchFamily="34" charset="0"/>
              </a:rPr>
              <a:t>qilp</a:t>
            </a:r>
            <a:r>
              <a:rPr b="1" u="none" dirty="0">
                <a:latin typeface="Huawei Sans" panose="020C0503030203020204" pitchFamily="34" charset="0"/>
              </a:rPr>
              <a:t> &lt; rpm package name&gt;</a:t>
            </a:r>
            <a:br>
              <a:rPr lang="zh-CN" altLang="en-US" dirty="0">
                <a:latin typeface="Huawei Sans" panose="020C0503030203020204" pitchFamily="34" charset="0"/>
              </a:rPr>
            </a:br>
            <a:endParaRPr lang="en-US" altLang="zh-CN" dirty="0">
              <a:latin typeface="Huawei Sans" panose="020C0503030203020204" pitchFamily="34" charset="0"/>
            </a:endParaRPr>
          </a:p>
          <a:p>
            <a:pPr lvl="1"/>
            <a:endParaRPr lang="en-US" altLang="zh-CN"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90919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707433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352569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en-US" altLang="zh-CN" dirty="0"/>
              <a:t>Click to Edit Title</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en-US" altLang="zh-CN" dirty="0"/>
              <a:t>Click to Edit Title</a:t>
            </a:r>
            <a:endParaRPr lang="en-US" dirty="0"/>
          </a:p>
        </p:txBody>
      </p:sp>
    </p:spTree>
    <p:extLst>
      <p:ext uri="{BB962C8B-B14F-4D97-AF65-F5344CB8AC3E}">
        <p14:creationId xmlns:p14="http://schemas.microsoft.com/office/powerpoint/2010/main" val="1063684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369931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455613" y="447468"/>
            <a:ext cx="1129347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3860536129"/>
      </p:ext>
    </p:extLst>
  </p:cSld>
  <p:clrMapOvr>
    <a:masterClrMapping/>
  </p:clrMapOvr>
  <p:extLst mod="1">
    <p:ext uri="{DCECCB84-F9BA-43D5-87BE-67443E8EF086}">
      <p15:sldGuideLst xmlns:p15="http://schemas.microsoft.com/office/powerpoint/2012/main">
        <p15:guide id="1" orient="horz" pos="5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784229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3#前言">
    <p:spTree>
      <p:nvGrpSpPr>
        <p:cNvPr id="1" name=""/>
        <p:cNvGrpSpPr/>
        <p:nvPr/>
      </p:nvGrpSpPr>
      <p:grpSpPr>
        <a:xfrm>
          <a:off x="0" y="0"/>
          <a:ext cx="0" cy="0"/>
          <a:chOff x="0" y="0"/>
          <a:chExt cx="0" cy="0"/>
        </a:xfrm>
      </p:grpSpPr>
      <p:sp>
        <p:nvSpPr>
          <p:cNvPr id="5" name="矩形 9">
            <a:extLst>
              <a:ext uri="{FF2B5EF4-FFF2-40B4-BE49-F238E27FC236}">
                <a16:creationId xmlns:a16="http://schemas.microsoft.com/office/drawing/2014/main" id="{DFAA32BB-1E02-48C8-BE25-5E567B92F4B9}"/>
              </a:ext>
            </a:extLst>
          </p:cNvPr>
          <p:cNvSpPr/>
          <p:nvPr userDrawn="1"/>
        </p:nvSpPr>
        <p:spPr>
          <a:xfrm>
            <a:off x="1029917" y="708805"/>
            <a:ext cx="7440085" cy="584776"/>
          </a:xfrm>
          <a:prstGeom prst="rect">
            <a:avLst/>
          </a:prstGeom>
          <a:solidFill>
            <a:srgbClr val="4091F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en-US" altLang="zh-CN" dirty="0"/>
              <a:t>The chapter describes ...</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6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3977371" cy="707886"/>
          </a:xfrm>
          <a:prstGeom prst="rect">
            <a:avLst/>
          </a:prstGeom>
          <a:noFill/>
        </p:spPr>
        <p:txBody>
          <a:bodyPr wrap="non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lang="en-US" altLang="zh-CN" sz="4000" b="0" baseline="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Group Members</a:t>
            </a:r>
            <a:endParaRPr lang="zh-CN" altLang="en-US" sz="4000" b="0" baseline="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409729908"/>
      </p:ext>
    </p:extLst>
  </p:cSld>
  <p:clrMapOvr>
    <a:masterClrMapping/>
  </p:clrMapOvr>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baseline="0" dirty="0">
                <a:solidFill>
                  <a:schemeClr val="tx1"/>
                </a:solidFill>
                <a:latin typeface="Huawei Sans" panose="020C0503030203020204" pitchFamily="34" charset="0"/>
                <a:ea typeface="方正兰亭黑简体" panose="02000000000000000000" pitchFamily="2" charset="-122"/>
              </a:rPr>
              <a:t>Thank you.</a:t>
            </a:r>
          </a:p>
        </p:txBody>
      </p:sp>
    </p:spTree>
    <p:extLst>
      <p:ext uri="{BB962C8B-B14F-4D97-AF65-F5344CB8AC3E}">
        <p14:creationId xmlns:p14="http://schemas.microsoft.com/office/powerpoint/2010/main" val="130697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3368597"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0" baseline="0" dirty="0">
                <a:solidFill>
                  <a:srgbClr val="404040"/>
                </a:solidFill>
                <a:latin typeface="Huawei Sans" panose="020C0503030203020204" pitchFamily="34" charset="0"/>
                <a:ea typeface="方正兰亭黑简体" panose="02000000000000000000" pitchFamily="2" charset="-122"/>
              </a:rPr>
              <a:t>Revision Record</a:t>
            </a:r>
            <a:endParaRPr lang="zh-CN" altLang="en-US" sz="3500" b="0" baseline="0" dirty="0">
              <a:solidFill>
                <a:srgbClr val="404040"/>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04040"/>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04040"/>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3364682108"/>
              </p:ext>
            </p:extLst>
          </p:nvPr>
        </p:nvGraphicFramePr>
        <p:xfrm>
          <a:off x="1007534" y="1383305"/>
          <a:ext cx="10165988"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077613">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1632514168"/>
              </p:ext>
            </p:extLst>
          </p:nvPr>
        </p:nvGraphicFramePr>
        <p:xfrm>
          <a:off x="1007533" y="2680416"/>
          <a:ext cx="10177140" cy="303847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02328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5" y="1954509"/>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954509"/>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954509"/>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V5R2</a:t>
            </a:r>
          </a:p>
        </p:txBody>
      </p:sp>
      <p:sp>
        <p:nvSpPr>
          <p:cNvPr id="38" name="文本占位符 7"/>
          <p:cNvSpPr>
            <a:spLocks noGrp="1"/>
          </p:cNvSpPr>
          <p:nvPr>
            <p:ph type="body" sz="quarter" idx="20" hasCustomPrompt="1"/>
          </p:nvPr>
        </p:nvSpPr>
        <p:spPr>
          <a:xfrm>
            <a:off x="9084333" y="1954509"/>
            <a:ext cx="2089190"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V1.0</a:t>
            </a:r>
          </a:p>
        </p:txBody>
      </p:sp>
      <p:sp>
        <p:nvSpPr>
          <p:cNvPr id="39" name="文本占位符 7"/>
          <p:cNvSpPr>
            <a:spLocks noGrp="1"/>
          </p:cNvSpPr>
          <p:nvPr>
            <p:ph type="body" sz="quarter" idx="13" hasCustomPrompt="1"/>
          </p:nvPr>
        </p:nvSpPr>
        <p:spPr>
          <a:xfrm>
            <a:off x="1007533" y="3239574"/>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239574"/>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239574"/>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239574"/>
            <a:ext cx="20107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75873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75873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75873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758738"/>
            <a:ext cx="201616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227621"/>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227621"/>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227621"/>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227621"/>
            <a:ext cx="203980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731677"/>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731677"/>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731677"/>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731677"/>
            <a:ext cx="200442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19972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19972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19972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199729"/>
            <a:ext cx="2016221"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1519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spTree>
      <p:nvGrpSpPr>
        <p:cNvPr id="1" name=""/>
        <p:cNvGrpSpPr/>
        <p:nvPr/>
      </p:nvGrpSpPr>
      <p:grpSpPr>
        <a:xfrm>
          <a:off x="0" y="0"/>
          <a:ext cx="0" cy="0"/>
          <a:chOff x="0" y="0"/>
          <a:chExt cx="0" cy="0"/>
        </a:xfrm>
      </p:grpSpPr>
      <p:sp>
        <p:nvSpPr>
          <p:cNvPr id="5" name="矩形 9">
            <a:extLst>
              <a:ext uri="{FF2B5EF4-FFF2-40B4-BE49-F238E27FC236}">
                <a16:creationId xmlns:a16="http://schemas.microsoft.com/office/drawing/2014/main" id="{DFAA32BB-1E02-48C8-BE25-5E567B92F4B9}"/>
              </a:ext>
            </a:extLst>
          </p:cNvPr>
          <p:cNvSpPr/>
          <p:nvPr userDrawn="1"/>
        </p:nvSpPr>
        <p:spPr>
          <a:xfrm>
            <a:off x="1029917" y="708805"/>
            <a:ext cx="7440085" cy="584776"/>
          </a:xfrm>
          <a:prstGeom prst="rect">
            <a:avLst/>
          </a:prstGeom>
          <a:solidFill>
            <a:srgbClr val="4091F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en-US" altLang="zh-CN" dirty="0"/>
              <a:t>The chapter describes ...</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6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3977371" cy="707886"/>
          </a:xfrm>
          <a:prstGeom prst="rect">
            <a:avLst/>
          </a:prstGeom>
          <a:noFill/>
        </p:spPr>
        <p:txBody>
          <a:bodyPr wrap="non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lang="en-US" altLang="zh-CN" sz="4000" b="0" baseline="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Group Members</a:t>
            </a:r>
            <a:endParaRPr lang="zh-CN" altLang="en-US" sz="4000" b="0" baseline="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963532537"/>
      </p:ext>
    </p:extLst>
  </p:cSld>
  <p:clrMapOvr>
    <a:masterClrMapping/>
  </p:clrMapOvr>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5#目录">
    <p:spTree>
      <p:nvGrpSpPr>
        <p:cNvPr id="1" name=""/>
        <p:cNvGrpSpPr/>
        <p:nvPr/>
      </p:nvGrpSpPr>
      <p:grpSpPr>
        <a:xfrm>
          <a:off x="0" y="0"/>
          <a:ext cx="0" cy="0"/>
          <a:chOff x="0" y="0"/>
          <a:chExt cx="0" cy="0"/>
        </a:xfrm>
      </p:grpSpPr>
      <p:sp>
        <p:nvSpPr>
          <p:cNvPr id="5" name="矩形 9">
            <a:extLst>
              <a:ext uri="{FF2B5EF4-FFF2-40B4-BE49-F238E27FC236}">
                <a16:creationId xmlns:a16="http://schemas.microsoft.com/office/drawing/2014/main" id="{C9CB90D0-852E-4614-B40D-3904EC19674C}"/>
              </a:ext>
            </a:extLst>
          </p:cNvPr>
          <p:cNvSpPr/>
          <p:nvPr userDrawn="1"/>
        </p:nvSpPr>
        <p:spPr>
          <a:xfrm>
            <a:off x="1029917" y="708805"/>
            <a:ext cx="7440085" cy="584776"/>
          </a:xfrm>
          <a:prstGeom prst="rect">
            <a:avLst/>
          </a:prstGeom>
          <a:solidFill>
            <a:srgbClr val="4091F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sz="3600"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sz="2000"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01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2252540" cy="707886"/>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algn="l" defTabSz="1001624" eaLnBrk="0" fontAlgn="ctr" hangingPunct="0"/>
            <a:r>
              <a:rPr lang="en-US" altLang="zh-CN" sz="4000" b="0" kern="1200" baseline="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Tree>
    <p:extLst>
      <p:ext uri="{BB962C8B-B14F-4D97-AF65-F5344CB8AC3E}">
        <p14:creationId xmlns:p14="http://schemas.microsoft.com/office/powerpoint/2010/main" val="2927270648"/>
      </p:ext>
    </p:extLst>
  </p:cSld>
  <p:clrMapOvr>
    <a:masterClrMapping/>
  </p:clrMapOvr>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10#思考题">
    <p:spTree>
      <p:nvGrpSpPr>
        <p:cNvPr id="1" name=""/>
        <p:cNvGrpSpPr/>
        <p:nvPr/>
      </p:nvGrpSpPr>
      <p:grpSpPr>
        <a:xfrm>
          <a:off x="0" y="0"/>
          <a:ext cx="0" cy="0"/>
          <a:chOff x="0" y="0"/>
          <a:chExt cx="0" cy="0"/>
        </a:xfrm>
      </p:grpSpPr>
      <p:sp>
        <p:nvSpPr>
          <p:cNvPr id="7" name="矩形 9">
            <a:extLst>
              <a:ext uri="{FF2B5EF4-FFF2-40B4-BE49-F238E27FC236}">
                <a16:creationId xmlns:a16="http://schemas.microsoft.com/office/drawing/2014/main" id="{BF2C5E05-3B2F-4D61-A7C3-DE1D207A49A6}"/>
              </a:ext>
            </a:extLst>
          </p:cNvPr>
          <p:cNvSpPr/>
          <p:nvPr userDrawn="1"/>
        </p:nvSpPr>
        <p:spPr>
          <a:xfrm>
            <a:off x="1029917" y="708805"/>
            <a:ext cx="7440085" cy="584776"/>
          </a:xfrm>
          <a:prstGeom prst="rect">
            <a:avLst/>
          </a:prstGeom>
          <a:solidFill>
            <a:srgbClr val="4091F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pPr marL="457200" marR="0" lvl="0" indent="-457200" algn="just" defTabSz="801688">
              <a:spcBef>
                <a:spcPct val="30000"/>
              </a:spcBef>
              <a:spcAft>
                <a:spcPct val="0"/>
              </a:spcAft>
              <a:buClr>
                <a:schemeClr val="tx1"/>
              </a:buClr>
              <a:buSzPct val="100000"/>
              <a:buFont typeface="+mj-lt"/>
              <a:buAutoNum type="arabicPeriod"/>
              <a:tabLst/>
            </a:pPr>
            <a:r>
              <a:rPr lang="en-US" altLang="zh-CN" dirty="0"/>
              <a:t>Question description.</a:t>
            </a:r>
          </a:p>
          <a:p>
            <a:pPr lvl="1"/>
            <a:endParaRPr lang="en-US" altLang="zh-CN" dirty="0"/>
          </a:p>
        </p:txBody>
      </p:sp>
      <p:cxnSp>
        <p:nvCxnSpPr>
          <p:cNvPr id="5"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04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6" name="文本框 16">
            <a:extLst>
              <a:ext uri="{FF2B5EF4-FFF2-40B4-BE49-F238E27FC236}">
                <a16:creationId xmlns:a16="http://schemas.microsoft.com/office/drawing/2014/main" id="{568EC886-2612-1F43-AB51-21A76A078357}"/>
              </a:ext>
            </a:extLst>
          </p:cNvPr>
          <p:cNvSpPr txBox="1"/>
          <p:nvPr userDrawn="1"/>
        </p:nvSpPr>
        <p:spPr>
          <a:xfrm>
            <a:off x="918916" y="630373"/>
            <a:ext cx="1258678" cy="707886"/>
          </a:xfrm>
          <a:prstGeom prst="rect">
            <a:avLst/>
          </a:prstGeom>
          <a:noFill/>
        </p:spPr>
        <p:txBody>
          <a:bodyPr wrap="none" rtlCol="0">
            <a:spAutoFit/>
          </a:bodyPr>
          <a:lstStyle/>
          <a:p>
            <a:pPr lvl="0" fontAlgn="ctr"/>
            <a:r>
              <a:rPr lang="en-US" altLang="zh-CN" sz="4000" baseline="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Quiz</a:t>
            </a:r>
          </a:p>
        </p:txBody>
      </p:sp>
    </p:spTree>
    <p:extLst>
      <p:ext uri="{BB962C8B-B14F-4D97-AF65-F5344CB8AC3E}">
        <p14:creationId xmlns:p14="http://schemas.microsoft.com/office/powerpoint/2010/main" val="207444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9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417650"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Tree>
    <p:extLst>
      <p:ext uri="{BB962C8B-B14F-4D97-AF65-F5344CB8AC3E}">
        <p14:creationId xmlns:p14="http://schemas.microsoft.com/office/powerpoint/2010/main" val="398952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marL="0" marR="0" indent="0" algn="just" defTabSz="914034" rtl="0" eaLnBrk="1" fontAlgn="ctr" latinLnBrk="0" hangingPunct="1">
              <a:lnSpc>
                <a:spcPct val="140000"/>
              </a:lnSpc>
              <a:spcBef>
                <a:spcPts val="792"/>
              </a:spcBef>
              <a:spcAft>
                <a:spcPts val="0"/>
              </a:spcAft>
              <a:buClrTx/>
              <a:buSzPct val="50000"/>
              <a:buFont typeface="Wingdings" panose="05000000000000000000" pitchFamily="2" charset="2"/>
              <a:buNone/>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marL="302279" marR="0" lvl="0" indent="-302279" algn="just" defTabSz="914034" rtl="0" eaLnBrk="1" fontAlgn="ctr" latinLnBrk="0" hangingPunct="1">
              <a:lnSpc>
                <a:spcPct val="140000"/>
              </a:lnSpc>
              <a:spcBef>
                <a:spcPts val="792"/>
              </a:spcBef>
              <a:spcAft>
                <a:spcPts val="0"/>
              </a:spcAft>
              <a:buClrTx/>
              <a:buSzPct val="50000"/>
              <a:buFont typeface="Wingdings" panose="05000000000000000000" pitchFamily="2" charset="2"/>
              <a:buChar char="l"/>
              <a:tabLst/>
              <a:defRPr/>
            </a:pPr>
            <a:r>
              <a:rPr lang="en-US" altLang="zh-CN" dirty="0"/>
              <a:t>More information for trainees</a:t>
            </a:r>
            <a:endParaRPr lang="zh-CN" altLang="en-US" dirty="0"/>
          </a:p>
          <a:p>
            <a:endParaRPr lang="zh-CN" altLang="en-US" dirty="0"/>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0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4357283"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Tree>
    <p:extLst>
      <p:ext uri="{BB962C8B-B14F-4D97-AF65-F5344CB8AC3E}">
        <p14:creationId xmlns:p14="http://schemas.microsoft.com/office/powerpoint/2010/main" val="354239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9" name="文本占位符 6"/>
          <p:cNvSpPr>
            <a:spLocks noGrp="1"/>
          </p:cNvSpPr>
          <p:nvPr>
            <p:ph type="body" sz="quarter" idx="10" hasCustomPrompt="1"/>
          </p:nvPr>
        </p:nvSpPr>
        <p:spPr>
          <a:xfrm>
            <a:off x="455613"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3791038715"/>
      </p:ext>
    </p:extLst>
  </p:cSld>
  <p:clrMapOvr>
    <a:masterClrMapping/>
  </p:clrMapOvr>
  <p:extLst mod="1">
    <p:ext uri="{DCECCB84-F9BA-43D5-87BE-67443E8EF086}">
      <p15:sldGuideLst xmlns:p15="http://schemas.microsoft.com/office/powerpoint/2012/main">
        <p15:guide id="1" orient="horz" pos="93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455612" y="447468"/>
            <a:ext cx="11293475" cy="497095"/>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9" name="文本占位符 6"/>
          <p:cNvSpPr>
            <a:spLocks noGrp="1"/>
          </p:cNvSpPr>
          <p:nvPr>
            <p:ph type="body" sz="quarter" idx="10" hasCustomPrompt="1"/>
          </p:nvPr>
        </p:nvSpPr>
        <p:spPr>
          <a:xfrm>
            <a:off x="455612" y="1052514"/>
            <a:ext cx="11293476" cy="4875042"/>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1788330105"/>
      </p:ext>
    </p:extLst>
  </p:cSld>
  <p:clrMapOvr>
    <a:masterClrMapping/>
  </p:clrMapOvr>
  <p:extLst mod="1">
    <p:ext uri="{DCECCB84-F9BA-43D5-87BE-67443E8EF086}">
      <p15:sldGuideLst xmlns:p15="http://schemas.microsoft.com/office/powerpoint/2012/main">
        <p15:guide id="1" orient="horz" pos="595" userDrawn="1">
          <p15:clr>
            <a:srgbClr val="FBAE40"/>
          </p15:clr>
        </p15:guide>
        <p15:guide id="0" orient="horz" pos="663"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0.xml"/><Relationship Id="rId7"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72" name="Picture 2" descr="https://www.whut.edu.cn/images/whutlogo.png">
            <a:extLst>
              <a:ext uri="{FF2B5EF4-FFF2-40B4-BE49-F238E27FC236}">
                <a16:creationId xmlns:a16="http://schemas.microsoft.com/office/drawing/2014/main" id="{77ED1E0F-5E87-4F4D-846C-2E76F6730BF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11225" y="5982709"/>
            <a:ext cx="2133600" cy="47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951090"/>
      </p:ext>
    </p:extLst>
  </p:cSld>
  <p:clrMap bg1="lt1" tx1="dk1" bg2="lt2" tx2="dk2" accent1="accent1" accent2="accent2" accent3="accent3" accent4="accent4" accent5="accent5" accent6="accent6" hlink="hlink" folHlink="folHlink"/>
  <p:sldLayoutIdLst>
    <p:sldLayoutId id="214748384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906" userDrawn="1">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9" name="Picture 2" descr="https://www.whut.edu.cn/images/whutlogo.png">
            <a:extLst>
              <a:ext uri="{FF2B5EF4-FFF2-40B4-BE49-F238E27FC236}">
                <a16:creationId xmlns:a16="http://schemas.microsoft.com/office/drawing/2014/main" id="{7636D667-0CCD-4E77-B67F-A680D0480A7B}"/>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077393" y="6221190"/>
            <a:ext cx="2133600" cy="47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831641"/>
      </p:ext>
    </p:extLst>
  </p:cSld>
  <p:clrMap bg1="lt1" tx1="dk1" bg2="lt2" tx2="dk2" accent1="accent1" accent2="accent2" accent3="accent3" accent4="accent4" accent5="accent5" accent6="accent6" hlink="hlink" folHlink="folHlink"/>
  <p:sldLayoutIdLst>
    <p:sldLayoutId id="2147483875" r:id="rId1"/>
    <p:sldLayoutId id="2147483845" r:id="rId2"/>
    <p:sldLayoutId id="2147483847" r:id="rId3"/>
    <p:sldLayoutId id="2147483878" r:id="rId4"/>
    <p:sldLayoutId id="2147483851" r:id="rId5"/>
    <p:sldLayoutId id="2147483852" r:id="rId6"/>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42">
          <p15:clr>
            <a:srgbClr val="F26B43"/>
          </p15:clr>
        </p15:guide>
        <p15:guide id="2" pos="7038">
          <p15:clr>
            <a:srgbClr val="F26B43"/>
          </p15:clr>
        </p15:guide>
        <p15:guide id="3" orient="horz" pos="2341">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8" name="矩形 9">
            <a:extLst>
              <a:ext uri="{FF2B5EF4-FFF2-40B4-BE49-F238E27FC236}">
                <a16:creationId xmlns:a16="http://schemas.microsoft.com/office/drawing/2014/main" id="{BD68BD66-4D5B-4227-92B0-00A30B651F69}"/>
              </a:ext>
            </a:extLst>
          </p:cNvPr>
          <p:cNvSpPr/>
          <p:nvPr userDrawn="1"/>
        </p:nvSpPr>
        <p:spPr>
          <a:xfrm>
            <a:off x="457906" y="441325"/>
            <a:ext cx="7440085" cy="584776"/>
          </a:xfrm>
          <a:prstGeom prst="rect">
            <a:avLst/>
          </a:prstGeom>
          <a:solidFill>
            <a:srgbClr val="4091FF"/>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27" name="Rectangle 6"/>
          <p:cNvSpPr>
            <a:spLocks noGrp="1" noChangeArrowheads="1"/>
          </p:cNvSpPr>
          <p:nvPr>
            <p:ph type="title"/>
          </p:nvPr>
        </p:nvSpPr>
        <p:spPr bwMode="auto">
          <a:xfrm>
            <a:off x="457906" y="457499"/>
            <a:ext cx="1129118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455613" y="1484313"/>
            <a:ext cx="11293596"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50" name="Picture 2" descr="https://www.whut.edu.cn/images/whutlogo.png">
            <a:extLst>
              <a:ext uri="{FF2B5EF4-FFF2-40B4-BE49-F238E27FC236}">
                <a16:creationId xmlns:a16="http://schemas.microsoft.com/office/drawing/2014/main" id="{D9BD2F6D-6D7B-4C9C-818B-0FA4F13690DE}"/>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077393" y="6221190"/>
            <a:ext cx="2133600" cy="47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503669"/>
      </p:ext>
    </p:extLst>
  </p:cSld>
  <p:clrMap bg1="lt1" tx1="dk1" bg2="lt2" tx2="dk2" accent1="accent1" accent2="accent2" accent3="accent3" accent4="accent4" accent5="accent5" accent6="accent6" hlink="hlink" folHlink="folHlink"/>
  <p:sldLayoutIdLst>
    <p:sldLayoutId id="2147483855" r:id="rId1"/>
    <p:sldLayoutId id="2147483876" r:id="rId2"/>
    <p:sldLayoutId id="2147483856" r:id="rId3"/>
    <p:sldLayoutId id="2147483877" r:id="rId4"/>
    <p:sldLayoutId id="2147483857" r:id="rId5"/>
    <p:sldLayoutId id="2147483879"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bg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userDrawn="1">
          <p15:clr>
            <a:srgbClr val="F26B43"/>
          </p15:clr>
        </p15:guide>
        <p15:guide id="2" pos="7401" userDrawn="1">
          <p15:clr>
            <a:srgbClr val="F26B43"/>
          </p15:clr>
        </p15:guide>
        <p15:guide id="4" orient="horz" pos="3906">
          <p15:clr>
            <a:srgbClr val="F26B43"/>
          </p15:clr>
        </p15:guide>
        <p15:guide id="6" pos="3840">
          <p15:clr>
            <a:srgbClr val="F26B43"/>
          </p15:clr>
        </p15:guide>
        <p15:guide id="7" orient="horz" pos="278">
          <p15:clr>
            <a:srgbClr val="F26B43"/>
          </p15:clr>
        </p15:guide>
        <p15:guide id="8" orient="horz" pos="234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Huawei Sans" panose="020C0503030203020204" pitchFamily="34" charset="0"/>
                <a:ea typeface="方正兰亭黑简体" panose="02000000000000000000" pitchFamily="2" charset="-122"/>
              </a:rPr>
              <a:t>Copyright©2023 Huawei Technologies Co., Ltd.</a:t>
            </a:r>
            <a:br>
              <a:rPr kumimoji="1" lang="en-US" altLang="zh-CN" sz="850" b="1" baseline="0" dirty="0">
                <a:solidFill>
                  <a:srgbClr val="1D1D1B"/>
                </a:solidFill>
                <a:latin typeface="Huawei Sans" panose="020C0503030203020204" pitchFamily="34" charset="0"/>
                <a:ea typeface="方正兰亭黑简体" panose="02000000000000000000" pitchFamily="2" charset="-122"/>
              </a:rPr>
            </a:br>
            <a:r>
              <a:rPr kumimoji="1" lang="en-US" altLang="zh-CN" sz="850" b="1" baseline="0" dirty="0">
                <a:solidFill>
                  <a:srgbClr val="1D1D1B"/>
                </a:solidFill>
                <a:latin typeface="Huawei Sans" panose="020C0503030203020204" pitchFamily="34" charset="0"/>
                <a:ea typeface="方正兰亭黑简体" panose="02000000000000000000" pitchFamily="2" charset="-122"/>
              </a:rPr>
              <a:t>All Rights Reserved.</a:t>
            </a:r>
            <a:br>
              <a:rPr kumimoji="1" lang="en-US" altLang="zh-CN" sz="779" dirty="0">
                <a:solidFill>
                  <a:srgbClr val="1D1D1B"/>
                </a:solidFill>
                <a:latin typeface="+mn-lt"/>
              </a:rPr>
            </a:br>
            <a:br>
              <a:rPr kumimoji="1" lang="en-US" altLang="zh-CN" sz="779" dirty="0">
                <a:solidFill>
                  <a:srgbClr val="1D1D1B"/>
                </a:solidFill>
                <a:latin typeface="Huawei Sans" panose="020C0503030203020204" pitchFamily="34" charset="0"/>
                <a:ea typeface="方正兰亭黑简体" panose="02000000000000000000" pitchFamily="2" charset="-122"/>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information in this document may contain predictive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statements including, without limitation, statements regarding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future financial and operating results, future product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baseline="0" dirty="0">
                <a:solidFill>
                  <a:srgbClr val="1D1D1B"/>
                </a:solidFill>
                <a:latin typeface="Huawei Sans" panose="020C0503030203020204" pitchFamily="34" charset="0"/>
                <a:ea typeface="方正兰亭黑简体" panose="02000000000000000000" pitchFamily="2" charset="-122"/>
                <a:cs typeface="Microsoft YaHei" charset="-122"/>
              </a:rPr>
              <a:t>把数字世界带入每个人、每个家庭、</a:t>
            </a:r>
            <a:br>
              <a:rPr kumimoji="1" lang="en-US" altLang="zh-CN" sz="1300" baseline="0" dirty="0">
                <a:solidFill>
                  <a:srgbClr val="1D1D1B"/>
                </a:solidFill>
                <a:latin typeface="Huawei Sans" panose="020C0503030203020204" pitchFamily="34" charset="0"/>
                <a:ea typeface="方正兰亭黑简体" panose="02000000000000000000" pitchFamily="2" charset="-122"/>
                <a:cs typeface="Microsoft YaHei" charset="-122"/>
              </a:rPr>
            </a:br>
            <a:r>
              <a:rPr kumimoji="1" lang="zh-CN" altLang="en-US" sz="1300" baseline="0" dirty="0">
                <a:solidFill>
                  <a:srgbClr val="1D1D1B"/>
                </a:solidFill>
                <a:latin typeface="Huawei Sans" panose="020C0503030203020204" pitchFamily="34" charset="0"/>
                <a:ea typeface="方正兰亭黑简体" panose="02000000000000000000" pitchFamily="2"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Bring digital to every person, home, and </a:t>
            </a:r>
            <a:br>
              <a:rPr kumimoji="1" lang="en-US" altLang="zh-CN" sz="120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organization for a fully connected, </a:t>
            </a:r>
            <a:br>
              <a:rPr kumimoji="1" lang="en-US" altLang="zh-CN" sz="120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intelligent world.</a:t>
            </a:r>
            <a:endParaRPr kumimoji="1" lang="zh-CN" altLang="en-US" sz="1200" baseline="0" dirty="0">
              <a:solidFill>
                <a:srgbClr val="1D1D1B"/>
              </a:solidFill>
              <a:latin typeface="Huawei Sans" panose="020C0503030203020204" pitchFamily="34" charset="0"/>
              <a:ea typeface="方正兰亭黑简体" panose="02000000000000000000" pitchFamily="2"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pic>
        <p:nvPicPr>
          <p:cNvPr id="75" name="Picture 2" descr="https://www.whut.edu.cn/images/whutlogo.png">
            <a:extLst>
              <a:ext uri="{FF2B5EF4-FFF2-40B4-BE49-F238E27FC236}">
                <a16:creationId xmlns:a16="http://schemas.microsoft.com/office/drawing/2014/main" id="{4CF01315-530A-457A-BC7D-7CF4F41A033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41889" y="5303689"/>
            <a:ext cx="2133600" cy="47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00982"/>
      </p:ext>
    </p:extLst>
  </p:cSld>
  <p:clrMap bg1="lt1" tx1="dk1" bg2="lt2" tx2="dk2" accent1="accent1" accent2="accent2" accent3="accent3" accent4="accent4" accent5="accent5" accent6="accent6" hlink="hlink" folHlink="folHlink"/>
  <p:sldLayoutIdLst>
    <p:sldLayoutId id="2147483859"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slideLayout" Target="../slideLayouts/slideLayout9.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9.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文本占位符 27"/>
          <p:cNvSpPr>
            <a:spLocks noGrp="1"/>
          </p:cNvSpPr>
          <p:nvPr>
            <p:ph type="body" sz="quarter" idx="17"/>
          </p:nvPr>
        </p:nvSpPr>
        <p:spPr/>
        <p:txBody>
          <a:bodyPr/>
          <a:lstStyle/>
          <a:p>
            <a:endParaRPr lang="en-US" altLang="zh-CN" dirty="0"/>
          </a:p>
        </p:txBody>
      </p:sp>
      <p:sp>
        <p:nvSpPr>
          <p:cNvPr id="29" name="文本占位符 28"/>
          <p:cNvSpPr>
            <a:spLocks noGrp="1"/>
          </p:cNvSpPr>
          <p:nvPr>
            <p:ph type="body" sz="quarter" idx="18"/>
          </p:nvPr>
        </p:nvSpPr>
        <p:spPr/>
        <p:txBody>
          <a:bodyPr/>
          <a:lstStyle/>
          <a:p>
            <a:endParaRPr lang="en-US" altLang="zh-CN" dirty="0"/>
          </a:p>
        </p:txBody>
      </p:sp>
      <p:sp>
        <p:nvSpPr>
          <p:cNvPr id="33" name="文本占位符 32"/>
          <p:cNvSpPr>
            <a:spLocks noGrp="1"/>
          </p:cNvSpPr>
          <p:nvPr>
            <p:ph type="body" sz="quarter" idx="19"/>
          </p:nvPr>
        </p:nvSpPr>
        <p:spPr/>
        <p:txBody>
          <a:bodyPr/>
          <a:lstStyle/>
          <a:p>
            <a:endParaRPr lang="zh-CN" altLang="en-US" dirty="0"/>
          </a:p>
        </p:txBody>
      </p:sp>
      <p:sp>
        <p:nvSpPr>
          <p:cNvPr id="37" name="文本占位符 36"/>
          <p:cNvSpPr>
            <a:spLocks noGrp="1"/>
          </p:cNvSpPr>
          <p:nvPr>
            <p:ph type="body" sz="quarter" idx="20"/>
          </p:nvPr>
        </p:nvSpPr>
        <p:spPr/>
        <p:txBody>
          <a:bodyPr/>
          <a:lstStyle/>
          <a:p>
            <a:endParaRPr lang="zh-CN" altLang="en-US" dirty="0"/>
          </a:p>
        </p:txBody>
      </p:sp>
      <p:sp>
        <p:nvSpPr>
          <p:cNvPr id="2" name="文本占位符 1"/>
          <p:cNvSpPr>
            <a:spLocks noGrp="1"/>
          </p:cNvSpPr>
          <p:nvPr>
            <p:ph type="body" sz="quarter" idx="13"/>
          </p:nvPr>
        </p:nvSpPr>
        <p:spPr/>
        <p:txBody>
          <a:bodyPr/>
          <a:lstStyle/>
          <a:p>
            <a:endParaRPr lang="en-US" altLang="zh-CN" dirty="0"/>
          </a:p>
        </p:txBody>
      </p:sp>
      <p:sp>
        <p:nvSpPr>
          <p:cNvPr id="3" name="文本占位符 2"/>
          <p:cNvSpPr>
            <a:spLocks noGrp="1"/>
          </p:cNvSpPr>
          <p:nvPr>
            <p:ph type="body" sz="quarter" idx="14"/>
          </p:nvPr>
        </p:nvSpPr>
        <p:spPr/>
        <p:txBody>
          <a:bodyPr/>
          <a:lstStyle/>
          <a:p>
            <a:endParaRPr lang="zh-CN" altLang="en-US" dirty="0"/>
          </a:p>
        </p:txBody>
      </p:sp>
      <p:sp>
        <p:nvSpPr>
          <p:cNvPr id="4" name="文本占位符 3"/>
          <p:cNvSpPr>
            <a:spLocks noGrp="1"/>
          </p:cNvSpPr>
          <p:nvPr>
            <p:ph type="body" sz="quarter" idx="15"/>
          </p:nvPr>
        </p:nvSpPr>
        <p:spPr/>
        <p:txBody>
          <a:bodyPr/>
          <a:lstStyle/>
          <a:p>
            <a:endParaRPr lang="en-US" altLang="zh-CN" dirty="0"/>
          </a:p>
        </p:txBody>
      </p:sp>
      <p:sp>
        <p:nvSpPr>
          <p:cNvPr id="5" name="文本占位符 4"/>
          <p:cNvSpPr>
            <a:spLocks noGrp="1"/>
          </p:cNvSpPr>
          <p:nvPr>
            <p:ph type="body" sz="quarter" idx="16"/>
          </p:nvPr>
        </p:nvSpPr>
        <p:spPr/>
        <p:txBody>
          <a:bodyPr/>
          <a:lstStyle/>
          <a:p>
            <a:r>
              <a:rPr lang="en-US"/>
              <a:t>New</a:t>
            </a:r>
            <a:endParaRPr lang="en-US" altLang="zh-CN" dirty="0"/>
          </a:p>
        </p:txBody>
      </p:sp>
      <p:sp>
        <p:nvSpPr>
          <p:cNvPr id="14" name="文本占位符 13"/>
          <p:cNvSpPr>
            <a:spLocks noGrp="1"/>
          </p:cNvSpPr>
          <p:nvPr>
            <p:ph type="body" sz="quarter" idx="21"/>
          </p:nvPr>
        </p:nvSpPr>
        <p:spPr/>
        <p:txBody>
          <a:bodyPr/>
          <a:lstStyle/>
          <a:p>
            <a:endParaRPr lang="zh-CN" altLang="en-US"/>
          </a:p>
        </p:txBody>
      </p:sp>
      <p:sp>
        <p:nvSpPr>
          <p:cNvPr id="15" name="文本占位符 14"/>
          <p:cNvSpPr>
            <a:spLocks noGrp="1"/>
          </p:cNvSpPr>
          <p:nvPr>
            <p:ph type="body" sz="quarter" idx="22"/>
          </p:nvPr>
        </p:nvSpPr>
        <p:spPr/>
        <p:txBody>
          <a:bodyPr/>
          <a:lstStyle/>
          <a:p>
            <a:endParaRPr lang="zh-CN" altLang="en-US"/>
          </a:p>
        </p:txBody>
      </p:sp>
      <p:sp>
        <p:nvSpPr>
          <p:cNvPr id="16" name="文本占位符 15"/>
          <p:cNvSpPr>
            <a:spLocks noGrp="1"/>
          </p:cNvSpPr>
          <p:nvPr>
            <p:ph type="body" sz="quarter" idx="23"/>
          </p:nvPr>
        </p:nvSpPr>
        <p:spPr/>
        <p:txBody>
          <a:bodyPr/>
          <a:lstStyle/>
          <a:p>
            <a:endParaRPr lang="zh-CN" altLang="en-US"/>
          </a:p>
        </p:txBody>
      </p:sp>
      <p:sp>
        <p:nvSpPr>
          <p:cNvPr id="17" name="文本占位符 16"/>
          <p:cNvSpPr>
            <a:spLocks noGrp="1"/>
          </p:cNvSpPr>
          <p:nvPr>
            <p:ph type="body" sz="quarter" idx="24"/>
          </p:nvPr>
        </p:nvSpPr>
        <p:spPr/>
        <p:txBody>
          <a:bodyPr/>
          <a:lstStyle/>
          <a:p>
            <a:endParaRPr lang="zh-CN" altLang="en-US"/>
          </a:p>
        </p:txBody>
      </p:sp>
      <p:sp>
        <p:nvSpPr>
          <p:cNvPr id="18" name="文本占位符 17"/>
          <p:cNvSpPr>
            <a:spLocks noGrp="1"/>
          </p:cNvSpPr>
          <p:nvPr>
            <p:ph type="body" sz="quarter" idx="25"/>
          </p:nvPr>
        </p:nvSpPr>
        <p:spPr/>
        <p:txBody>
          <a:bodyPr/>
          <a:lstStyle/>
          <a:p>
            <a:endParaRPr lang="zh-CN" altLang="en-US"/>
          </a:p>
        </p:txBody>
      </p:sp>
      <p:sp>
        <p:nvSpPr>
          <p:cNvPr id="19" name="文本占位符 18"/>
          <p:cNvSpPr>
            <a:spLocks noGrp="1"/>
          </p:cNvSpPr>
          <p:nvPr>
            <p:ph type="body" sz="quarter" idx="26"/>
          </p:nvPr>
        </p:nvSpPr>
        <p:spPr/>
        <p:txBody>
          <a:bodyPr/>
          <a:lstStyle/>
          <a:p>
            <a:endParaRPr lang="zh-CN" altLang="en-US"/>
          </a:p>
        </p:txBody>
      </p:sp>
      <p:sp>
        <p:nvSpPr>
          <p:cNvPr id="20" name="文本占位符 19"/>
          <p:cNvSpPr>
            <a:spLocks noGrp="1"/>
          </p:cNvSpPr>
          <p:nvPr>
            <p:ph type="body" sz="quarter" idx="27"/>
          </p:nvPr>
        </p:nvSpPr>
        <p:spPr/>
        <p:txBody>
          <a:bodyPr/>
          <a:lstStyle/>
          <a:p>
            <a:endParaRPr lang="zh-CN" altLang="en-US"/>
          </a:p>
        </p:txBody>
      </p:sp>
      <p:sp>
        <p:nvSpPr>
          <p:cNvPr id="21" name="文本占位符 20"/>
          <p:cNvSpPr>
            <a:spLocks noGrp="1"/>
          </p:cNvSpPr>
          <p:nvPr>
            <p:ph type="body" sz="quarter" idx="28"/>
          </p:nvPr>
        </p:nvSpPr>
        <p:spPr/>
        <p:txBody>
          <a:bodyPr/>
          <a:lstStyle/>
          <a:p>
            <a:endParaRPr lang="zh-CN" altLang="en-US"/>
          </a:p>
        </p:txBody>
      </p:sp>
      <p:sp>
        <p:nvSpPr>
          <p:cNvPr id="22" name="文本占位符 21"/>
          <p:cNvSpPr>
            <a:spLocks noGrp="1"/>
          </p:cNvSpPr>
          <p:nvPr>
            <p:ph type="body" sz="quarter" idx="29"/>
          </p:nvPr>
        </p:nvSpPr>
        <p:spPr/>
        <p:txBody>
          <a:bodyPr/>
          <a:lstStyle/>
          <a:p>
            <a:endParaRPr lang="zh-CN" altLang="en-US"/>
          </a:p>
        </p:txBody>
      </p:sp>
      <p:sp>
        <p:nvSpPr>
          <p:cNvPr id="23" name="文本占位符 22"/>
          <p:cNvSpPr>
            <a:spLocks noGrp="1"/>
          </p:cNvSpPr>
          <p:nvPr>
            <p:ph type="body" sz="quarter" idx="30"/>
          </p:nvPr>
        </p:nvSpPr>
        <p:spPr/>
        <p:txBody>
          <a:bodyPr/>
          <a:lstStyle/>
          <a:p>
            <a:endParaRPr lang="zh-CN" altLang="en-US"/>
          </a:p>
        </p:txBody>
      </p:sp>
      <p:sp>
        <p:nvSpPr>
          <p:cNvPr id="24" name="文本占位符 23"/>
          <p:cNvSpPr>
            <a:spLocks noGrp="1"/>
          </p:cNvSpPr>
          <p:nvPr>
            <p:ph type="body" sz="quarter" idx="31"/>
          </p:nvPr>
        </p:nvSpPr>
        <p:spPr/>
        <p:txBody>
          <a:bodyPr/>
          <a:lstStyle/>
          <a:p>
            <a:endParaRPr lang="zh-CN" altLang="en-US"/>
          </a:p>
        </p:txBody>
      </p:sp>
      <p:sp>
        <p:nvSpPr>
          <p:cNvPr id="25" name="文本占位符 24"/>
          <p:cNvSpPr>
            <a:spLocks noGrp="1"/>
          </p:cNvSpPr>
          <p:nvPr>
            <p:ph type="body" sz="quarter" idx="32"/>
          </p:nvPr>
        </p:nvSpPr>
        <p:spPr/>
        <p:txBody>
          <a:bodyPr/>
          <a:lstStyle/>
          <a:p>
            <a:endParaRPr lang="zh-CN" altLang="en-US"/>
          </a:p>
        </p:txBody>
      </p:sp>
      <p:sp>
        <p:nvSpPr>
          <p:cNvPr id="26" name="文本占位符 25"/>
          <p:cNvSpPr>
            <a:spLocks noGrp="1"/>
          </p:cNvSpPr>
          <p:nvPr>
            <p:ph type="body" sz="quarter" idx="33"/>
          </p:nvPr>
        </p:nvSpPr>
        <p:spPr/>
        <p:txBody>
          <a:bodyPr/>
          <a:lstStyle/>
          <a:p>
            <a:endParaRPr lang="zh-CN" altLang="en-US"/>
          </a:p>
        </p:txBody>
      </p:sp>
      <p:sp>
        <p:nvSpPr>
          <p:cNvPr id="27" name="文本占位符 26"/>
          <p:cNvSpPr>
            <a:spLocks noGrp="1"/>
          </p:cNvSpPr>
          <p:nvPr>
            <p:ph type="body" sz="quarter" idx="34"/>
          </p:nvPr>
        </p:nvSpPr>
        <p:spPr/>
        <p:txBody>
          <a:bodyPr/>
          <a:lstStyle/>
          <a:p>
            <a:endParaRPr lang="zh-CN" altLang="en-US"/>
          </a:p>
        </p:txBody>
      </p:sp>
      <p:sp>
        <p:nvSpPr>
          <p:cNvPr id="30" name="文本占位符 29"/>
          <p:cNvSpPr>
            <a:spLocks noGrp="1"/>
          </p:cNvSpPr>
          <p:nvPr>
            <p:ph type="body" sz="quarter" idx="35"/>
          </p:nvPr>
        </p:nvSpPr>
        <p:spPr/>
        <p:txBody>
          <a:bodyPr/>
          <a:lstStyle/>
          <a:p>
            <a:endParaRPr lang="zh-CN" altLang="en-US"/>
          </a:p>
        </p:txBody>
      </p:sp>
      <p:sp>
        <p:nvSpPr>
          <p:cNvPr id="31" name="文本占位符 30"/>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981190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19F7557-D7EB-44B0-8E41-4B370D08F041}"/>
              </a:ext>
            </a:extLst>
          </p:cNvPr>
          <p:cNvSpPr>
            <a:spLocks noGrp="1"/>
          </p:cNvSpPr>
          <p:nvPr>
            <p:ph type="title"/>
          </p:nvPr>
        </p:nvSpPr>
        <p:spPr/>
        <p:txBody>
          <a:bodyPr/>
          <a:lstStyle/>
          <a:p>
            <a:r>
              <a:rPr lang="en-US" altLang="zh-CN"/>
              <a:t>Project Value and Benefits</a:t>
            </a:r>
            <a:endParaRPr lang="zh-CN" altLang="en-US" dirty="0"/>
          </a:p>
        </p:txBody>
      </p:sp>
      <p:sp>
        <p:nvSpPr>
          <p:cNvPr id="8" name="文本占位符 7">
            <a:extLst>
              <a:ext uri="{FF2B5EF4-FFF2-40B4-BE49-F238E27FC236}">
                <a16:creationId xmlns:a16="http://schemas.microsoft.com/office/drawing/2014/main" id="{EB654AC8-174B-47AB-BA5C-61F3BECFE884}"/>
              </a:ext>
            </a:extLst>
          </p:cNvPr>
          <p:cNvSpPr>
            <a:spLocks noGrp="1"/>
          </p:cNvSpPr>
          <p:nvPr>
            <p:ph type="body" sz="quarter" idx="10"/>
          </p:nvPr>
        </p:nvSpPr>
        <p:spPr/>
        <p:txBody>
          <a:bodyPr/>
          <a:lstStyle/>
          <a:p>
            <a:endParaRPr lang="zh-CN" altLang="en-US"/>
          </a:p>
        </p:txBody>
      </p:sp>
      <p:sp>
        <p:nvSpPr>
          <p:cNvPr id="9" name="MH_SubTitle_1">
            <a:extLst>
              <a:ext uri="{FF2B5EF4-FFF2-40B4-BE49-F238E27FC236}">
                <a16:creationId xmlns:a16="http://schemas.microsoft.com/office/drawing/2014/main" id="{539E9FAE-4D45-4E3B-A1CC-566813B5B5F9}"/>
              </a:ext>
            </a:extLst>
          </p:cNvPr>
          <p:cNvSpPr/>
          <p:nvPr>
            <p:custDataLst>
              <p:tags r:id="rId1"/>
            </p:custDataLst>
          </p:nvPr>
        </p:nvSpPr>
        <p:spPr bwMode="auto">
          <a:xfrm>
            <a:off x="1534443" y="3004889"/>
            <a:ext cx="2709862"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defRPr/>
            </a:pPr>
            <a:endParaRPr lang="ko-KR" altLang="en-US" noProof="1">
              <a:solidFill>
                <a:schemeClr val="accent1"/>
              </a:solidFill>
              <a:cs typeface="+mn-ea"/>
              <a:sym typeface="+mn-lt"/>
            </a:endParaRPr>
          </a:p>
        </p:txBody>
      </p:sp>
      <p:sp>
        <p:nvSpPr>
          <p:cNvPr id="10" name="MH_SubTitle_2">
            <a:extLst>
              <a:ext uri="{FF2B5EF4-FFF2-40B4-BE49-F238E27FC236}">
                <a16:creationId xmlns:a16="http://schemas.microsoft.com/office/drawing/2014/main" id="{5013D3BA-65B3-448B-A74E-E39237C4A304}"/>
              </a:ext>
            </a:extLst>
          </p:cNvPr>
          <p:cNvSpPr/>
          <p:nvPr>
            <p:custDataLst>
              <p:tags r:id="rId2"/>
            </p:custDataLst>
          </p:nvPr>
        </p:nvSpPr>
        <p:spPr bwMode="auto">
          <a:xfrm>
            <a:off x="4558630" y="3004889"/>
            <a:ext cx="2709863"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pPr>
            <a:endParaRPr lang="ko-KR" altLang="en-US" noProof="1">
              <a:solidFill>
                <a:schemeClr val="accent1"/>
              </a:solidFill>
              <a:cs typeface="+mn-ea"/>
              <a:sym typeface="+mn-lt"/>
            </a:endParaRPr>
          </a:p>
        </p:txBody>
      </p:sp>
      <p:sp>
        <p:nvSpPr>
          <p:cNvPr id="11" name="MH_SubTitle_3">
            <a:extLst>
              <a:ext uri="{FF2B5EF4-FFF2-40B4-BE49-F238E27FC236}">
                <a16:creationId xmlns:a16="http://schemas.microsoft.com/office/drawing/2014/main" id="{9911B957-38D4-4618-9650-99E7CC62FC6D}"/>
              </a:ext>
            </a:extLst>
          </p:cNvPr>
          <p:cNvSpPr/>
          <p:nvPr>
            <p:custDataLst>
              <p:tags r:id="rId3"/>
            </p:custDataLst>
          </p:nvPr>
        </p:nvSpPr>
        <p:spPr bwMode="auto">
          <a:xfrm>
            <a:off x="7582818" y="3004889"/>
            <a:ext cx="2708275"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pPr>
            <a:endParaRPr lang="ko-KR" altLang="en-US" noProof="1">
              <a:solidFill>
                <a:schemeClr val="accent1"/>
              </a:solidFill>
              <a:cs typeface="+mn-ea"/>
              <a:sym typeface="+mn-lt"/>
            </a:endParaRPr>
          </a:p>
        </p:txBody>
      </p:sp>
      <p:sp>
        <p:nvSpPr>
          <p:cNvPr id="12" name="MH_Other_1">
            <a:extLst>
              <a:ext uri="{FF2B5EF4-FFF2-40B4-BE49-F238E27FC236}">
                <a16:creationId xmlns:a16="http://schemas.microsoft.com/office/drawing/2014/main" id="{3EFA5EA2-8331-4838-ACF7-50950E417750}"/>
              </a:ext>
            </a:extLst>
          </p:cNvPr>
          <p:cNvSpPr/>
          <p:nvPr>
            <p:custDataLst>
              <p:tags r:id="rId4"/>
            </p:custDataLst>
          </p:nvPr>
        </p:nvSpPr>
        <p:spPr>
          <a:xfrm>
            <a:off x="3420393" y="2830264"/>
            <a:ext cx="598487" cy="539750"/>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fontAlgn="auto">
              <a:defRPr/>
            </a:pPr>
            <a:r>
              <a:rPr lang="en-US" altLang="zh-CN" sz="1400" noProof="1">
                <a:solidFill>
                  <a:schemeClr val="bg1"/>
                </a:solidFill>
                <a:cs typeface="+mn-ea"/>
                <a:sym typeface="+mn-lt"/>
              </a:rPr>
              <a:t>01</a:t>
            </a:r>
            <a:endParaRPr lang="zh-CN" altLang="en-US" sz="2000" noProof="1">
              <a:solidFill>
                <a:schemeClr val="bg1"/>
              </a:solidFill>
              <a:cs typeface="+mn-ea"/>
              <a:sym typeface="+mn-lt"/>
            </a:endParaRPr>
          </a:p>
        </p:txBody>
      </p:sp>
      <p:sp>
        <p:nvSpPr>
          <p:cNvPr id="13" name="MH_Other_2">
            <a:extLst>
              <a:ext uri="{FF2B5EF4-FFF2-40B4-BE49-F238E27FC236}">
                <a16:creationId xmlns:a16="http://schemas.microsoft.com/office/drawing/2014/main" id="{0E1D1538-298D-45F2-8B95-8A5D26B88CE9}"/>
              </a:ext>
            </a:extLst>
          </p:cNvPr>
          <p:cNvSpPr/>
          <p:nvPr>
            <p:custDataLst>
              <p:tags r:id="rId5"/>
            </p:custDataLst>
          </p:nvPr>
        </p:nvSpPr>
        <p:spPr>
          <a:xfrm>
            <a:off x="6446168" y="2830264"/>
            <a:ext cx="596900" cy="539750"/>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fontAlgn="auto">
              <a:defRPr/>
            </a:pPr>
            <a:r>
              <a:rPr lang="en-US" altLang="zh-CN" sz="1400" noProof="1">
                <a:solidFill>
                  <a:schemeClr val="bg1"/>
                </a:solidFill>
                <a:cs typeface="+mn-ea"/>
                <a:sym typeface="+mn-lt"/>
              </a:rPr>
              <a:t>02</a:t>
            </a:r>
            <a:endParaRPr lang="zh-CN" altLang="en-US" sz="2000" noProof="1">
              <a:solidFill>
                <a:schemeClr val="bg1"/>
              </a:solidFill>
              <a:cs typeface="+mn-ea"/>
              <a:sym typeface="+mn-lt"/>
            </a:endParaRPr>
          </a:p>
        </p:txBody>
      </p:sp>
      <p:sp>
        <p:nvSpPr>
          <p:cNvPr id="14" name="MH_Other_3">
            <a:extLst>
              <a:ext uri="{FF2B5EF4-FFF2-40B4-BE49-F238E27FC236}">
                <a16:creationId xmlns:a16="http://schemas.microsoft.com/office/drawing/2014/main" id="{52A30797-1AFA-4E7D-9EA6-06ED101566DA}"/>
              </a:ext>
            </a:extLst>
          </p:cNvPr>
          <p:cNvSpPr/>
          <p:nvPr>
            <p:custDataLst>
              <p:tags r:id="rId6"/>
            </p:custDataLst>
          </p:nvPr>
        </p:nvSpPr>
        <p:spPr>
          <a:xfrm>
            <a:off x="9470355" y="2830264"/>
            <a:ext cx="598488" cy="539750"/>
          </a:xfrm>
          <a:custGeom>
            <a:avLst/>
            <a:gdLst>
              <a:gd name="connsiteX0" fmla="*/ 28344 w 509451"/>
              <a:gd name="connsiteY0" fmla="*/ 0 h 459661"/>
              <a:gd name="connsiteX1" fmla="*/ 481108 w 509451"/>
              <a:gd name="connsiteY1" fmla="*/ 0 h 459661"/>
              <a:gd name="connsiteX2" fmla="*/ 509451 w 509451"/>
              <a:gd name="connsiteY2" fmla="*/ 28344 h 459661"/>
              <a:gd name="connsiteX3" fmla="*/ 509451 w 509451"/>
              <a:gd name="connsiteY3" fmla="*/ 332765 h 459661"/>
              <a:gd name="connsiteX4" fmla="*/ 481108 w 509451"/>
              <a:gd name="connsiteY4" fmla="*/ 361109 h 459661"/>
              <a:gd name="connsiteX5" fmla="*/ 313285 w 509451"/>
              <a:gd name="connsiteY5" fmla="*/ 361109 h 459661"/>
              <a:gd name="connsiteX6" fmla="*/ 256124 w 509451"/>
              <a:gd name="connsiteY6" fmla="*/ 459661 h 459661"/>
              <a:gd name="connsiteX7" fmla="*/ 198965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8" y="0"/>
                </a:lnTo>
                <a:cubicBezTo>
                  <a:pt x="496761" y="0"/>
                  <a:pt x="509451" y="12690"/>
                  <a:pt x="509451" y="28344"/>
                </a:cubicBezTo>
                <a:lnTo>
                  <a:pt x="509451" y="332765"/>
                </a:lnTo>
                <a:cubicBezTo>
                  <a:pt x="509451" y="348419"/>
                  <a:pt x="496761" y="361109"/>
                  <a:pt x="481108" y="361109"/>
                </a:cubicBezTo>
                <a:lnTo>
                  <a:pt x="313285" y="361109"/>
                </a:lnTo>
                <a:lnTo>
                  <a:pt x="256124" y="459661"/>
                </a:lnTo>
                <a:lnTo>
                  <a:pt x="198965"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fontAlgn="auto">
              <a:defRPr/>
            </a:pPr>
            <a:r>
              <a:rPr lang="en-US" altLang="zh-CN" sz="1400" noProof="1">
                <a:solidFill>
                  <a:schemeClr val="bg1"/>
                </a:solidFill>
                <a:cs typeface="+mn-ea"/>
                <a:sym typeface="+mn-lt"/>
              </a:rPr>
              <a:t>03</a:t>
            </a:r>
            <a:endParaRPr lang="zh-CN" altLang="en-US" sz="2000" noProof="1">
              <a:solidFill>
                <a:schemeClr val="bg1"/>
              </a:solidFill>
              <a:cs typeface="+mn-ea"/>
              <a:sym typeface="+mn-lt"/>
            </a:endParaRPr>
          </a:p>
        </p:txBody>
      </p:sp>
      <p:sp>
        <p:nvSpPr>
          <p:cNvPr id="15" name="文本框 21">
            <a:extLst>
              <a:ext uri="{FF2B5EF4-FFF2-40B4-BE49-F238E27FC236}">
                <a16:creationId xmlns:a16="http://schemas.microsoft.com/office/drawing/2014/main" id="{4126A989-C735-4152-B272-ED6D78AC033B}"/>
              </a:ext>
            </a:extLst>
          </p:cNvPr>
          <p:cNvSpPr txBox="1">
            <a:spLocks noChangeArrowheads="1"/>
          </p:cNvSpPr>
          <p:nvPr/>
        </p:nvSpPr>
        <p:spPr bwMode="auto">
          <a:xfrm>
            <a:off x="1802441" y="3559900"/>
            <a:ext cx="214254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en-US" altLang="en-US" sz="1259" dirty="0">
                <a:solidFill>
                  <a:srgbClr val="595959"/>
                </a:solidFill>
                <a:sym typeface="Arial" panose="020B0604020202020204" pitchFamily="34" charset="0"/>
              </a:rPr>
              <a:t>Physical server utilization</a:t>
            </a:r>
          </a:p>
        </p:txBody>
      </p:sp>
      <p:sp>
        <p:nvSpPr>
          <p:cNvPr id="16" name="文本框 23">
            <a:extLst>
              <a:ext uri="{FF2B5EF4-FFF2-40B4-BE49-F238E27FC236}">
                <a16:creationId xmlns:a16="http://schemas.microsoft.com/office/drawing/2014/main" id="{3C97ED41-9A2C-49BF-8FA1-8274528DB0AA}"/>
              </a:ext>
            </a:extLst>
          </p:cNvPr>
          <p:cNvSpPr txBox="1">
            <a:spLocks noChangeArrowheads="1"/>
          </p:cNvSpPr>
          <p:nvPr/>
        </p:nvSpPr>
        <p:spPr bwMode="auto">
          <a:xfrm>
            <a:off x="7970168" y="3544639"/>
            <a:ext cx="1682894"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en-US" altLang="en-US" sz="1259" dirty="0">
                <a:solidFill>
                  <a:srgbClr val="595959"/>
                </a:solidFill>
                <a:sym typeface="Arial" panose="020B0604020202020204" pitchFamily="34" charset="0"/>
              </a:rPr>
              <a:t>Node Scalability</a:t>
            </a:r>
          </a:p>
        </p:txBody>
      </p:sp>
      <p:sp>
        <p:nvSpPr>
          <p:cNvPr id="17" name="文本框 16">
            <a:extLst>
              <a:ext uri="{FF2B5EF4-FFF2-40B4-BE49-F238E27FC236}">
                <a16:creationId xmlns:a16="http://schemas.microsoft.com/office/drawing/2014/main" id="{7E72F50A-A27D-4809-AE9B-4E2370054258}"/>
              </a:ext>
            </a:extLst>
          </p:cNvPr>
          <p:cNvSpPr txBox="1">
            <a:spLocks noChangeArrowheads="1"/>
          </p:cNvSpPr>
          <p:nvPr/>
        </p:nvSpPr>
        <p:spPr bwMode="auto">
          <a:xfrm>
            <a:off x="4949226" y="3544639"/>
            <a:ext cx="2093841" cy="39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en-US" altLang="en-US" sz="1259" dirty="0">
                <a:solidFill>
                  <a:srgbClr val="595959"/>
                </a:solidFill>
                <a:sym typeface="Arial" panose="020B0604020202020204" pitchFamily="34" charset="0"/>
              </a:rPr>
              <a:t>Smooth application upgrade</a:t>
            </a:r>
          </a:p>
        </p:txBody>
      </p:sp>
    </p:spTree>
    <p:extLst>
      <p:ext uri="{BB962C8B-B14F-4D97-AF65-F5344CB8AC3E}">
        <p14:creationId xmlns:p14="http://schemas.microsoft.com/office/powerpoint/2010/main" val="138447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0B8EA490-2D05-49E6-90DA-0E6B00635E60}"/>
              </a:ext>
            </a:extLst>
          </p:cNvPr>
          <p:cNvSpPr>
            <a:spLocks noGrp="1"/>
          </p:cNvSpPr>
          <p:nvPr>
            <p:ph type="body" sz="quarter" idx="10"/>
          </p:nvPr>
        </p:nvSpPr>
        <p:spPr/>
        <p:txBody>
          <a:bodyPr/>
          <a:lstStyle/>
          <a:p>
            <a:r>
              <a:rPr lang="en-US" altLang="zh-CN" dirty="0">
                <a:solidFill>
                  <a:schemeClr val="bg1">
                    <a:lumMod val="65000"/>
                  </a:schemeClr>
                </a:solidFill>
              </a:rPr>
              <a:t>Requirement analysis for the XX project</a:t>
            </a:r>
          </a:p>
          <a:p>
            <a:r>
              <a:rPr lang="en-US" altLang="zh-CN" dirty="0">
                <a:solidFill>
                  <a:schemeClr val="bg1">
                    <a:lumMod val="65000"/>
                  </a:schemeClr>
                </a:solidFill>
              </a:rPr>
              <a:t>Introduction to the XX Project Solution</a:t>
            </a:r>
          </a:p>
          <a:p>
            <a:r>
              <a:rPr lang="en-US" altLang="zh-CN" dirty="0">
                <a:solidFill>
                  <a:schemeClr val="bg1">
                    <a:lumMod val="65000"/>
                  </a:schemeClr>
                </a:solidFill>
              </a:rPr>
              <a:t>Value and Benefits of XX Project</a:t>
            </a:r>
          </a:p>
          <a:p>
            <a:r>
              <a:rPr lang="en-US" altLang="zh-CN" dirty="0"/>
              <a:t>Sharing of project experience and gains</a:t>
            </a:r>
          </a:p>
        </p:txBody>
      </p:sp>
    </p:spTree>
    <p:extLst>
      <p:ext uri="{BB962C8B-B14F-4D97-AF65-F5344CB8AC3E}">
        <p14:creationId xmlns:p14="http://schemas.microsoft.com/office/powerpoint/2010/main" val="1134651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t>project experience and gains</a:t>
            </a:r>
            <a:endParaRPr lang="en-US" altLang="zh-CN" dirty="0"/>
          </a:p>
        </p:txBody>
      </p:sp>
      <p:sp>
        <p:nvSpPr>
          <p:cNvPr id="5" name="文本占位符 4">
            <a:extLst>
              <a:ext uri="{FF2B5EF4-FFF2-40B4-BE49-F238E27FC236}">
                <a16:creationId xmlns:a16="http://schemas.microsoft.com/office/drawing/2014/main" id="{99A1A9F8-C514-41F6-9E2F-A54B3379557E}"/>
              </a:ext>
            </a:extLst>
          </p:cNvPr>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45973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765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dirty="0"/>
              <a:t>XX</a:t>
            </a:r>
            <a:r>
              <a:rPr lang="en-US" altLang="zh-CN" dirty="0"/>
              <a:t>X</a:t>
            </a:r>
            <a:r>
              <a:rPr lang="en-US" dirty="0"/>
              <a:t> </a:t>
            </a:r>
            <a:r>
              <a:rPr lang="en-US" altLang="zh-CN" dirty="0"/>
              <a:t>Project</a:t>
            </a:r>
          </a:p>
        </p:txBody>
      </p:sp>
      <p:sp>
        <p:nvSpPr>
          <p:cNvPr id="3" name="矩形 2">
            <a:extLst>
              <a:ext uri="{FF2B5EF4-FFF2-40B4-BE49-F238E27FC236}">
                <a16:creationId xmlns:a16="http://schemas.microsoft.com/office/drawing/2014/main" id="{7C3FEC45-6B73-40E1-A940-BF5F74B4505C}"/>
              </a:ext>
            </a:extLst>
          </p:cNvPr>
          <p:cNvSpPr/>
          <p:nvPr/>
        </p:nvSpPr>
        <p:spPr>
          <a:xfrm>
            <a:off x="916560" y="2299011"/>
            <a:ext cx="6096000" cy="646331"/>
          </a:xfrm>
          <a:prstGeom prst="rect">
            <a:avLst/>
          </a:prstGeom>
        </p:spPr>
        <p:txBody>
          <a:bodyPr>
            <a:spAutoFit/>
          </a:bodyPr>
          <a:lstStyle/>
          <a:p>
            <a:r>
              <a:rPr kumimoji="1" lang="en-US" altLang="en-US" b="1" dirty="0">
                <a:ln w="18415" cmpd="sng">
                  <a:noFill/>
                  <a:prstDash val="solid"/>
                </a:ln>
                <a:solidFill>
                  <a:srgbClr val="40404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微软雅黑"/>
                <a:sym typeface="微软雅黑" panose="020B0503020204020204" pitchFamily="34" charset="-122"/>
              </a:rPr>
              <a:t>Group X</a:t>
            </a:r>
            <a:endParaRPr kumimoji="1" lang="en-US" altLang="zh-CN" b="1" dirty="0">
              <a:ln w="18415" cmpd="sng">
                <a:noFill/>
                <a:prstDash val="solid"/>
              </a:ln>
              <a:solidFill>
                <a:srgbClr val="40404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微软雅黑"/>
              <a:sym typeface="微软雅黑" panose="020B0503020204020204" pitchFamily="34" charset="-122"/>
            </a:endParaRPr>
          </a:p>
          <a:p>
            <a:r>
              <a:rPr kumimoji="1" lang="en-US" altLang="en-US" b="1" dirty="0">
                <a:ln w="18415" cmpd="sng">
                  <a:noFill/>
                  <a:prstDash val="solid"/>
                </a:ln>
                <a:solidFill>
                  <a:srgbClr val="40404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微软雅黑"/>
                <a:sym typeface="微软雅黑" panose="020B0503020204020204" pitchFamily="34" charset="-122"/>
              </a:rPr>
              <a:t>Name: xx </a:t>
            </a:r>
            <a:r>
              <a:rPr kumimoji="1" lang="en-US" altLang="en-US" b="1" dirty="0" err="1">
                <a:ln w="18415" cmpd="sng">
                  <a:noFill/>
                  <a:prstDash val="solid"/>
                </a:ln>
                <a:solidFill>
                  <a:srgbClr val="40404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微软雅黑"/>
                <a:sym typeface="微软雅黑" panose="020B0503020204020204" pitchFamily="34" charset="-122"/>
              </a:rPr>
              <a:t>xx</a:t>
            </a:r>
            <a:r>
              <a:rPr kumimoji="1" lang="en-US" altLang="en-US" b="1" dirty="0">
                <a:ln w="18415" cmpd="sng">
                  <a:noFill/>
                  <a:prstDash val="solid"/>
                </a:ln>
                <a:solidFill>
                  <a:srgbClr val="40404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微软雅黑"/>
                <a:sym typeface="微软雅黑" panose="020B0503020204020204" pitchFamily="34" charset="-122"/>
              </a:rPr>
              <a:t> </a:t>
            </a:r>
            <a:r>
              <a:rPr kumimoji="1" lang="en-US" altLang="en-US" b="1" dirty="0" err="1">
                <a:ln w="18415" cmpd="sng">
                  <a:noFill/>
                  <a:prstDash val="solid"/>
                </a:ln>
                <a:solidFill>
                  <a:srgbClr val="40404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微软雅黑"/>
                <a:sym typeface="微软雅黑" panose="020B0503020204020204" pitchFamily="34" charset="-122"/>
              </a:rPr>
              <a:t>xx</a:t>
            </a:r>
            <a:endParaRPr kumimoji="1" lang="zh-CN" altLang="en-US" b="1" dirty="0">
              <a:ln w="18415" cmpd="sng">
                <a:noFill/>
                <a:prstDash val="solid"/>
              </a:ln>
              <a:solidFill>
                <a:srgbClr val="40404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微软雅黑"/>
              <a:sym typeface="微软雅黑" panose="020B0503020204020204" pitchFamily="34" charset="-122"/>
            </a:endParaRPr>
          </a:p>
        </p:txBody>
      </p:sp>
    </p:spTree>
    <p:extLst>
      <p:ext uri="{BB962C8B-B14F-4D97-AF65-F5344CB8AC3E}">
        <p14:creationId xmlns:p14="http://schemas.microsoft.com/office/powerpoint/2010/main" val="172014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wrap="square">
            <a:noAutofit/>
          </a:bodyPr>
          <a:lstStyle/>
          <a:p>
            <a:endParaRPr lang="en-US" altLang="zh-CN" dirty="0">
              <a:latin typeface="Huawei Sans" panose="020C0503030203020204" pitchFamily="34" charset="0"/>
            </a:endParaRPr>
          </a:p>
        </p:txBody>
      </p:sp>
    </p:spTree>
    <p:extLst>
      <p:ext uri="{BB962C8B-B14F-4D97-AF65-F5344CB8AC3E}">
        <p14:creationId xmlns:p14="http://schemas.microsoft.com/office/powerpoint/2010/main" val="355705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lstStyle/>
          <a:p>
            <a:r>
              <a:rPr lang="en-US" dirty="0"/>
              <a:t>Requirement analysis for the XX project</a:t>
            </a:r>
          </a:p>
          <a:p>
            <a:r>
              <a:rPr lang="en-US" dirty="0">
                <a:solidFill>
                  <a:schemeClr val="bg1">
                    <a:lumMod val="65000"/>
                  </a:schemeClr>
                </a:solidFill>
              </a:rPr>
              <a:t>Introduction to the XX Project Solution</a:t>
            </a:r>
          </a:p>
          <a:p>
            <a:r>
              <a:rPr lang="en-US" dirty="0">
                <a:solidFill>
                  <a:schemeClr val="bg1">
                    <a:lumMod val="65000"/>
                  </a:schemeClr>
                </a:solidFill>
              </a:rPr>
              <a:t>Value and Benefits of XX Project</a:t>
            </a:r>
          </a:p>
          <a:p>
            <a:r>
              <a:rPr lang="en-US" dirty="0">
                <a:solidFill>
                  <a:schemeClr val="bg1">
                    <a:lumMod val="65000"/>
                  </a:schemeClr>
                </a:solidFill>
              </a:rPr>
              <a:t>Sharing of project experience and gains</a:t>
            </a:r>
          </a:p>
        </p:txBody>
      </p:sp>
    </p:spTree>
    <p:extLst>
      <p:ext uri="{BB962C8B-B14F-4D97-AF65-F5344CB8AC3E}">
        <p14:creationId xmlns:p14="http://schemas.microsoft.com/office/powerpoint/2010/main" val="269733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04C5F6B-BB64-469B-BB0E-25909E980BCC}"/>
              </a:ext>
            </a:extLst>
          </p:cNvPr>
          <p:cNvSpPr>
            <a:spLocks noGrp="1"/>
          </p:cNvSpPr>
          <p:nvPr>
            <p:ph type="title"/>
          </p:nvPr>
        </p:nvSpPr>
        <p:spPr/>
        <p:txBody>
          <a:bodyPr/>
          <a:lstStyle/>
          <a:p>
            <a:r>
              <a:rPr lang="en-US" altLang="zh-CN"/>
              <a:t>Requirement analysis</a:t>
            </a:r>
            <a:endParaRPr lang="zh-CN" altLang="en-US" dirty="0"/>
          </a:p>
        </p:txBody>
      </p:sp>
      <p:sp>
        <p:nvSpPr>
          <p:cNvPr id="15" name="文本占位符 14">
            <a:extLst>
              <a:ext uri="{FF2B5EF4-FFF2-40B4-BE49-F238E27FC236}">
                <a16:creationId xmlns:a16="http://schemas.microsoft.com/office/drawing/2014/main" id="{3000D097-6E5C-4FAB-B3FE-BF133533C437}"/>
              </a:ext>
            </a:extLst>
          </p:cNvPr>
          <p:cNvSpPr>
            <a:spLocks noGrp="1"/>
          </p:cNvSpPr>
          <p:nvPr>
            <p:ph type="body" sz="quarter" idx="10"/>
          </p:nvPr>
        </p:nvSpPr>
        <p:spPr/>
        <p:txBody>
          <a:bodyPr/>
          <a:lstStyle/>
          <a:p>
            <a:endParaRPr lang="zh-CN" altLang="en-US" dirty="0"/>
          </a:p>
        </p:txBody>
      </p:sp>
      <p:sp>
        <p:nvSpPr>
          <p:cNvPr id="5" name="MH_SubTitle_1">
            <a:extLst>
              <a:ext uri="{FF2B5EF4-FFF2-40B4-BE49-F238E27FC236}">
                <a16:creationId xmlns:a16="http://schemas.microsoft.com/office/drawing/2014/main" id="{8BF6A4D3-6636-44CE-A969-3F12DD2B15E7}"/>
              </a:ext>
            </a:extLst>
          </p:cNvPr>
          <p:cNvSpPr/>
          <p:nvPr>
            <p:custDataLst>
              <p:tags r:id="rId1"/>
            </p:custDataLst>
          </p:nvPr>
        </p:nvSpPr>
        <p:spPr bwMode="auto">
          <a:xfrm>
            <a:off x="2209040" y="2929869"/>
            <a:ext cx="2368322" cy="1550923"/>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defRPr/>
            </a:pPr>
            <a:endParaRPr lang="ko-KR" altLang="en-US" noProof="1">
              <a:solidFill>
                <a:schemeClr val="accent1"/>
              </a:solidFill>
              <a:cs typeface="+mn-ea"/>
              <a:sym typeface="+mn-lt"/>
            </a:endParaRPr>
          </a:p>
        </p:txBody>
      </p:sp>
      <p:sp>
        <p:nvSpPr>
          <p:cNvPr id="6" name="MH_SubTitle_2">
            <a:extLst>
              <a:ext uri="{FF2B5EF4-FFF2-40B4-BE49-F238E27FC236}">
                <a16:creationId xmlns:a16="http://schemas.microsoft.com/office/drawing/2014/main" id="{D4C80C0C-2D69-4963-B18D-951C01F7AE1D}"/>
              </a:ext>
            </a:extLst>
          </p:cNvPr>
          <p:cNvSpPr/>
          <p:nvPr>
            <p:custDataLst>
              <p:tags r:id="rId2"/>
            </p:custDataLst>
          </p:nvPr>
        </p:nvSpPr>
        <p:spPr bwMode="auto">
          <a:xfrm>
            <a:off x="4711503" y="2952893"/>
            <a:ext cx="2327339" cy="152408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pPr>
            <a:endParaRPr lang="ko-KR" altLang="en-US" noProof="1">
              <a:solidFill>
                <a:schemeClr val="accent1"/>
              </a:solidFill>
              <a:cs typeface="+mn-ea"/>
              <a:sym typeface="+mn-lt"/>
            </a:endParaRPr>
          </a:p>
        </p:txBody>
      </p:sp>
      <p:sp>
        <p:nvSpPr>
          <p:cNvPr id="7" name="MH_SubTitle_3">
            <a:extLst>
              <a:ext uri="{FF2B5EF4-FFF2-40B4-BE49-F238E27FC236}">
                <a16:creationId xmlns:a16="http://schemas.microsoft.com/office/drawing/2014/main" id="{C7EA00F2-0392-4340-B2C0-41476E9BF628}"/>
              </a:ext>
            </a:extLst>
          </p:cNvPr>
          <p:cNvSpPr/>
          <p:nvPr>
            <p:custDataLst>
              <p:tags r:id="rId3"/>
            </p:custDataLst>
          </p:nvPr>
        </p:nvSpPr>
        <p:spPr bwMode="auto">
          <a:xfrm>
            <a:off x="7193490" y="2942163"/>
            <a:ext cx="2386499" cy="1522261"/>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pPr>
            <a:endParaRPr lang="ko-KR" altLang="en-US" noProof="1">
              <a:solidFill>
                <a:schemeClr val="accent1"/>
              </a:solidFill>
              <a:cs typeface="+mn-ea"/>
              <a:sym typeface="+mn-lt"/>
            </a:endParaRPr>
          </a:p>
        </p:txBody>
      </p:sp>
      <p:sp>
        <p:nvSpPr>
          <p:cNvPr id="8" name="MH_Other_1">
            <a:extLst>
              <a:ext uri="{FF2B5EF4-FFF2-40B4-BE49-F238E27FC236}">
                <a16:creationId xmlns:a16="http://schemas.microsoft.com/office/drawing/2014/main" id="{04ECAF7B-2B66-41E5-9451-6181C3064C0C}"/>
              </a:ext>
            </a:extLst>
          </p:cNvPr>
          <p:cNvSpPr/>
          <p:nvPr>
            <p:custDataLst>
              <p:tags r:id="rId4"/>
            </p:custDataLst>
          </p:nvPr>
        </p:nvSpPr>
        <p:spPr>
          <a:xfrm>
            <a:off x="3660452" y="2775988"/>
            <a:ext cx="594217" cy="549591"/>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81000" anchor="ctr">
            <a:normAutofit/>
          </a:bodyPr>
          <a:lstStyle/>
          <a:p>
            <a:pPr algn="ctr" fontAlgn="auto">
              <a:defRPr/>
            </a:pPr>
            <a:r>
              <a:rPr lang="en-US" altLang="zh-CN" sz="1400" noProof="1">
                <a:solidFill>
                  <a:schemeClr val="bg1"/>
                </a:solidFill>
                <a:cs typeface="+mn-ea"/>
                <a:sym typeface="+mn-lt"/>
              </a:rPr>
              <a:t>01</a:t>
            </a:r>
            <a:endParaRPr lang="zh-CN" altLang="en-US" sz="2000" noProof="1">
              <a:solidFill>
                <a:schemeClr val="bg1"/>
              </a:solidFill>
              <a:cs typeface="+mn-ea"/>
              <a:sym typeface="+mn-lt"/>
            </a:endParaRPr>
          </a:p>
        </p:txBody>
      </p:sp>
      <p:sp>
        <p:nvSpPr>
          <p:cNvPr id="9" name="MH_Other_2">
            <a:extLst>
              <a:ext uri="{FF2B5EF4-FFF2-40B4-BE49-F238E27FC236}">
                <a16:creationId xmlns:a16="http://schemas.microsoft.com/office/drawing/2014/main" id="{0B1FB200-61CB-4408-9D5F-3027210EBCBA}"/>
              </a:ext>
            </a:extLst>
          </p:cNvPr>
          <p:cNvSpPr/>
          <p:nvPr>
            <p:custDataLst>
              <p:tags r:id="rId5"/>
            </p:custDataLst>
          </p:nvPr>
        </p:nvSpPr>
        <p:spPr>
          <a:xfrm>
            <a:off x="6111154" y="2793553"/>
            <a:ext cx="592641" cy="549591"/>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81000" anchor="ctr">
            <a:normAutofit/>
          </a:bodyPr>
          <a:lstStyle/>
          <a:p>
            <a:pPr algn="ctr" fontAlgn="auto">
              <a:defRPr/>
            </a:pPr>
            <a:r>
              <a:rPr lang="en-US" altLang="zh-CN" sz="1400" noProof="1">
                <a:solidFill>
                  <a:schemeClr val="bg1"/>
                </a:solidFill>
                <a:cs typeface="+mn-ea"/>
                <a:sym typeface="+mn-lt"/>
              </a:rPr>
              <a:t>02</a:t>
            </a:r>
            <a:endParaRPr lang="zh-CN" altLang="en-US" sz="2000" noProof="1">
              <a:solidFill>
                <a:schemeClr val="bg1"/>
              </a:solidFill>
              <a:cs typeface="+mn-ea"/>
              <a:sym typeface="+mn-lt"/>
            </a:endParaRPr>
          </a:p>
        </p:txBody>
      </p:sp>
      <p:sp>
        <p:nvSpPr>
          <p:cNvPr id="10" name="MH_Other_3">
            <a:extLst>
              <a:ext uri="{FF2B5EF4-FFF2-40B4-BE49-F238E27FC236}">
                <a16:creationId xmlns:a16="http://schemas.microsoft.com/office/drawing/2014/main" id="{AD5D6FA6-EA07-4116-9485-6C38933332AD}"/>
              </a:ext>
            </a:extLst>
          </p:cNvPr>
          <p:cNvSpPr/>
          <p:nvPr>
            <p:custDataLst>
              <p:tags r:id="rId6"/>
            </p:custDataLst>
          </p:nvPr>
        </p:nvSpPr>
        <p:spPr>
          <a:xfrm>
            <a:off x="8647578" y="2775988"/>
            <a:ext cx="594218" cy="549591"/>
          </a:xfrm>
          <a:custGeom>
            <a:avLst/>
            <a:gdLst>
              <a:gd name="connsiteX0" fmla="*/ 28344 w 509451"/>
              <a:gd name="connsiteY0" fmla="*/ 0 h 459661"/>
              <a:gd name="connsiteX1" fmla="*/ 481108 w 509451"/>
              <a:gd name="connsiteY1" fmla="*/ 0 h 459661"/>
              <a:gd name="connsiteX2" fmla="*/ 509451 w 509451"/>
              <a:gd name="connsiteY2" fmla="*/ 28344 h 459661"/>
              <a:gd name="connsiteX3" fmla="*/ 509451 w 509451"/>
              <a:gd name="connsiteY3" fmla="*/ 332765 h 459661"/>
              <a:gd name="connsiteX4" fmla="*/ 481108 w 509451"/>
              <a:gd name="connsiteY4" fmla="*/ 361109 h 459661"/>
              <a:gd name="connsiteX5" fmla="*/ 313285 w 509451"/>
              <a:gd name="connsiteY5" fmla="*/ 361109 h 459661"/>
              <a:gd name="connsiteX6" fmla="*/ 256124 w 509451"/>
              <a:gd name="connsiteY6" fmla="*/ 459661 h 459661"/>
              <a:gd name="connsiteX7" fmla="*/ 198965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8" y="0"/>
                </a:lnTo>
                <a:cubicBezTo>
                  <a:pt x="496761" y="0"/>
                  <a:pt x="509451" y="12690"/>
                  <a:pt x="509451" y="28344"/>
                </a:cubicBezTo>
                <a:lnTo>
                  <a:pt x="509451" y="332765"/>
                </a:lnTo>
                <a:cubicBezTo>
                  <a:pt x="509451" y="348419"/>
                  <a:pt x="496761" y="361109"/>
                  <a:pt x="481108" y="361109"/>
                </a:cubicBezTo>
                <a:lnTo>
                  <a:pt x="313285" y="361109"/>
                </a:lnTo>
                <a:lnTo>
                  <a:pt x="256124" y="459661"/>
                </a:lnTo>
                <a:lnTo>
                  <a:pt x="198965"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81000" anchor="ctr">
            <a:normAutofit/>
          </a:bodyPr>
          <a:lstStyle/>
          <a:p>
            <a:pPr algn="ctr" fontAlgn="auto">
              <a:defRPr/>
            </a:pPr>
            <a:r>
              <a:rPr lang="en-US" altLang="zh-CN" sz="1400" noProof="1">
                <a:solidFill>
                  <a:schemeClr val="bg1"/>
                </a:solidFill>
                <a:cs typeface="+mn-ea"/>
                <a:sym typeface="+mn-lt"/>
              </a:rPr>
              <a:t>03</a:t>
            </a:r>
            <a:endParaRPr lang="zh-CN" altLang="en-US" sz="2000" noProof="1">
              <a:solidFill>
                <a:schemeClr val="bg1"/>
              </a:solidFill>
              <a:cs typeface="+mn-ea"/>
              <a:sym typeface="+mn-lt"/>
            </a:endParaRPr>
          </a:p>
        </p:txBody>
      </p:sp>
      <p:sp>
        <p:nvSpPr>
          <p:cNvPr id="11" name="文本框 21">
            <a:extLst>
              <a:ext uri="{FF2B5EF4-FFF2-40B4-BE49-F238E27FC236}">
                <a16:creationId xmlns:a16="http://schemas.microsoft.com/office/drawing/2014/main" id="{001653B7-6A55-4923-A7CD-508CFC6CB2ED}"/>
              </a:ext>
            </a:extLst>
          </p:cNvPr>
          <p:cNvSpPr txBox="1">
            <a:spLocks noChangeArrowheads="1"/>
          </p:cNvSpPr>
          <p:nvPr/>
        </p:nvSpPr>
        <p:spPr bwMode="auto">
          <a:xfrm>
            <a:off x="2227190" y="3318001"/>
            <a:ext cx="2268113"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en-US" altLang="en-US" sz="1100" dirty="0">
                <a:solidFill>
                  <a:srgbClr val="595959"/>
                </a:solidFill>
                <a:sym typeface="Arial" panose="020B0604020202020204" pitchFamily="34" charset="0"/>
              </a:rPr>
              <a:t>Separating Stateful and Stateless Services</a:t>
            </a:r>
          </a:p>
        </p:txBody>
      </p:sp>
      <p:sp>
        <p:nvSpPr>
          <p:cNvPr id="12" name="文本框 22">
            <a:extLst>
              <a:ext uri="{FF2B5EF4-FFF2-40B4-BE49-F238E27FC236}">
                <a16:creationId xmlns:a16="http://schemas.microsoft.com/office/drawing/2014/main" id="{679E5603-55DF-4441-865C-D40134ACC5EF}"/>
              </a:ext>
            </a:extLst>
          </p:cNvPr>
          <p:cNvSpPr txBox="1">
            <a:spLocks noChangeArrowheads="1"/>
          </p:cNvSpPr>
          <p:nvPr/>
        </p:nvSpPr>
        <p:spPr bwMode="auto">
          <a:xfrm>
            <a:off x="4866151" y="3381304"/>
            <a:ext cx="1975805"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en-US" altLang="en-US" sz="1100" dirty="0">
                <a:solidFill>
                  <a:srgbClr val="595959"/>
                </a:solidFill>
                <a:sym typeface="Arial" panose="020B0604020202020204" pitchFamily="34" charset="0"/>
              </a:rPr>
              <a:t>Creating a Docker Container Image</a:t>
            </a:r>
          </a:p>
        </p:txBody>
      </p:sp>
      <p:sp>
        <p:nvSpPr>
          <p:cNvPr id="13" name="文本框 23">
            <a:extLst>
              <a:ext uri="{FF2B5EF4-FFF2-40B4-BE49-F238E27FC236}">
                <a16:creationId xmlns:a16="http://schemas.microsoft.com/office/drawing/2014/main" id="{FFD0F0C0-6DF3-4DF8-A49C-F659356D46F0}"/>
              </a:ext>
            </a:extLst>
          </p:cNvPr>
          <p:cNvSpPr txBox="1">
            <a:spLocks noChangeArrowheads="1"/>
          </p:cNvSpPr>
          <p:nvPr/>
        </p:nvSpPr>
        <p:spPr bwMode="auto">
          <a:xfrm>
            <a:off x="7291169" y="3276095"/>
            <a:ext cx="2173253" cy="84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en-US" altLang="en-US" sz="1400" dirty="0">
                <a:solidFill>
                  <a:srgbClr val="595959"/>
                </a:solidFill>
                <a:sym typeface="Arial" panose="020B0604020202020204" pitchFamily="34" charset="0"/>
              </a:rPr>
              <a:t>Creating a Kubernetes Cluster and Deploying Container Images</a:t>
            </a:r>
          </a:p>
        </p:txBody>
      </p:sp>
    </p:spTree>
    <p:extLst>
      <p:ext uri="{BB962C8B-B14F-4D97-AF65-F5344CB8AC3E}">
        <p14:creationId xmlns:p14="http://schemas.microsoft.com/office/powerpoint/2010/main" val="286539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BBE9622-66B0-42F2-94AF-55E6DC25A545}"/>
              </a:ext>
            </a:extLst>
          </p:cNvPr>
          <p:cNvSpPr>
            <a:spLocks noGrp="1"/>
          </p:cNvSpPr>
          <p:nvPr>
            <p:ph type="body" sz="quarter" idx="10"/>
          </p:nvPr>
        </p:nvSpPr>
        <p:spPr/>
        <p:txBody>
          <a:bodyPr/>
          <a:lstStyle/>
          <a:p>
            <a:r>
              <a:rPr lang="en-US" altLang="zh-CN" dirty="0">
                <a:solidFill>
                  <a:schemeClr val="bg1">
                    <a:lumMod val="65000"/>
                  </a:schemeClr>
                </a:solidFill>
              </a:rPr>
              <a:t>Requirement analysis for the XX project</a:t>
            </a:r>
          </a:p>
          <a:p>
            <a:r>
              <a:rPr lang="en-US" altLang="zh-CN" dirty="0"/>
              <a:t>Introduction to the XX Project Solution</a:t>
            </a:r>
          </a:p>
          <a:p>
            <a:r>
              <a:rPr lang="en-US" altLang="zh-CN" dirty="0">
                <a:solidFill>
                  <a:schemeClr val="bg1">
                    <a:lumMod val="65000"/>
                  </a:schemeClr>
                </a:solidFill>
              </a:rPr>
              <a:t>Value and Benefits of XX Project</a:t>
            </a:r>
          </a:p>
          <a:p>
            <a:r>
              <a:rPr lang="en-US" altLang="zh-CN" dirty="0">
                <a:solidFill>
                  <a:schemeClr val="bg1">
                    <a:lumMod val="65000"/>
                  </a:schemeClr>
                </a:solidFill>
              </a:rPr>
              <a:t>Sharing of project experience and gains</a:t>
            </a:r>
          </a:p>
        </p:txBody>
      </p:sp>
    </p:spTree>
    <p:extLst>
      <p:ext uri="{BB962C8B-B14F-4D97-AF65-F5344CB8AC3E}">
        <p14:creationId xmlns:p14="http://schemas.microsoft.com/office/powerpoint/2010/main" val="60571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en-US"/>
              <a:t>Solution Introduction</a:t>
            </a:r>
            <a:endParaRPr lang="en-US" altLang="zh-CN" dirty="0"/>
          </a:p>
        </p:txBody>
      </p:sp>
      <p:sp>
        <p:nvSpPr>
          <p:cNvPr id="14" name="文本占位符 13">
            <a:extLst>
              <a:ext uri="{FF2B5EF4-FFF2-40B4-BE49-F238E27FC236}">
                <a16:creationId xmlns:a16="http://schemas.microsoft.com/office/drawing/2014/main" id="{BDEE6C71-7E0D-40EA-9B20-1E5DB13F3A9E}"/>
              </a:ext>
            </a:extLst>
          </p:cNvPr>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38370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EAF59-9F7D-4DA9-8243-8B0A7958EE95}"/>
              </a:ext>
            </a:extLst>
          </p:cNvPr>
          <p:cNvSpPr>
            <a:spLocks noGrp="1"/>
          </p:cNvSpPr>
          <p:nvPr>
            <p:ph type="title"/>
          </p:nvPr>
        </p:nvSpPr>
        <p:spPr/>
        <p:txBody>
          <a:bodyPr/>
          <a:lstStyle/>
          <a:p>
            <a:r>
              <a:rPr lang="en-US" altLang="en-US"/>
              <a:t>Solution Introduction</a:t>
            </a:r>
            <a:endParaRPr lang="zh-CN" altLang="en-US" dirty="0"/>
          </a:p>
        </p:txBody>
      </p:sp>
      <p:sp>
        <p:nvSpPr>
          <p:cNvPr id="7" name="文本占位符 6">
            <a:extLst>
              <a:ext uri="{FF2B5EF4-FFF2-40B4-BE49-F238E27FC236}">
                <a16:creationId xmlns:a16="http://schemas.microsoft.com/office/drawing/2014/main" id="{0DFC4BB3-DE65-4267-88FF-65D5F36E3E96}"/>
              </a:ext>
            </a:extLst>
          </p:cNvPr>
          <p:cNvSpPr>
            <a:spLocks noGrp="1"/>
          </p:cNvSpPr>
          <p:nvPr>
            <p:ph type="body" sz="quarter" idx="10"/>
          </p:nvPr>
        </p:nvSpPr>
        <p:spPr/>
        <p:txBody>
          <a:bodyPr/>
          <a:lstStyle/>
          <a:p>
            <a:endParaRPr lang="zh-CN" altLang="en-US"/>
          </a:p>
        </p:txBody>
      </p:sp>
      <p:sp>
        <p:nvSpPr>
          <p:cNvPr id="8" name="MH_SubTitle_1">
            <a:extLst>
              <a:ext uri="{FF2B5EF4-FFF2-40B4-BE49-F238E27FC236}">
                <a16:creationId xmlns:a16="http://schemas.microsoft.com/office/drawing/2014/main" id="{CA3AB9BC-7086-4A6A-85EB-9E9EA2576DD2}"/>
              </a:ext>
            </a:extLst>
          </p:cNvPr>
          <p:cNvSpPr/>
          <p:nvPr>
            <p:custDataLst>
              <p:tags r:id="rId1"/>
            </p:custDataLst>
          </p:nvPr>
        </p:nvSpPr>
        <p:spPr bwMode="auto">
          <a:xfrm>
            <a:off x="2114166" y="1944782"/>
            <a:ext cx="7963668" cy="3543112"/>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defRPr/>
            </a:pPr>
            <a:endParaRPr lang="ko-KR" altLang="en-US" noProof="1">
              <a:solidFill>
                <a:schemeClr val="accent1"/>
              </a:solidFill>
              <a:cs typeface="+mn-ea"/>
              <a:sym typeface="+mn-lt"/>
            </a:endParaRPr>
          </a:p>
        </p:txBody>
      </p:sp>
      <p:sp>
        <p:nvSpPr>
          <p:cNvPr id="9" name="MH_Other_1">
            <a:extLst>
              <a:ext uri="{FF2B5EF4-FFF2-40B4-BE49-F238E27FC236}">
                <a16:creationId xmlns:a16="http://schemas.microsoft.com/office/drawing/2014/main" id="{85095409-93DB-4E99-84E8-BF5A16289797}"/>
              </a:ext>
            </a:extLst>
          </p:cNvPr>
          <p:cNvSpPr/>
          <p:nvPr>
            <p:custDataLst>
              <p:tags r:id="rId2"/>
            </p:custDataLst>
          </p:nvPr>
        </p:nvSpPr>
        <p:spPr>
          <a:xfrm>
            <a:off x="2249102" y="1756172"/>
            <a:ext cx="3388735" cy="539750"/>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fontAlgn="auto">
              <a:defRPr/>
            </a:pPr>
            <a:r>
              <a:rPr lang="en-US" altLang="zh-CN" sz="1400" noProof="1">
                <a:solidFill>
                  <a:schemeClr val="bg1"/>
                </a:solidFill>
                <a:cs typeface="+mn-ea"/>
                <a:sym typeface="+mn-lt"/>
              </a:rPr>
              <a:t>03 Kubernetes Cluster Implementation</a:t>
            </a:r>
          </a:p>
        </p:txBody>
      </p:sp>
      <p:pic>
        <p:nvPicPr>
          <p:cNvPr id="10" name="图片 9">
            <a:extLst>
              <a:ext uri="{FF2B5EF4-FFF2-40B4-BE49-F238E27FC236}">
                <a16:creationId xmlns:a16="http://schemas.microsoft.com/office/drawing/2014/main" id="{EBE28019-C585-44F6-91B4-229CF4B4D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6772" y="2295922"/>
            <a:ext cx="6298456" cy="2859911"/>
          </a:xfrm>
          <a:prstGeom prst="rect">
            <a:avLst/>
          </a:prstGeom>
        </p:spPr>
      </p:pic>
    </p:spTree>
    <p:extLst>
      <p:ext uri="{BB962C8B-B14F-4D97-AF65-F5344CB8AC3E}">
        <p14:creationId xmlns:p14="http://schemas.microsoft.com/office/powerpoint/2010/main" val="125822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F1B1BC00-2265-465C-8C1B-31C83595017D}"/>
              </a:ext>
            </a:extLst>
          </p:cNvPr>
          <p:cNvSpPr>
            <a:spLocks noGrp="1"/>
          </p:cNvSpPr>
          <p:nvPr>
            <p:ph type="body" sz="quarter" idx="10"/>
          </p:nvPr>
        </p:nvSpPr>
        <p:spPr/>
        <p:txBody>
          <a:bodyPr/>
          <a:lstStyle/>
          <a:p>
            <a:r>
              <a:rPr lang="en-US" altLang="zh-CN" dirty="0">
                <a:solidFill>
                  <a:schemeClr val="bg1">
                    <a:lumMod val="65000"/>
                  </a:schemeClr>
                </a:solidFill>
              </a:rPr>
              <a:t>Requirement analysis for the XX project</a:t>
            </a:r>
          </a:p>
          <a:p>
            <a:r>
              <a:rPr lang="en-US" altLang="zh-CN" dirty="0">
                <a:solidFill>
                  <a:schemeClr val="bg1">
                    <a:lumMod val="65000"/>
                  </a:schemeClr>
                </a:solidFill>
              </a:rPr>
              <a:t>Introduction to the XX Project Solution</a:t>
            </a:r>
          </a:p>
          <a:p>
            <a:r>
              <a:rPr lang="en-US" altLang="zh-CN" dirty="0"/>
              <a:t>Value and Benefits of XX Project</a:t>
            </a:r>
          </a:p>
          <a:p>
            <a:r>
              <a:rPr lang="en-US" altLang="zh-CN" dirty="0">
                <a:solidFill>
                  <a:schemeClr val="bg1">
                    <a:lumMod val="65000"/>
                  </a:schemeClr>
                </a:solidFill>
              </a:rPr>
              <a:t>Sharing of project experience and gains</a:t>
            </a:r>
          </a:p>
        </p:txBody>
      </p:sp>
    </p:spTree>
    <p:extLst>
      <p:ext uri="{BB962C8B-B14F-4D97-AF65-F5344CB8AC3E}">
        <p14:creationId xmlns:p14="http://schemas.microsoft.com/office/powerpoint/2010/main" val="28243995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228104613"/>
  <p:tag name="MH_LIBRARY" val="GRAPHIC"/>
  <p:tag name="MH_TYPE" val="SubTitle"/>
  <p:tag name="MH_ORDER" val="1"/>
</p:tagLst>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功能页模板">
  <a:themeElements>
    <a:clrScheme name="自定义 2">
      <a:dk1>
        <a:sysClr val="windowText" lastClr="000000"/>
      </a:dk1>
      <a:lt1>
        <a:sysClr val="window" lastClr="FFFFFF"/>
      </a:lt1>
      <a:dk2>
        <a:srgbClr val="44546A"/>
      </a:dk2>
      <a:lt2>
        <a:srgbClr val="E7E6E6"/>
      </a:lt2>
      <a:accent1>
        <a:srgbClr val="C7000B"/>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1" ma:contentTypeDescription="Create a new document." ma:contentTypeScope="" ma:versionID="192c310b45bae95d9fdbb51d5532622b">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0EFEAE-CE38-4782-874C-F0C04452BAF1}">
  <ds:schemaRefs>
    <ds:schemaRef ds:uri="http://schemas.microsoft.com/sharepoint/v3/contenttype/forms"/>
  </ds:schemaRefs>
</ds:datastoreItem>
</file>

<file path=customXml/itemProps2.xml><?xml version="1.0" encoding="utf-8"?>
<ds:datastoreItem xmlns:ds="http://schemas.openxmlformats.org/officeDocument/2006/customXml" ds:itemID="{AA49E341-E18B-4582-A696-294F4CA4F9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296AD3-5121-4DF6-8150-62C25C031437}">
  <ds:schemaRefs>
    <ds:schemaRef ds:uri="475f1e55-3009-46d8-9566-5d569a2b3a98"/>
    <ds:schemaRef ds:uri="http://schemas.microsoft.com/office/2006/metadata/properties"/>
    <ds:schemaRef ds:uri="http://www.w3.org/XML/1998/namespace"/>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833</TotalTime>
  <Words>323</Words>
  <Application>Microsoft Office PowerPoint</Application>
  <PresentationFormat>宽屏</PresentationFormat>
  <Paragraphs>52</Paragraphs>
  <Slides>13</Slides>
  <Notes>8</Notes>
  <HiddenSlides>1</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13</vt:i4>
      </vt:variant>
    </vt:vector>
  </HeadingPairs>
  <TitlesOfParts>
    <vt:vector size="23" baseType="lpstr">
      <vt:lpstr>方正兰亭黑简体</vt:lpstr>
      <vt:lpstr>Microsoft YaHei</vt:lpstr>
      <vt:lpstr>Microsoft YaHei</vt:lpstr>
      <vt:lpstr>Arial</vt:lpstr>
      <vt:lpstr>Huawei Sans</vt:lpstr>
      <vt:lpstr>Wingdings</vt:lpstr>
      <vt:lpstr>1_标题页模板</vt:lpstr>
      <vt:lpstr>2_自功能页模板</vt:lpstr>
      <vt:lpstr>3_内容页模板</vt:lpstr>
      <vt:lpstr>4_感谢页模板</vt:lpstr>
      <vt:lpstr>PowerPoint 演示文稿</vt:lpstr>
      <vt:lpstr>XXX Project</vt:lpstr>
      <vt:lpstr>PowerPoint 演示文稿</vt:lpstr>
      <vt:lpstr>PowerPoint 演示文稿</vt:lpstr>
      <vt:lpstr>Requirement analysis</vt:lpstr>
      <vt:lpstr>PowerPoint 演示文稿</vt:lpstr>
      <vt:lpstr>Solution Introduction</vt:lpstr>
      <vt:lpstr>Solution Introduction</vt:lpstr>
      <vt:lpstr>PowerPoint 演示文稿</vt:lpstr>
      <vt:lpstr>Project Value and Benefits</vt:lpstr>
      <vt:lpstr>PowerPoint 演示文稿</vt:lpstr>
      <vt:lpstr>project experience and gains</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Yangsha (dylan)</cp:lastModifiedBy>
  <cp:revision>160</cp:revision>
  <dcterms:created xsi:type="dcterms:W3CDTF">2018-11-29T10:16:29Z</dcterms:created>
  <dcterms:modified xsi:type="dcterms:W3CDTF">2024-07-04T09:06:20Z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(3)V3zVvKLdcLkYnAdDIG7aSlhVqpBUWcvSt2A4BzE8qlP7zpC/BO6cVdoK8IMuh7PV7EfMOcKr
bdpwWxS1IPCEcf4beHUIOYWbCQsJTbLNT4JmYPwJDfHoFIe5wo9arssaoqsS9V6fM3jbNHxt
whMQOemFGQEznVQ0AR6Pe0CsEkpKCrWHvwa8c8uf39ZmU6XcYffw3bJY+y7SBXhhBqwn8B0q
PleNiua+nMKRCV1+a/</vt:lpwstr>
  </property>
  <property fmtid="{D5CDD505-2E9C-101B-9397-08002B2CF9AE}" pid="3" name="_2015_ms_pID_7253431">
    <vt:lpwstr>mw95LyCx9nBkrmY2fift+icVier9hAMuCQiEeff1T3WYCGP2s55kWg
41VQ85aNjic39pHoAdqyUHzylG7C1/upr8wTfeAHgkdEl4lJqbmusD0hDvw+xxjwi3tC/hRv
qgGSkhRa1k/k5QgDwksvBJv/+UbQL0ytWZTVjJHzbgfX19MmqEO/nXf86ng85qkik1s/JJsU
2zbfxcCte20RRW7s2AxYoz1UIlJBuTwgtPz3</vt:lpwstr>
  </property>
  <property fmtid="{D5CDD505-2E9C-101B-9397-08002B2CF9AE}" pid="4" name="_2015_ms_pID_7253432">
    <vt:lpwstr>SQ==</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1676879639</vt:lpwstr>
  </property>
</Properties>
</file>