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</p:sldIdLst>
  <p:sldSz cx="10693400" cy="7531100"/>
  <p:notesSz cx="10693400" cy="7531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58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0100" y="2334641"/>
            <a:ext cx="9067800" cy="1581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0200" y="4217416"/>
            <a:ext cx="7467600" cy="188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3400" y="1732153"/>
            <a:ext cx="4640580" cy="4970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94020" y="1732153"/>
            <a:ext cx="4640580" cy="4970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400" y="301244"/>
            <a:ext cx="9601200" cy="1204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400" y="1732153"/>
            <a:ext cx="9601200" cy="4970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7120" y="7003923"/>
            <a:ext cx="3413760" cy="376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3400" y="7003923"/>
            <a:ext cx="2453640" cy="376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80960" y="7003923"/>
            <a:ext cx="2453640" cy="376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542077-6A1A-4FC3-93DA-1A877F6EE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6" y="4298950"/>
            <a:ext cx="3405413" cy="2560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58479D-D00A-430B-90E9-263BFCFF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5" y="4134221"/>
            <a:ext cx="3033939" cy="2667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F76967-83E5-41A8-B350-4FEACF9A5591}"/>
              </a:ext>
            </a:extLst>
          </p:cNvPr>
          <p:cNvSpPr/>
          <p:nvPr/>
        </p:nvSpPr>
        <p:spPr>
          <a:xfrm>
            <a:off x="88900" y="478064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1.如何消灭池塘水中的害虫:</a:t>
            </a:r>
            <a:endParaRPr lang="km-KH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短时间停止施肥和饲喂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4~5</a:t>
            </a:r>
            <a:r>
              <a:rPr lang="zh-CN" altLang="en-US" dirty="0"/>
              <a:t>汤匙煤油倒入风向上方的池塘中。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如何防止野生鱼进入池塘里，因为它吃养殖鱼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养鱼前，先用白石灰祛除凶猛的鱼。</a:t>
            </a:r>
            <a:endParaRPr lang="en-US" sz="2000" dirty="0"/>
          </a:p>
          <a:p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700A0-EB2F-46FA-8A28-8D694475F8BC}"/>
              </a:ext>
            </a:extLst>
          </p:cNvPr>
          <p:cNvSpPr/>
          <p:nvPr/>
        </p:nvSpPr>
        <p:spPr>
          <a:xfrm>
            <a:off x="841375" y="690640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养幼鱼前如何准备池塘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5D90C6-4A41-4CE0-A449-8641C793BF1E}"/>
              </a:ext>
            </a:extLst>
          </p:cNvPr>
          <p:cNvSpPr/>
          <p:nvPr/>
        </p:nvSpPr>
        <p:spPr>
          <a:xfrm>
            <a:off x="3822700" y="718086"/>
            <a:ext cx="340541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池塘边上要高而健壮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在池塘灯附近制作一个水坑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如果可以的话，在池塘边上用竹子作为防护屏障</a:t>
            </a:r>
            <a:endParaRPr lang="en-US" altLang="zh-CN" dirty="0"/>
          </a:p>
          <a:p>
            <a:endParaRPr lang="en-US" altLang="zh-CN" dirty="0"/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增加鱼类产量，降低成本：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km-KH" altLang="zh-C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/>
              <a:t>大多数农民在田地附近都有鱼塘，因此为了提高鱼产量并降低鱼饲料成本， 需要通过水渠道将池塘与田地连接起来，因为：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鱼有助于吃田间的昆虫和小植物，那些东西会影响水稻的生长。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在稻田里饲料丰富，可以减少喂鱼的时间和成本。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鱼粪是提高水稻产量的肥料。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由于鱼在田地里挖洞寻找食物，提高了农田的质量。所以它提高两种产量，水稻以及鱼产量。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129681-08F3-4FB5-B0B0-B883B16A7DE1}"/>
              </a:ext>
            </a:extLst>
          </p:cNvPr>
          <p:cNvSpPr/>
          <p:nvPr/>
        </p:nvSpPr>
        <p:spPr>
          <a:xfrm>
            <a:off x="7556500" y="6700619"/>
            <a:ext cx="2752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农田里的水干后，农民们收集鱼并将放入鱼塘中。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BA78B-1A1D-42B5-B5C4-EF8B83A93664}"/>
              </a:ext>
            </a:extLst>
          </p:cNvPr>
          <p:cNvSpPr/>
          <p:nvPr/>
        </p:nvSpPr>
        <p:spPr>
          <a:xfrm>
            <a:off x="7190016" y="718086"/>
            <a:ext cx="34054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因此，在田间养鱼之前，需要先在田地周围挖一条水渠来准备田地。拿土地把大坝牢牢地高高举起。水渠应挖至距坝深</a:t>
            </a:r>
            <a:r>
              <a:rPr lang="en-US" altLang="zh-CN" dirty="0"/>
              <a:t>0.5</a:t>
            </a:r>
            <a:r>
              <a:rPr lang="zh-CN" altLang="en-US" dirty="0"/>
              <a:t>米、宽</a:t>
            </a:r>
            <a:r>
              <a:rPr lang="en-US" altLang="zh-CN" dirty="0"/>
              <a:t>0.5</a:t>
            </a:r>
            <a:r>
              <a:rPr lang="zh-CN" altLang="en-US" dirty="0"/>
              <a:t>米至</a:t>
            </a:r>
            <a:r>
              <a:rPr lang="en-US" altLang="zh-CN" dirty="0"/>
              <a:t>0.75</a:t>
            </a:r>
            <a:r>
              <a:rPr lang="zh-CN" altLang="en-US" dirty="0"/>
              <a:t>米处。 田间饲养鱼的数量为每</a:t>
            </a:r>
            <a:r>
              <a:rPr lang="en-US" altLang="zh-CN" dirty="0"/>
              <a:t>1</a:t>
            </a:r>
            <a:r>
              <a:rPr lang="zh-CN" altLang="en-US" dirty="0"/>
              <a:t>平方米田地面积和水渠</a:t>
            </a:r>
            <a:r>
              <a:rPr lang="en-US" altLang="zh-CN" dirty="0"/>
              <a:t>1</a:t>
            </a:r>
            <a:r>
              <a:rPr lang="zh-CN" altLang="en-US" dirty="0"/>
              <a:t>头鱼。 幼鱼应在水稻移栽</a:t>
            </a:r>
            <a:r>
              <a:rPr lang="en-US" altLang="zh-CN" dirty="0"/>
              <a:t>2</a:t>
            </a:r>
            <a:r>
              <a:rPr lang="zh-CN" altLang="en-US" dirty="0"/>
              <a:t>周后， 然后再将幼鱼放田里，等到稻谷收割，水干了之后，就得把鱼收起来放到鱼塘里继续养。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0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14FEA2-5B3C-4A9B-A0F3-899DB1DF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92" y="3536950"/>
            <a:ext cx="3045299" cy="2609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E8735E-84A6-4FA3-B6A7-3164430B7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538" y="737507"/>
            <a:ext cx="3045299" cy="6781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9348E4-B1C6-445C-AA61-9B7E24BE2643}"/>
              </a:ext>
            </a:extLst>
          </p:cNvPr>
          <p:cNvSpPr/>
          <p:nvPr/>
        </p:nvSpPr>
        <p:spPr>
          <a:xfrm>
            <a:off x="221343" y="793750"/>
            <a:ext cx="3200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如果您希望您的养鱼业获得成功，您需要执行以下步骤：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养鱼前先清理池塘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在你的鱼池里，要注意不要有</a:t>
            </a:r>
            <a:r>
              <a:rPr lang="en-US" altLang="zh-CN" dirty="0" err="1"/>
              <a:t>chhna</a:t>
            </a:r>
            <a:r>
              <a:rPr lang="en-US" altLang="zh-CN"/>
              <a:t> </a:t>
            </a:r>
            <a:r>
              <a:rPr lang="zh-CN" altLang="en-US"/>
              <a:t>、</a:t>
            </a:r>
            <a:r>
              <a:rPr lang="zh-CN" altLang="en-US" dirty="0"/>
              <a:t>鲶鱼等这种野生鱼类。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定期施肥畜禽粪、绿肥、尿素、</a:t>
            </a:r>
            <a:r>
              <a:rPr lang="km-KH" altLang="zh-CN" dirty="0"/>
              <a:t> </a:t>
            </a:r>
            <a:r>
              <a:rPr lang="en-US" altLang="zh-CN" dirty="0"/>
              <a:t>DAP</a:t>
            </a:r>
            <a:r>
              <a:rPr lang="zh-CN" altLang="en-US" dirty="0"/>
              <a:t>肥料</a:t>
            </a:r>
            <a:r>
              <a:rPr lang="km-KH" altLang="zh-CN" dirty="0"/>
              <a:t> </a:t>
            </a:r>
            <a:r>
              <a:rPr lang="zh-CN" altLang="en-US" dirty="0"/>
              <a:t>，使水体碧绿，鱼饲料丰富。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47526-AB31-413C-908B-6CA7FD4FFDA8}"/>
              </a:ext>
            </a:extLst>
          </p:cNvPr>
          <p:cNvSpPr/>
          <p:nvPr/>
        </p:nvSpPr>
        <p:spPr>
          <a:xfrm>
            <a:off x="178263" y="6769100"/>
            <a:ext cx="3200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池塘不在阴凉处的意思是（池塘阳光充足）。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CBD2CB-C847-4669-87A6-37195CE96AD6}"/>
              </a:ext>
            </a:extLst>
          </p:cNvPr>
          <p:cNvSpPr/>
          <p:nvPr/>
        </p:nvSpPr>
        <p:spPr>
          <a:xfrm>
            <a:off x="3673001" y="793750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？饲养长度</a:t>
            </a:r>
            <a:r>
              <a:rPr lang="en-US" altLang="zh-CN" dirty="0"/>
              <a:t>3</a:t>
            </a:r>
            <a:r>
              <a:rPr lang="zh-CN" altLang="en-US" dirty="0"/>
              <a:t>节以上的非肉食性鱼类。</a:t>
            </a:r>
            <a:endParaRPr lang="km-KH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在有通向田地的水渠的池塘里养鱼有助于鱼生长得更快，并可以降低饲养成本。</a:t>
            </a:r>
            <a:endParaRPr lang="km-KH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鱼池可长期保证水源至少</a:t>
            </a:r>
            <a:r>
              <a:rPr lang="en-US" altLang="zh-CN" dirty="0"/>
              <a:t>6</a:t>
            </a:r>
            <a:r>
              <a:rPr lang="zh-CN" altLang="en-US" dirty="0"/>
              <a:t>个月以上。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4872A-88CC-4E30-B843-CF179D890323}"/>
              </a:ext>
            </a:extLst>
          </p:cNvPr>
          <p:cNvSpPr/>
          <p:nvPr/>
        </p:nvSpPr>
        <p:spPr>
          <a:xfrm>
            <a:off x="7724301" y="162064"/>
            <a:ext cx="2727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害虫防治方法和防止凶猛鱼进入鱼池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6109B-0AB3-4616-B8B7-48535B120D0A}"/>
              </a:ext>
            </a:extLst>
          </p:cNvPr>
          <p:cNvSpPr/>
          <p:nvPr/>
        </p:nvSpPr>
        <p:spPr>
          <a:xfrm>
            <a:off x="311592" y="6015746"/>
            <a:ext cx="3200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除了在鱼塘里可用的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浮游生物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plongton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之外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还可以另外喂鱼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0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449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Horng Sok</dc:creator>
  <cp:lastModifiedBy>Horng Sok</cp:lastModifiedBy>
  <cp:revision>37</cp:revision>
  <dcterms:created xsi:type="dcterms:W3CDTF">2024-05-25T18:52:29Z</dcterms:created>
  <dcterms:modified xsi:type="dcterms:W3CDTF">2024-06-19T09:50:13Z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2021-11-24T00:00:00Z</vt:filetime>
  </property>
  <property fmtid="{D5CDD505-2E9C-101B-9397-08002B2CF9AE}" pid="3" name="Creator">
    <vt:lpwstr>Adobe Acrobat 11.0</vt:lpwstr>
  </property>
  <property fmtid="{D5CDD505-2E9C-101B-9397-08002B2CF9AE}" pid="4" name="LastSaved">
    <vt:filetime>2024-05-25T00:00:00Z</vt:filetime>
  </property>
</Properties>
</file>