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17462500"/>
  <p:notesSz cx="12192000" cy="17462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360" y="-5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5413375"/>
            <a:ext cx="10363200" cy="366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9779000"/>
            <a:ext cx="8534400" cy="436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4016375"/>
            <a:ext cx="5303520" cy="1152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4016375"/>
            <a:ext cx="5303520" cy="1152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698500"/>
            <a:ext cx="10972800" cy="279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4016375"/>
            <a:ext cx="10972800" cy="1152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16240125"/>
            <a:ext cx="3901440" cy="87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16240125"/>
            <a:ext cx="2804160" cy="87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16240125"/>
            <a:ext cx="2804160" cy="87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7462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901DDE-2856-D4CE-362E-B3C8411A4ED7}"/>
              </a:ext>
            </a:extLst>
          </p:cNvPr>
          <p:cNvSpPr/>
          <p:nvPr/>
        </p:nvSpPr>
        <p:spPr>
          <a:xfrm>
            <a:off x="228600" y="8578850"/>
            <a:ext cx="6324600" cy="80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Yun Mao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先生是柬埔寨的一名鱼苗养殖户。他养殖的鱼类包括： 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爪哇高体鲃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国王鲤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印度国王鲤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白色国王鲤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 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罗非鱼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养鱼的步骤：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养鱼前池塘的准备工作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抽水加固池塘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清理池塘边上的草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恢复池底泥浆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10-15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厘米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喷洒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5-7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公斤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/100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平方米池塘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晒太阳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2-3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天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初次在池塘里加水至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厘米深。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池塘内施牛粪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50-80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公斤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/100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平方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省网叶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3-4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捆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/100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平方米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池塘加水至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1-1.5m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深，直至水呈绿色后才能放鱼入池。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运输后如何将幼鱼放回池塘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将鱼苗袋放入池塘中浸泡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10-20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分钟，再将鱼苗放入池塘中养殖。</a:t>
            </a:r>
            <a:endParaRPr 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75057-A5C5-86D5-10B4-D681B3DC1F22}"/>
              </a:ext>
            </a:extLst>
          </p:cNvPr>
          <p:cNvSpPr/>
          <p:nvPr/>
        </p:nvSpPr>
        <p:spPr>
          <a:xfrm>
            <a:off x="6667500" y="8083550"/>
            <a:ext cx="5410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将幼鱼从袋子中慢慢释放到池塘中，密度为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1-4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条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平方米</a:t>
            </a:r>
            <a:endParaRPr 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ADF9E-8227-F734-2759-C2CDD5C7D407}"/>
              </a:ext>
            </a:extLst>
          </p:cNvPr>
          <p:cNvSpPr/>
          <p:nvPr/>
        </p:nvSpPr>
        <p:spPr>
          <a:xfrm>
            <a:off x="6629400" y="9153525"/>
            <a:ext cx="2667000" cy="6477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将袋子浸在水中</a:t>
            </a:r>
            <a:endParaRPr 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AC70F-4966-9D31-218E-7338CB5FC336}"/>
              </a:ext>
            </a:extLst>
          </p:cNvPr>
          <p:cNvSpPr/>
          <p:nvPr/>
        </p:nvSpPr>
        <p:spPr>
          <a:xfrm>
            <a:off x="9372600" y="9153525"/>
            <a:ext cx="1981200" cy="6477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n-ea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将幼鱼放养</a:t>
            </a:r>
            <a:endParaRPr 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E4D57-4599-EF09-5B06-2534C5973049}"/>
              </a:ext>
            </a:extLst>
          </p:cNvPr>
          <p:cNvSpPr/>
          <p:nvPr/>
        </p:nvSpPr>
        <p:spPr>
          <a:xfrm>
            <a:off x="6572250" y="12912725"/>
            <a:ext cx="1885950" cy="6477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n-ea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打开袋子</a:t>
            </a:r>
            <a:endParaRPr 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A29EE-C1EB-ADFF-C589-DAD66319EC11}"/>
              </a:ext>
            </a:extLst>
          </p:cNvPr>
          <p:cNvSpPr/>
          <p:nvPr/>
        </p:nvSpPr>
        <p:spPr>
          <a:xfrm>
            <a:off x="228600" y="4311650"/>
            <a:ext cx="118491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+mn-ea"/>
              </a:rPr>
              <a:t>在鱼类养殖和产生鱼苗方面获得成功的农名</a:t>
            </a:r>
            <a:r>
              <a:rPr lang="en-US" altLang="zh-CN" sz="4000" b="1" dirty="0">
                <a:solidFill>
                  <a:schemeClr val="tx1"/>
                </a:solidFill>
                <a:latin typeface="+mn-ea"/>
              </a:rPr>
              <a:t>Yun Mao</a:t>
            </a:r>
            <a:r>
              <a:rPr lang="zh-CN" altLang="en-US" sz="4000" b="1" dirty="0">
                <a:solidFill>
                  <a:schemeClr val="tx1"/>
                </a:solidFill>
                <a:latin typeface="+mn-ea"/>
              </a:rPr>
              <a:t>的经验</a:t>
            </a:r>
            <a:endParaRPr lang="en-US" sz="40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711200"/>
            <a:ext cx="10985500" cy="15963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43F81E-4842-CC44-9C14-B492F2A00B58}"/>
              </a:ext>
            </a:extLst>
          </p:cNvPr>
          <p:cNvSpPr/>
          <p:nvPr/>
        </p:nvSpPr>
        <p:spPr>
          <a:xfrm>
            <a:off x="609600" y="6064250"/>
            <a:ext cx="4419600" cy="1061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4.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多元化养殖</a:t>
            </a:r>
            <a:endParaRPr lang="en-US" altLang="zh-CN" sz="3200" b="1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养殖鱼类的成分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:</a:t>
            </a:r>
          </a:p>
          <a:p>
            <a:pPr marL="457200" indent="-457200" algn="l"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爪哇高体鲃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40%</a:t>
            </a:r>
          </a:p>
          <a:p>
            <a:pPr marL="457200" indent="-457200" algn="l"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罗非鱼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30%</a:t>
            </a:r>
          </a:p>
          <a:p>
            <a:pPr marL="457200" indent="-457200" algn="l"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白色国王鲤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20%</a:t>
            </a:r>
          </a:p>
          <a:p>
            <a:pPr marL="457200" indent="-457200" algn="l"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普通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印度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国王鲤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10%</a:t>
            </a:r>
          </a:p>
          <a:p>
            <a:pPr algn="l"/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5.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养鱼后的池塘管理</a:t>
            </a:r>
            <a:endParaRPr lang="en-US" altLang="zh-CN" sz="3200" b="1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关闭池塘边的青蛙和螃蟹洞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定期喂食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将肥料水排入池塘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完成肥料水排入池塘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肥料废物需要更换每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20-30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天。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省网树</a:t>
            </a:r>
            <a:r>
              <a:rPr lang="en-US" altLang="zh-CN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捆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牛粪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50-80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公斤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将坑里填满水量</a:t>
            </a:r>
            <a:endParaRPr lang="en-US" sz="28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994D5-F144-8D90-375C-E3A58FC65F81}"/>
              </a:ext>
            </a:extLst>
          </p:cNvPr>
          <p:cNvSpPr/>
          <p:nvPr/>
        </p:nvSpPr>
        <p:spPr>
          <a:xfrm>
            <a:off x="622300" y="711200"/>
            <a:ext cx="109728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+mn-ea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运输工作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运输前一天训练幼鱼       幼鱼的包装        运输的准备工作</a:t>
            </a:r>
            <a:endParaRPr lang="en-US" sz="28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596900"/>
            <a:ext cx="10985500" cy="160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26D2D4-8DFC-1374-D01C-AD2FFE0F0E22}"/>
              </a:ext>
            </a:extLst>
          </p:cNvPr>
          <p:cNvSpPr/>
          <p:nvPr/>
        </p:nvSpPr>
        <p:spPr>
          <a:xfrm>
            <a:off x="609600" y="787400"/>
            <a:ext cx="6248400" cy="615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鱼苗的生产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种鱼的管理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来自不同地区的精选鱼类来源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品种年龄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岁或以上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主鱼重量（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爪哇高体鲃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250-500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克，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白色国王鲤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700-1500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克，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普通国王鲤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克，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印度国王鲤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400-1500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克，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罗非鱼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150-300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克）。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200m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以上鱼池繁殖期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月至次年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投喂密度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1-2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头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池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食物摄入量占体重的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3%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（每天两次）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鱼饲料的主要成分包括麸皮、米糠、大豆、鱼粉、蔬菜废料和坚果。</a:t>
            </a:r>
            <a:endParaRPr 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B0A16-CC1E-443A-0347-92521FE3545C}"/>
              </a:ext>
            </a:extLst>
          </p:cNvPr>
          <p:cNvSpPr/>
          <p:nvPr/>
        </p:nvSpPr>
        <p:spPr>
          <a:xfrm>
            <a:off x="609600" y="6940550"/>
            <a:ext cx="6477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+mn-ea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激素的使用</a:t>
            </a:r>
            <a:endParaRPr lang="en-US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1B72E-4A61-12DC-DE9B-536FFA9FC221}"/>
              </a:ext>
            </a:extLst>
          </p:cNvPr>
          <p:cNvSpPr/>
          <p:nvPr/>
        </p:nvSpPr>
        <p:spPr>
          <a:xfrm>
            <a:off x="1905000" y="7702550"/>
            <a:ext cx="13716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鱼类</a:t>
            </a:r>
            <a:endParaRPr 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B39BFC-F2F8-D8EB-53CF-AA02742EFC33}"/>
              </a:ext>
            </a:extLst>
          </p:cNvPr>
          <p:cNvSpPr/>
          <p:nvPr/>
        </p:nvSpPr>
        <p:spPr>
          <a:xfrm>
            <a:off x="3276600" y="7702550"/>
            <a:ext cx="22098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母鱼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（毫升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公斤）</a:t>
            </a:r>
            <a:endParaRPr 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258D22-8D6C-8399-2667-D45CD34FFB58}"/>
              </a:ext>
            </a:extLst>
          </p:cNvPr>
          <p:cNvSpPr/>
          <p:nvPr/>
        </p:nvSpPr>
        <p:spPr>
          <a:xfrm>
            <a:off x="5486400" y="7702550"/>
            <a:ext cx="22098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公鱼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（毫升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公斤）</a:t>
            </a:r>
            <a:endParaRPr 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ED092-7513-C283-DCDC-54D982446F26}"/>
              </a:ext>
            </a:extLst>
          </p:cNvPr>
          <p:cNvSpPr/>
          <p:nvPr/>
        </p:nvSpPr>
        <p:spPr>
          <a:xfrm>
            <a:off x="3276600" y="8636000"/>
            <a:ext cx="22098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ea"/>
              </a:rPr>
              <a:t>0.1-0.3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A614CB-69DE-EA8A-227E-C82EEDE97D98}"/>
              </a:ext>
            </a:extLst>
          </p:cNvPr>
          <p:cNvSpPr/>
          <p:nvPr/>
        </p:nvSpPr>
        <p:spPr>
          <a:xfrm>
            <a:off x="3282696" y="9569450"/>
            <a:ext cx="22098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ea"/>
              </a:rPr>
              <a:t>0.1-0.3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5ED6CC-6E57-8CDB-2B4B-EE0A5B7043EC}"/>
              </a:ext>
            </a:extLst>
          </p:cNvPr>
          <p:cNvSpPr/>
          <p:nvPr/>
        </p:nvSpPr>
        <p:spPr>
          <a:xfrm>
            <a:off x="3288792" y="10502900"/>
            <a:ext cx="22098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ea"/>
              </a:rPr>
              <a:t>0.3-0.5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EA67A-0D07-D2D9-1347-81A7A9BED47C}"/>
              </a:ext>
            </a:extLst>
          </p:cNvPr>
          <p:cNvSpPr/>
          <p:nvPr/>
        </p:nvSpPr>
        <p:spPr>
          <a:xfrm>
            <a:off x="3288792" y="11436350"/>
            <a:ext cx="22098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ea"/>
              </a:rPr>
              <a:t>0.3-0.5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DD533-8149-908E-47F1-091E2555B9D8}"/>
              </a:ext>
            </a:extLst>
          </p:cNvPr>
          <p:cNvSpPr/>
          <p:nvPr/>
        </p:nvSpPr>
        <p:spPr>
          <a:xfrm>
            <a:off x="3300984" y="12350750"/>
            <a:ext cx="22098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ea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01E649-6F16-D27E-1783-4CA2EE1D3FD4}"/>
              </a:ext>
            </a:extLst>
          </p:cNvPr>
          <p:cNvSpPr/>
          <p:nvPr/>
        </p:nvSpPr>
        <p:spPr>
          <a:xfrm>
            <a:off x="5486400" y="8642731"/>
            <a:ext cx="22098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ea"/>
              </a:rPr>
              <a:t>0.0-0.5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C66445-4348-AB0C-D45D-903F653C39F8}"/>
              </a:ext>
            </a:extLst>
          </p:cNvPr>
          <p:cNvSpPr/>
          <p:nvPr/>
        </p:nvSpPr>
        <p:spPr>
          <a:xfrm>
            <a:off x="5486400" y="9556559"/>
            <a:ext cx="22098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ea"/>
              </a:rPr>
              <a:t>0.0-0.5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DCF30-62C4-1933-263C-321E59223C3D}"/>
              </a:ext>
            </a:extLst>
          </p:cNvPr>
          <p:cNvSpPr/>
          <p:nvPr/>
        </p:nvSpPr>
        <p:spPr>
          <a:xfrm>
            <a:off x="5510784" y="10469689"/>
            <a:ext cx="22098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ea"/>
              </a:rPr>
              <a:t>0.15-0.25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5D9A4-D79B-E683-4A10-B6DB617581B8}"/>
              </a:ext>
            </a:extLst>
          </p:cNvPr>
          <p:cNvSpPr/>
          <p:nvPr/>
        </p:nvSpPr>
        <p:spPr>
          <a:xfrm>
            <a:off x="5483352" y="11385359"/>
            <a:ext cx="22098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ea"/>
              </a:rPr>
              <a:t>0.15-0.25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B94527-4B5B-BBCD-E8B9-D35A2F4B683E}"/>
              </a:ext>
            </a:extLst>
          </p:cNvPr>
          <p:cNvSpPr/>
          <p:nvPr/>
        </p:nvSpPr>
        <p:spPr>
          <a:xfrm>
            <a:off x="5495544" y="12317539"/>
            <a:ext cx="22098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ea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54E999-CCEA-902C-8074-F216B6A9435C}"/>
              </a:ext>
            </a:extLst>
          </p:cNvPr>
          <p:cNvSpPr/>
          <p:nvPr/>
        </p:nvSpPr>
        <p:spPr>
          <a:xfrm>
            <a:off x="762000" y="8665145"/>
            <a:ext cx="11430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爪哇高体鲃</a:t>
            </a:r>
            <a:endParaRPr 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81B37F-A4B5-617C-9E68-DAEC9D9D4040}"/>
              </a:ext>
            </a:extLst>
          </p:cNvPr>
          <p:cNvSpPr/>
          <p:nvPr/>
        </p:nvSpPr>
        <p:spPr>
          <a:xfrm>
            <a:off x="758444" y="9588501"/>
            <a:ext cx="11430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普通国王鲤</a:t>
            </a:r>
            <a:endParaRPr 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4F536-8A9C-1F64-788B-DBF35AEF19AA}"/>
              </a:ext>
            </a:extLst>
          </p:cNvPr>
          <p:cNvSpPr/>
          <p:nvPr/>
        </p:nvSpPr>
        <p:spPr>
          <a:xfrm>
            <a:off x="758444" y="10502900"/>
            <a:ext cx="11430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白色国王鲤</a:t>
            </a:r>
            <a:endParaRPr 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743D3-8A4F-8890-D42D-59222BD6FDEF}"/>
              </a:ext>
            </a:extLst>
          </p:cNvPr>
          <p:cNvSpPr/>
          <p:nvPr/>
        </p:nvSpPr>
        <p:spPr>
          <a:xfrm>
            <a:off x="758444" y="11436350"/>
            <a:ext cx="11430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印度国王鲤</a:t>
            </a:r>
            <a:endParaRPr 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A83B9-0021-A0F4-0AB1-E49AE0C8F574}"/>
              </a:ext>
            </a:extLst>
          </p:cNvPr>
          <p:cNvSpPr/>
          <p:nvPr/>
        </p:nvSpPr>
        <p:spPr>
          <a:xfrm>
            <a:off x="752348" y="12344146"/>
            <a:ext cx="1143000" cy="9334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罗非鱼</a:t>
            </a:r>
            <a:endParaRPr lang="en-US" sz="2400" dirty="0">
              <a:solidFill>
                <a:schemeClr val="tx1"/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7A943D-EEA0-AAEA-E2C5-72663EBD80C5}"/>
              </a:ext>
            </a:extLst>
          </p:cNvPr>
          <p:cNvSpPr/>
          <p:nvPr/>
        </p:nvSpPr>
        <p:spPr>
          <a:xfrm>
            <a:off x="609600" y="13318618"/>
            <a:ext cx="8891016" cy="359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普通国王鲤，普通国王鲤，普通国王鲤（很适合一起养）</a:t>
            </a:r>
            <a:endParaRPr 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04649F-9AE4-91E3-FCB7-8E89D87AA5F7}"/>
              </a:ext>
            </a:extLst>
          </p:cNvPr>
          <p:cNvSpPr/>
          <p:nvPr/>
        </p:nvSpPr>
        <p:spPr>
          <a:xfrm>
            <a:off x="746252" y="13712509"/>
            <a:ext cx="3368548" cy="469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鱼类孵化系统</a:t>
            </a:r>
            <a:endParaRPr lang="en-US" sz="28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0"/>
            <a:ext cx="10985500" cy="16243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6DA7D7-16CC-A0EF-6CA2-7699928F683F}"/>
              </a:ext>
            </a:extLst>
          </p:cNvPr>
          <p:cNvSpPr/>
          <p:nvPr/>
        </p:nvSpPr>
        <p:spPr>
          <a:xfrm>
            <a:off x="457200" y="0"/>
            <a:ext cx="6172200" cy="1109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zh-CN" sz="32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鱼池的准备工作</a:t>
            </a:r>
            <a:endParaRPr lang="en-US" altLang="zh-CN" sz="3200" b="1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池塘面积为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200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平方米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池塘深度为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0.5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米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抽水来加固池塘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使用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5-7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公斤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/100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平方米的白石灰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将池塘晒太阳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2-3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天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池塘初次阶段加水到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厘米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施放牛粪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50-80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公斤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/100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平方米或鸡粪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10-15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公斤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/100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平方米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3-4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天之内向池塘添加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100%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的水，然后将幼鱼放入池塘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使用净水器将水排入池塘。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5.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喂养幼鱼</a:t>
            </a:r>
            <a:endParaRPr lang="en-US" altLang="zh-CN" sz="3200" b="1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可喂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50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万条幼鱼的饲料，其中有：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0.3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公斤大豆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0.5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公斤麸皮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0.1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公斤鱼粉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0.1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公斤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Prahok</a:t>
            </a: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每天给小鱼喂食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3-4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次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Wingdings" panose="05000000000000000000" pitchFamily="2" charset="2"/>
              <a:buChar char="F"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每两周将池塘的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1/3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的换新水。</a:t>
            </a:r>
            <a:endParaRPr lang="en-US" sz="28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600</Words>
  <Application>Microsoft Office PowerPoint</Application>
  <PresentationFormat>Custom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Horng Sok</cp:lastModifiedBy>
  <cp:revision>1</cp:revision>
  <dcterms:created xsi:type="dcterms:W3CDTF">2024-06-16T09:41:29Z</dcterms:created>
  <dcterms:modified xsi:type="dcterms:W3CDTF">2024-06-16T11:14:59Z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2023-08-07T00:00:00Z</vt:filetime>
  </property>
  <property fmtid="{D5CDD505-2E9C-101B-9397-08002B2CF9AE}" pid="3" name="Creator">
    <vt:lpwstr>Adobe Acrobat 18.9</vt:lpwstr>
  </property>
  <property fmtid="{D5CDD505-2E9C-101B-9397-08002B2CF9AE}" pid="4" name="LastSaved">
    <vt:filetime>2024-06-16T00:00:00Z</vt:filetime>
  </property>
  <property fmtid="{D5CDD505-2E9C-101B-9397-08002B2CF9AE}" pid="5" name="Producer">
    <vt:lpwstr>3-Heights(TM) PDF Security Shell 4.8.25.2 (http://www.pdf-tools.com)</vt:lpwstr>
  </property>
</Properties>
</file>