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7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" y="707993"/>
            <a:ext cx="7175500" cy="927741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2FF66E-974D-5347-74B3-7207B629332D}"/>
              </a:ext>
            </a:extLst>
          </p:cNvPr>
          <p:cNvSpPr/>
          <p:nvPr/>
        </p:nvSpPr>
        <p:spPr>
          <a:xfrm>
            <a:off x="654050" y="4279900"/>
            <a:ext cx="106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眼鳢</a:t>
            </a:r>
            <a:endParaRPr lang="en-US" sz="1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BD6093-3AAA-C330-1C43-185451DBAB3D}"/>
              </a:ext>
            </a:extLst>
          </p:cNvPr>
          <p:cNvSpPr/>
          <p:nvPr/>
        </p:nvSpPr>
        <p:spPr>
          <a:xfrm>
            <a:off x="654050" y="4540250"/>
            <a:ext cx="106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硬鲶鱼</a:t>
            </a:r>
            <a:endParaRPr lang="en-US" sz="1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F6150A-FB52-F653-A783-E1AE1338EDF6}"/>
              </a:ext>
            </a:extLst>
          </p:cNvPr>
          <p:cNvSpPr/>
          <p:nvPr/>
        </p:nvSpPr>
        <p:spPr>
          <a:xfrm>
            <a:off x="654050" y="4768850"/>
            <a:ext cx="106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软鲶鱼</a:t>
            </a:r>
            <a:endParaRPr lang="en-US" sz="1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D0A802-4828-7028-A502-0C4EDC268EC6}"/>
              </a:ext>
            </a:extLst>
          </p:cNvPr>
          <p:cNvSpPr/>
          <p:nvPr/>
        </p:nvSpPr>
        <p:spPr>
          <a:xfrm>
            <a:off x="654050" y="4997450"/>
            <a:ext cx="106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红色罗非鱼</a:t>
            </a:r>
          </a:p>
          <a:p>
            <a:pPr algn="l"/>
            <a:r>
              <a: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罗非鱼</a:t>
            </a:r>
          </a:p>
          <a:p>
            <a:pPr algn="l"/>
            <a:endParaRPr lang="en-US" sz="1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50F525-0874-4713-239A-2BBD96971FE8}"/>
              </a:ext>
            </a:extLst>
          </p:cNvPr>
          <p:cNvSpPr/>
          <p:nvPr/>
        </p:nvSpPr>
        <p:spPr>
          <a:xfrm>
            <a:off x="654050" y="5245101"/>
            <a:ext cx="106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黑色罗非鱼</a:t>
            </a:r>
          </a:p>
          <a:p>
            <a:pPr algn="l"/>
            <a:endParaRPr lang="en-US" sz="1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29D958-8C5B-49CB-9F63-CD14F8222973}"/>
              </a:ext>
            </a:extLst>
          </p:cNvPr>
          <p:cNvSpPr/>
          <p:nvPr/>
        </p:nvSpPr>
        <p:spPr>
          <a:xfrm>
            <a:off x="654050" y="5492752"/>
            <a:ext cx="106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爪哇高体鲃</a:t>
            </a:r>
          </a:p>
          <a:p>
            <a:pPr algn="l"/>
            <a:endParaRPr lang="en-US" sz="1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6D6782-223B-60C5-5F95-79E3A9AA9680}"/>
              </a:ext>
            </a:extLst>
          </p:cNvPr>
          <p:cNvSpPr/>
          <p:nvPr/>
        </p:nvSpPr>
        <p:spPr>
          <a:xfrm>
            <a:off x="654050" y="5715003"/>
            <a:ext cx="106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拉氏巨鲶</a:t>
            </a:r>
          </a:p>
          <a:p>
            <a:pPr algn="l"/>
            <a:endParaRPr lang="en-US" sz="1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01BDA1-27C0-1E14-4453-F8EABE436A1B}"/>
              </a:ext>
            </a:extLst>
          </p:cNvPr>
          <p:cNvSpPr/>
          <p:nvPr/>
        </p:nvSpPr>
        <p:spPr>
          <a:xfrm>
            <a:off x="654050" y="5956301"/>
            <a:ext cx="106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淡水鲨鱼</a:t>
            </a:r>
            <a:endParaRPr lang="en-US" sz="1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3C617B-3D5F-D883-D26C-8CC888CC47D2}"/>
              </a:ext>
            </a:extLst>
          </p:cNvPr>
          <p:cNvSpPr/>
          <p:nvPr/>
        </p:nvSpPr>
        <p:spPr>
          <a:xfrm>
            <a:off x="654050" y="6223003"/>
            <a:ext cx="106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小盾鳢</a:t>
            </a:r>
          </a:p>
          <a:p>
            <a:pPr algn="l"/>
            <a:endParaRPr lang="en-US" sz="1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D1AE98-36DF-4799-9070-45B9E690C565}"/>
              </a:ext>
            </a:extLst>
          </p:cNvPr>
          <p:cNvSpPr/>
          <p:nvPr/>
        </p:nvSpPr>
        <p:spPr>
          <a:xfrm>
            <a:off x="654050" y="6451603"/>
            <a:ext cx="106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攀鲈鱼</a:t>
            </a:r>
            <a:endParaRPr lang="en-US" sz="1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F795C9-4410-41E6-0F54-17A12B8D3530}"/>
              </a:ext>
            </a:extLst>
          </p:cNvPr>
          <p:cNvSpPr/>
          <p:nvPr/>
        </p:nvSpPr>
        <p:spPr>
          <a:xfrm>
            <a:off x="1720850" y="4038600"/>
            <a:ext cx="8953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干拉省</a:t>
            </a:r>
            <a:endParaRPr 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0D5723-4958-022D-65C6-08808BE154DF}"/>
              </a:ext>
            </a:extLst>
          </p:cNvPr>
          <p:cNvSpPr/>
          <p:nvPr/>
        </p:nvSpPr>
        <p:spPr>
          <a:xfrm>
            <a:off x="2644775" y="4038600"/>
            <a:ext cx="860425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磅同 </a:t>
            </a:r>
            <a:r>
              <a:rPr lang="zh-CN" altLang="en-US" sz="1100" b="1" i="0" dirty="0">
                <a:solidFill>
                  <a:srgbClr val="040C28"/>
                </a:solidFill>
                <a:effectLst/>
                <a:latin typeface="Google Sans"/>
              </a:rPr>
              <a:t>省</a:t>
            </a:r>
            <a:endParaRPr 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841674-CA32-4D4C-B198-E2648E628BC5}"/>
              </a:ext>
            </a:extLst>
          </p:cNvPr>
          <p:cNvSpPr/>
          <p:nvPr/>
        </p:nvSpPr>
        <p:spPr>
          <a:xfrm>
            <a:off x="3530599" y="4038600"/>
            <a:ext cx="869949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磅湛</a:t>
            </a:r>
            <a:r>
              <a:rPr lang="zh-CN" altLang="en-US" sz="1100" b="1" i="0" dirty="0">
                <a:solidFill>
                  <a:srgbClr val="040C28"/>
                </a:solidFill>
                <a:effectLst/>
                <a:latin typeface="Google Sans"/>
              </a:rPr>
              <a:t>省</a:t>
            </a:r>
            <a:endParaRPr 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70D25E-D348-CDE9-DD85-A6DBC3F0ABFE}"/>
              </a:ext>
            </a:extLst>
          </p:cNvPr>
          <p:cNvSpPr/>
          <p:nvPr/>
        </p:nvSpPr>
        <p:spPr>
          <a:xfrm>
            <a:off x="4387850" y="4038600"/>
            <a:ext cx="8699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菩萨省</a:t>
            </a:r>
            <a:endParaRPr 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C01259-73FB-C286-2D49-92A5A08316D9}"/>
              </a:ext>
            </a:extLst>
          </p:cNvPr>
          <p:cNvSpPr/>
          <p:nvPr/>
        </p:nvSpPr>
        <p:spPr>
          <a:xfrm>
            <a:off x="5260975" y="40386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暹粒省</a:t>
            </a:r>
            <a:endParaRPr 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CAD602-99BB-D0DE-64DA-C8C65A622C28}"/>
              </a:ext>
            </a:extLst>
          </p:cNvPr>
          <p:cNvSpPr/>
          <p:nvPr/>
        </p:nvSpPr>
        <p:spPr>
          <a:xfrm>
            <a:off x="6127750" y="40386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马德望省</a:t>
            </a:r>
            <a:endParaRPr 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0C80B1-F670-A36C-BD30-7A0C840EE8B5}"/>
              </a:ext>
            </a:extLst>
          </p:cNvPr>
          <p:cNvSpPr/>
          <p:nvPr/>
        </p:nvSpPr>
        <p:spPr>
          <a:xfrm>
            <a:off x="639763" y="4044950"/>
            <a:ext cx="106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鱼的类型</a:t>
            </a:r>
            <a:endParaRPr 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BE01D2-1E4F-0D2A-01AC-568C8332FD6D}"/>
              </a:ext>
            </a:extLst>
          </p:cNvPr>
          <p:cNvSpPr/>
          <p:nvPr/>
        </p:nvSpPr>
        <p:spPr>
          <a:xfrm>
            <a:off x="234950" y="3721098"/>
            <a:ext cx="6819900" cy="279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目前收购新鲜鱼类的平均价格（柬币</a:t>
            </a:r>
            <a:r>
              <a:rPr lang="en-US" altLang="zh-CN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公斤）</a:t>
            </a:r>
            <a:endParaRPr 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FEAB5D-0A69-6DDF-6521-205F6D2AF4A6}"/>
              </a:ext>
            </a:extLst>
          </p:cNvPr>
          <p:cNvSpPr/>
          <p:nvPr/>
        </p:nvSpPr>
        <p:spPr>
          <a:xfrm>
            <a:off x="387350" y="3146399"/>
            <a:ext cx="6819900" cy="530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农场或一些鱼塘的新鲜鱼，在目的省会的价格。其中有：干拉省、</a:t>
            </a:r>
            <a:r>
              <a:rPr lang="zh-CN" altLang="en-US" sz="120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磅同 </a:t>
            </a:r>
            <a:r>
              <a:rPr lang="zh-CN" altLang="en-US" sz="1200" i="0" dirty="0">
                <a:solidFill>
                  <a:srgbClr val="040C28"/>
                </a:solidFill>
                <a:effectLst/>
                <a:latin typeface="Google Sans"/>
              </a:rPr>
              <a:t>省、</a:t>
            </a:r>
            <a:r>
              <a:rPr lang="zh-CN" altLang="en-US" sz="120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磅湛</a:t>
            </a:r>
            <a:r>
              <a:rPr lang="zh-CN" altLang="en-US" sz="1200" i="0" dirty="0">
                <a:solidFill>
                  <a:srgbClr val="040C28"/>
                </a:solidFill>
                <a:effectLst/>
                <a:latin typeface="Google Sans"/>
              </a:rPr>
              <a:t>省、</a:t>
            </a: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菩萨省、暹粒省、马德望省</a:t>
            </a:r>
            <a:r>
              <a:rPr lang="en-US" altLang="zh-CN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个省会</a:t>
            </a:r>
            <a:endParaRPr lang="en-US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/>
            <a:endParaRPr 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sz="1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100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Google Sans</vt:lpstr>
      <vt:lpstr>宋体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Horng Sok</cp:lastModifiedBy>
  <cp:revision>2</cp:revision>
  <dcterms:created xsi:type="dcterms:W3CDTF">2024-06-19T09:08:35Z</dcterms:created>
  <dcterms:modified xsi:type="dcterms:W3CDTF">2024-06-19T09:43:36Z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2024-06-19T00:00:00Z</vt:filetime>
  </property>
  <property fmtid="{D5CDD505-2E9C-101B-9397-08002B2CF9AE}" pid="3" name="Producer">
    <vt:lpwstr>3-Heights(TM) PDF Security Shell 4.8.25.2 (http://www.pdf-tools.com)</vt:lpwstr>
  </property>
</Properties>
</file>