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56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3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3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7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C0A1-C25A-4E34-801B-A56A3612E7B7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8987-D6F2-4A9C-9CA0-A0E517BA4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85417"/>
            <a:ext cx="9754962" cy="5487166"/>
            <a:chOff x="0" y="0"/>
            <a:chExt cx="9754962" cy="548716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754962" cy="54871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34585" y="2218660"/>
              <a:ext cx="5245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예측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34585" y="2538187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4585" y="2850626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002060"/>
                  </a:solidFill>
                </a:rPr>
                <a:t>패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4584" y="3152001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34583" y="3434316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4582" y="3711407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34581" y="4039926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4581" y="4322992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34580" y="4623708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580" y="4906115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27491" y="2519224"/>
              <a:ext cx="489098" cy="266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"/>
            <a:ext cx="9754962" cy="21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08335" y="-11051"/>
            <a:ext cx="15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0" y="226850"/>
            <a:ext cx="9754962" cy="452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148" y="322295"/>
            <a:ext cx="188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Baseball </a:t>
            </a:r>
            <a:r>
              <a:rPr lang="ko-KR" altLang="en-US" sz="1400" i="1" dirty="0" err="1" smtClean="0"/>
              <a:t>캡스톤</a:t>
            </a:r>
            <a:r>
              <a:rPr lang="ko-KR" altLang="en-US" sz="1400" i="1" dirty="0" smtClean="0"/>
              <a:t> 로고</a:t>
            </a:r>
            <a:endParaRPr lang="ko-KR" alt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52571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팀전력분석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39597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경기예측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18779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투수</a:t>
            </a:r>
            <a:r>
              <a:rPr lang="en-US" altLang="ko-KR" sz="1400" b="1" dirty="0" smtClean="0"/>
              <a:t>vs</a:t>
            </a:r>
            <a:r>
              <a:rPr lang="ko-KR" altLang="en-US" sz="1400" b="1" dirty="0" smtClean="0"/>
              <a:t>타자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577458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커뮤니티</a:t>
            </a:r>
            <a:endParaRPr lang="ko-KR" altLang="en-US" sz="14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9831572" y="120502"/>
            <a:ext cx="47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06493" y="1"/>
            <a:ext cx="1757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로그아웃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회원정보수정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128585" y="6796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069265" y="679621"/>
            <a:ext cx="4890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"/>
            <a:ext cx="9754962" cy="21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08335" y="-11051"/>
            <a:ext cx="154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로그인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0" y="226850"/>
            <a:ext cx="9754962" cy="452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148" y="322295"/>
            <a:ext cx="188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Baseball </a:t>
            </a:r>
            <a:r>
              <a:rPr lang="ko-KR" altLang="en-US" sz="1400" i="1" dirty="0" err="1" smtClean="0"/>
              <a:t>캡스톤</a:t>
            </a:r>
            <a:r>
              <a:rPr lang="ko-KR" altLang="en-US" sz="1400" i="1" dirty="0" smtClean="0"/>
              <a:t> 로고</a:t>
            </a:r>
            <a:endParaRPr lang="ko-KR" alt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52571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팀전력분석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39597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경기예측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18779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투수</a:t>
            </a:r>
            <a:r>
              <a:rPr lang="en-US" altLang="ko-KR" sz="1400" b="1" dirty="0" smtClean="0"/>
              <a:t>vs</a:t>
            </a:r>
            <a:r>
              <a:rPr lang="ko-KR" altLang="en-US" sz="1400" b="1" dirty="0" smtClean="0"/>
              <a:t>타자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577458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커뮤니티</a:t>
            </a:r>
            <a:endParaRPr lang="ko-KR" altLang="en-US" sz="1400" b="1" dirty="0"/>
          </a:p>
        </p:txBody>
      </p:sp>
      <p:sp>
        <p:nvSpPr>
          <p:cNvPr id="34" name="직사각형 33"/>
          <p:cNvSpPr/>
          <p:nvPr/>
        </p:nvSpPr>
        <p:spPr>
          <a:xfrm>
            <a:off x="3069265" y="679621"/>
            <a:ext cx="4890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5712" y="15807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303529" y="1580707"/>
            <a:ext cx="2331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114879" y="2056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303529" y="2059172"/>
            <a:ext cx="2331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61544" y="1580707"/>
            <a:ext cx="971107" cy="844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863702" y="2764465"/>
            <a:ext cx="52170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861543" y="2955852"/>
            <a:ext cx="971107" cy="371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43" y="3944262"/>
            <a:ext cx="2750299" cy="787645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2877872" y="3551275"/>
            <a:ext cx="52170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"/>
            <a:ext cx="9754962" cy="21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226850"/>
            <a:ext cx="9754962" cy="452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148" y="322295"/>
            <a:ext cx="188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Baseball </a:t>
            </a:r>
            <a:r>
              <a:rPr lang="ko-KR" altLang="en-US" sz="1400" i="1" dirty="0" err="1" smtClean="0"/>
              <a:t>캡스톤</a:t>
            </a:r>
            <a:r>
              <a:rPr lang="ko-KR" altLang="en-US" sz="1400" i="1" dirty="0" smtClean="0"/>
              <a:t> 로고</a:t>
            </a:r>
            <a:endParaRPr lang="ko-KR" alt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52571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팀전력분석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39597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경기예측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18779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투수</a:t>
            </a:r>
            <a:r>
              <a:rPr lang="en-US" altLang="ko-KR" sz="1400" b="1" dirty="0" smtClean="0"/>
              <a:t>vs</a:t>
            </a:r>
            <a:r>
              <a:rPr lang="ko-KR" altLang="en-US" sz="1400" b="1" dirty="0" smtClean="0"/>
              <a:t>타자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577458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커뮤니티</a:t>
            </a:r>
            <a:endParaRPr lang="ko-KR" altLang="en-US" sz="1400" b="1" dirty="0"/>
          </a:p>
        </p:txBody>
      </p:sp>
      <p:sp>
        <p:nvSpPr>
          <p:cNvPr id="34" name="직사각형 33"/>
          <p:cNvSpPr/>
          <p:nvPr/>
        </p:nvSpPr>
        <p:spPr>
          <a:xfrm>
            <a:off x="3069265" y="679621"/>
            <a:ext cx="4890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21526" y="-11051"/>
            <a:ext cx="233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충북님 로그아웃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회원정보 수정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5305" y="2289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별명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781637" y="2289544"/>
            <a:ext cx="23143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57469" y="7897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 수정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35305" y="27692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좋아하는 팀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764813" y="3206948"/>
            <a:ext cx="233118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093972" y="3317306"/>
            <a:ext cx="10406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○ </a:t>
            </a:r>
            <a:r>
              <a:rPr lang="en-US" altLang="ko-KR" dirty="0" smtClean="0"/>
              <a:t>KIA</a:t>
            </a:r>
          </a:p>
          <a:p>
            <a:r>
              <a:rPr lang="ko-KR" altLang="en-US" dirty="0" smtClean="0"/>
              <a:t>○ 한화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○ 삼성</a:t>
            </a:r>
            <a:endParaRPr lang="en-US" altLang="ko-KR" dirty="0" smtClean="0"/>
          </a:p>
          <a:p>
            <a:r>
              <a:rPr lang="en-US" altLang="ko-KR" dirty="0" smtClean="0"/>
              <a:t>     :</a:t>
            </a:r>
          </a:p>
          <a:p>
            <a:r>
              <a:rPr lang="en-US" altLang="ko-KR" dirty="0" smtClean="0"/>
              <a:t>     :</a:t>
            </a:r>
          </a:p>
          <a:p>
            <a:r>
              <a:rPr lang="en-US" altLang="ko-KR" dirty="0" smtClean="0"/>
              <a:t>     :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133502" y="839590"/>
            <a:ext cx="6265679" cy="1323439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회원정보들 수정할 수 있게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비밀번호</a:t>
            </a:r>
            <a:r>
              <a:rPr lang="en-US" altLang="ko-KR" sz="1600" b="1" dirty="0" smtClean="0"/>
              <a:t>, e-mail </a:t>
            </a:r>
            <a:r>
              <a:rPr lang="ko-KR" altLang="en-US" sz="1600" b="1" dirty="0" smtClean="0"/>
              <a:t>등등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176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637954"/>
            <a:ext cx="11603665" cy="5965275"/>
            <a:chOff x="0" y="0"/>
            <a:chExt cx="11603665" cy="59652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754962" cy="54871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34585" y="2218660"/>
              <a:ext cx="5245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예측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34585" y="2538187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4585" y="2850626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002060"/>
                  </a:solidFill>
                </a:rPr>
                <a:t>패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4584" y="3152001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34583" y="3434316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4582" y="3711407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34581" y="4039926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4581" y="4322992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34580" y="4623708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580" y="4906115"/>
              <a:ext cx="460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 승 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28585" y="4166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64814" y="526315"/>
              <a:ext cx="423885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팀 선택 가능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Default</a:t>
              </a:r>
              <a:r>
                <a:rPr lang="ko-KR" altLang="en-US" sz="1400" dirty="0" smtClean="0"/>
                <a:t>는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로그인한 회원이 </a:t>
              </a:r>
              <a:r>
                <a:rPr lang="ko-KR" altLang="en-US" sz="1400" dirty="0" err="1" smtClean="0"/>
                <a:t>선호팀으로</a:t>
              </a:r>
              <a:r>
                <a:rPr lang="ko-KR" altLang="en-US" sz="1400" dirty="0" smtClean="0"/>
                <a:t> 선택한 팀 표시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로그인 상태가 아닌 경우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현재 </a:t>
              </a:r>
              <a:r>
                <a:rPr lang="en-US" altLang="ko-KR" sz="1400" dirty="0" smtClean="0"/>
                <a:t>1</a:t>
              </a:r>
              <a:r>
                <a:rPr lang="ko-KR" altLang="en-US" sz="1400" dirty="0" err="1" smtClean="0"/>
                <a:t>위팀이</a:t>
              </a:r>
              <a:r>
                <a:rPr lang="ko-KR" altLang="en-US" sz="1400" dirty="0" smtClean="0"/>
                <a:t> 선택된 것으로 간주 </a:t>
              </a:r>
              <a:endParaRPr lang="en-US" altLang="ko-KR" sz="1400" dirty="0" smtClean="0"/>
            </a:p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69265" y="41667"/>
              <a:ext cx="48909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stCxn id="16" idx="3"/>
              <a:endCxn id="15" idx="1"/>
            </p:cNvCxnSpPr>
            <p:nvPr/>
          </p:nvCxnSpPr>
          <p:spPr>
            <a:xfrm>
              <a:off x="3558363" y="226333"/>
              <a:ext cx="3806451" cy="102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64321" y="5657498"/>
              <a:ext cx="3174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클릭하면 경기예측 화면으로 이동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27491" y="2519224"/>
              <a:ext cx="489098" cy="266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stCxn id="25" idx="3"/>
              <a:endCxn id="24" idx="1"/>
            </p:cNvCxnSpPr>
            <p:nvPr/>
          </p:nvCxnSpPr>
          <p:spPr>
            <a:xfrm>
              <a:off x="3416589" y="3851169"/>
              <a:ext cx="3547732" cy="1960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0" y="1"/>
            <a:ext cx="9754962" cy="21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21526" y="-11051"/>
            <a:ext cx="233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충북님 로그아웃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회원정보 수정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0" y="226850"/>
            <a:ext cx="9754962" cy="452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2148" y="322295"/>
            <a:ext cx="188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Baseball </a:t>
            </a:r>
            <a:r>
              <a:rPr lang="ko-KR" altLang="en-US" sz="1400" i="1" dirty="0" err="1" smtClean="0"/>
              <a:t>캡스톤</a:t>
            </a:r>
            <a:r>
              <a:rPr lang="ko-KR" altLang="en-US" sz="1400" i="1" dirty="0" smtClean="0"/>
              <a:t> 로고</a:t>
            </a:r>
            <a:endParaRPr lang="ko-KR" altLang="en-US" sz="1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452571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팀전력분석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9597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경기예측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18779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투수</a:t>
            </a:r>
            <a:r>
              <a:rPr lang="en-US" altLang="ko-KR" sz="1400" b="1" dirty="0" smtClean="0"/>
              <a:t>vs</a:t>
            </a:r>
            <a:r>
              <a:rPr lang="ko-KR" altLang="en-US" sz="1400" b="1" dirty="0" smtClean="0"/>
              <a:t>타자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577458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커뮤니티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32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679350"/>
            <a:ext cx="9754962" cy="5487166"/>
            <a:chOff x="0" y="0"/>
            <a:chExt cx="9754962" cy="54871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754962" cy="548716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6325" y="1226288"/>
              <a:ext cx="5245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한화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9348" y="4166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39348" y="41667"/>
              <a:ext cx="48909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1"/>
            <a:ext cx="9754962" cy="21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26850"/>
            <a:ext cx="9754962" cy="452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148" y="322295"/>
            <a:ext cx="188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Baseball </a:t>
            </a:r>
            <a:r>
              <a:rPr lang="ko-KR" altLang="en-US" sz="1400" i="1" dirty="0" err="1" smtClean="0"/>
              <a:t>캡스톤</a:t>
            </a:r>
            <a:r>
              <a:rPr lang="ko-KR" altLang="en-US" sz="1400" i="1" dirty="0" smtClean="0"/>
              <a:t> 로고</a:t>
            </a:r>
            <a:endParaRPr lang="ko-KR" alt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52571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팀전력분석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9597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경기예측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8779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투수</a:t>
            </a:r>
            <a:r>
              <a:rPr lang="en-US" altLang="ko-KR" sz="1400" b="1" dirty="0" smtClean="0"/>
              <a:t>vs</a:t>
            </a:r>
            <a:r>
              <a:rPr lang="ko-KR" altLang="en-US" sz="1400" b="1" dirty="0" smtClean="0"/>
              <a:t>타자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77458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커뮤니티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21526" y="-11051"/>
            <a:ext cx="233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충북님 로그아웃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회원정보 수정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83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350"/>
            <a:ext cx="9754962" cy="54871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"/>
            <a:ext cx="9754962" cy="21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26850"/>
            <a:ext cx="9754962" cy="452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48" y="322295"/>
            <a:ext cx="188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Baseball </a:t>
            </a:r>
            <a:r>
              <a:rPr lang="ko-KR" altLang="en-US" sz="1400" i="1" dirty="0" err="1" smtClean="0"/>
              <a:t>캡스톤</a:t>
            </a:r>
            <a:r>
              <a:rPr lang="ko-KR" altLang="en-US" sz="1400" i="1" dirty="0" smtClean="0"/>
              <a:t> 로고</a:t>
            </a:r>
            <a:endParaRPr lang="ko-KR" alt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52571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팀전력분석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39597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경기예측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18779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투수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vs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타자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7458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커뮤니티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392093" y="1866440"/>
            <a:ext cx="263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맞대결 전적  상세 내용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일자별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 표시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7" b="54099"/>
          <a:stretch/>
        </p:blipFill>
        <p:spPr>
          <a:xfrm>
            <a:off x="0" y="3259843"/>
            <a:ext cx="9754962" cy="1183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148" y="3670695"/>
            <a:ext cx="8222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경기일자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8854" y="3996972"/>
            <a:ext cx="8222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4-11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8854" y="3305946"/>
            <a:ext cx="35938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경기일자별</a:t>
            </a:r>
            <a:r>
              <a:rPr lang="ko-KR" altLang="en-US" sz="1600" b="1" dirty="0" smtClean="0"/>
              <a:t> 맞대결 전적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42660" y="4331299"/>
            <a:ext cx="359380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:</a:t>
            </a:r>
          </a:p>
          <a:p>
            <a:r>
              <a:rPr lang="en-US" altLang="ko-KR" sz="1600" b="1" dirty="0" smtClean="0"/>
              <a:t>:</a:t>
            </a:r>
          </a:p>
          <a:p>
            <a:r>
              <a:rPr lang="en-US" altLang="ko-KR" sz="1600" b="1" dirty="0" smtClean="0"/>
              <a:t>:</a:t>
            </a:r>
          </a:p>
          <a:p>
            <a:r>
              <a:rPr lang="en-US" altLang="ko-KR" sz="1600" b="1" dirty="0" smtClean="0"/>
              <a:t>:</a:t>
            </a:r>
          </a:p>
          <a:p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21526" y="-11051"/>
            <a:ext cx="233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충북님 로그아웃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회원정보 수정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92148" y="3259843"/>
            <a:ext cx="9299945" cy="3444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3" idx="2"/>
            <a:endCxn id="20" idx="3"/>
          </p:cNvCxnSpPr>
          <p:nvPr/>
        </p:nvCxnSpPr>
        <p:spPr>
          <a:xfrm flipH="1">
            <a:off x="9392093" y="2512771"/>
            <a:ext cx="1318437" cy="246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8" b="49871"/>
          <a:stretch/>
        </p:blipFill>
        <p:spPr>
          <a:xfrm>
            <a:off x="0" y="687487"/>
            <a:ext cx="7388506" cy="34378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"/>
            <a:ext cx="9754962" cy="218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26850"/>
            <a:ext cx="9754962" cy="452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48" y="322295"/>
            <a:ext cx="188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Baseball </a:t>
            </a:r>
            <a:r>
              <a:rPr lang="ko-KR" altLang="en-US" sz="1400" i="1" dirty="0" err="1" smtClean="0"/>
              <a:t>캡스톤</a:t>
            </a:r>
            <a:r>
              <a:rPr lang="ko-KR" altLang="en-US" sz="1400" i="1" dirty="0" smtClean="0"/>
              <a:t> 로고</a:t>
            </a:r>
            <a:endParaRPr lang="ko-KR" alt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52571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팀전력분석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39597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경기예측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18779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투수</a:t>
            </a:r>
            <a:r>
              <a:rPr lang="en-US" altLang="ko-KR" sz="1400" b="1" dirty="0" smtClean="0"/>
              <a:t>vs</a:t>
            </a:r>
            <a:r>
              <a:rPr lang="ko-KR" altLang="en-US" sz="1400" b="1" dirty="0" smtClean="0"/>
              <a:t>타자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77458" y="322295"/>
            <a:ext cx="120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커뮤니티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526" y="-11051"/>
            <a:ext cx="2333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충북님 로그아웃 </a:t>
            </a:r>
            <a:r>
              <a:rPr lang="en-US" altLang="ko-KR" sz="1100" dirty="0" smtClean="0"/>
              <a:t>| </a:t>
            </a:r>
            <a:r>
              <a:rPr lang="ko-KR" altLang="en-US" sz="1100" dirty="0" smtClean="0"/>
              <a:t>회원정보 수정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9599" y="1572219"/>
            <a:ext cx="602512" cy="2431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7569" y="1616466"/>
            <a:ext cx="5245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solidFill>
                  <a:srgbClr val="FF0000"/>
                </a:solidFill>
              </a:rPr>
              <a:t>작성자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9597" y="1985062"/>
            <a:ext cx="6025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충북님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597" y="2291924"/>
            <a:ext cx="6025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컴공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9597" y="2659938"/>
            <a:ext cx="6025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우리들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597" y="3021243"/>
            <a:ext cx="6025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야구들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9597" y="3314507"/>
            <a:ext cx="6025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학년임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8647" y="3772790"/>
            <a:ext cx="423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등록 버튼 필요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페이지 </a:t>
            </a:r>
            <a:r>
              <a:rPr lang="ko-KR" altLang="en-US" sz="1400" dirty="0" err="1" smtClean="0"/>
              <a:t>네비게이션</a:t>
            </a:r>
            <a:r>
              <a:rPr lang="ko-KR" altLang="en-US" sz="1400" dirty="0" smtClean="0"/>
              <a:t> 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718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231</Words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2024-05-12T10:42:43Z</dcterms:created>
  <dcterms:modified xsi:type="dcterms:W3CDTF">2024-05-12T12:33:37Z</dcterms:modified>
</cp:coreProperties>
</file>