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dd8b572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dd8b572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dd8b572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dd8b572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67d2545f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67d2545f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67d2545f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67d2545f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7d2545f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67d2545f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67d2545f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67d2545f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67d2545f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67d2545f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dd8b5727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dd8b5727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67d2545f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67d2545f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dd8b572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dd8b572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dd8b572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dd8b572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SomeRace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Егор Черепанов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Игровые механики, особенности и управление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Бонусы: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Каждая “подобранная” звезда увеличивает счет на 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Очки: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Каждое пройденное препятствие увеличивает счет на 1 и ускоряет игру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Игровые механики, особенности и управление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меню при нажатии клавиш проигрывается звук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 “подъеме” звезд проигрывается звук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 столкновении проигрывается звук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Для анимации трассы использовалась картинка, в 2 раза большая чем игровой экран и отображается попиксельно в зависимости от скорости игры (набранных уклонением от препятствий очков)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Первые пять игроков с наивысшим счетом отображаются во вкладке “Leaderboard” с помощью базы данных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Доработка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/>
              <a:t>Сделать сюжетный режим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/>
              <a:t>Возможность выбора ТС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/>
              <a:t>Разные игровые режимы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4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SomeRace - “гоночная” игра в 2D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ней игроку, управляя машиной, нужно избегать столкновения с преградами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Визуальными, звуковыми и игровыми аспектами хотелось передать дух аркадных автоматов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Преграды генерируются псевдослучайно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3693125"/>
            <a:ext cx="612900" cy="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194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библиотеки: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Pygame - используется для всей игры в целом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random - случайная генерация препятствий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sqlite3 - база данных для таблицы лидеров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24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классы: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Sprite - родительский класс для всех объектов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Car - машина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Block - препятствия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Bonus - бонусы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Скриншоты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-135875" l="-53421" r="24787" t="107242"/>
          <a:stretch/>
        </p:blipFill>
        <p:spPr>
          <a:xfrm>
            <a:off x="-723651" y="4067775"/>
            <a:ext cx="3945750" cy="30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400" y="1054350"/>
            <a:ext cx="4065267" cy="30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6325" y="1065025"/>
            <a:ext cx="4065275" cy="30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Скриншоты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050" y="938400"/>
            <a:ext cx="4285426" cy="319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00" y="930338"/>
            <a:ext cx="4285426" cy="320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Скриншоты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0850"/>
            <a:ext cx="4531222" cy="33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299" y="1160850"/>
            <a:ext cx="4453700" cy="336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Игровые механики, особенности и управление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меню: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Переключение  -  стрелочка вверх/вниз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Выбор - Enter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Чтобы ввести имя игрока: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Переключить на строку с именем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С помощью символов и backspace ввести имя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Игровые механики, особенности и управление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игре: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Управление авто - стрелочка вверх/вниз/влево/вправо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Пауза - Escape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 столкновении: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Выйти в меню - “Q”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Начать заново - “A”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