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71" r:id="rId4"/>
    <p:sldId id="260" r:id="rId5"/>
    <p:sldId id="263" r:id="rId6"/>
    <p:sldId id="265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蓄电池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B5BF8A42-7AC1-4B4B-8397-8D37EE1DB294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9F5C92B5-D69A-4E6E-AEC8-7250696B62C6}" type="par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949E960B-6530-43BE-BA3C-D009291BF7B8}" type="sibTrans" cxnId="{8C74750C-5606-4458-8DB9-0F2DBAE8AED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ScaleX="100000" custLinFactNeighborX="-10759" custLinFactNeighborY="-1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4F3901EE-583A-43D3-B0F1-4F7DD7E448B7}" type="pres">
      <dgm:prSet presAssocID="{B5BF8A42-7AC1-4B4B-8397-8D37EE1DB294}" presName="vertTwo" presStyleCnt="0"/>
      <dgm:spPr/>
    </dgm:pt>
    <dgm:pt modelId="{B270DAC7-8CC3-4E45-8E9E-FBA7FFA9802C}" type="pres">
      <dgm:prSet presAssocID="{B5BF8A42-7AC1-4B4B-8397-8D37EE1DB294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91A8A4-C0FA-45D7-AFAA-FDA81F4113A3}" type="pres">
      <dgm:prSet presAssocID="{B5BF8A42-7AC1-4B4B-8397-8D37EE1DB294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8C74750C-5606-4458-8DB9-0F2DBAE8AEDC}" srcId="{969BF72F-90D2-458B-B01B-7C544718F96E}" destId="{B5BF8A42-7AC1-4B4B-8397-8D37EE1DB294}" srcOrd="1" destOrd="0" parTransId="{9F5C92B5-D69A-4E6E-AEC8-7250696B62C6}" sibTransId="{949E960B-6530-43BE-BA3C-D009291BF7B8}"/>
    <dgm:cxn modelId="{FD91A7E6-148C-49AE-A233-259BA9C6AA3D}" type="presOf" srcId="{B5BF8A42-7AC1-4B4B-8397-8D37EE1DB294}" destId="{B270DAC7-8CC3-4E45-8E9E-FBA7FFA9802C}" srcOrd="0" destOrd="0" presId="urn:microsoft.com/office/officeart/2005/8/layout/hierarchy4"/>
    <dgm:cxn modelId="{B438405C-335D-4B74-9DA6-98DD31BDF514}" type="presOf" srcId="{7C4511DB-8C50-47C6-A20D-281B8CCCBDC0}" destId="{DE233ACE-DB6A-488A-8278-716162C2DAC4}" srcOrd="0" destOrd="0" presId="urn:microsoft.com/office/officeart/2005/8/layout/hierarchy4"/>
    <dgm:cxn modelId="{D3DE54BB-749D-4F6D-BA82-9BC12781748E}" type="presOf" srcId="{969BF72F-90D2-458B-B01B-7C544718F96E}" destId="{39AAB28A-1495-47B4-BA31-119CD8F8CEC8}" srcOrd="0" destOrd="0" presId="urn:microsoft.com/office/officeart/2005/8/layout/hierarchy4"/>
    <dgm:cxn modelId="{682B7AFA-1D93-4BC2-886B-99AAD5363E81}" type="presOf" srcId="{4CA73940-5171-425C-9F9F-BAE66ACADE97}" destId="{66E48C95-1905-40D0-BCAA-7585583FCE13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21CC4E36-BE09-474D-882F-C97A89040A93}" type="presParOf" srcId="{66E48C95-1905-40D0-BCAA-7585583FCE13}" destId="{8F0CFFCE-5D27-47FA-9932-E520C570A361}" srcOrd="0" destOrd="0" presId="urn:microsoft.com/office/officeart/2005/8/layout/hierarchy4"/>
    <dgm:cxn modelId="{075F38D3-1F96-4134-9209-156F5A7476EB}" type="presParOf" srcId="{8F0CFFCE-5D27-47FA-9932-E520C570A361}" destId="{39AAB28A-1495-47B4-BA31-119CD8F8CEC8}" srcOrd="0" destOrd="0" presId="urn:microsoft.com/office/officeart/2005/8/layout/hierarchy4"/>
    <dgm:cxn modelId="{4B963D94-FA25-48A8-AB8C-D83F6E2CD548}" type="presParOf" srcId="{8F0CFFCE-5D27-47FA-9932-E520C570A361}" destId="{3697526D-300B-406E-97F0-1B006BEB5124}" srcOrd="1" destOrd="0" presId="urn:microsoft.com/office/officeart/2005/8/layout/hierarchy4"/>
    <dgm:cxn modelId="{C434C601-F170-410F-A472-5903BCD5733D}" type="presParOf" srcId="{8F0CFFCE-5D27-47FA-9932-E520C570A361}" destId="{E49D8A82-B1E5-42A5-9BB5-D1DC836D8D19}" srcOrd="2" destOrd="0" presId="urn:microsoft.com/office/officeart/2005/8/layout/hierarchy4"/>
    <dgm:cxn modelId="{2703F6D6-A2E8-4D7E-B2A4-428ED3263386}" type="presParOf" srcId="{E49D8A82-B1E5-42A5-9BB5-D1DC836D8D19}" destId="{E5D1BAD7-7475-4BBB-8153-D60ED08D4743}" srcOrd="0" destOrd="0" presId="urn:microsoft.com/office/officeart/2005/8/layout/hierarchy4"/>
    <dgm:cxn modelId="{F3A3CA23-22DD-4E08-BA01-B1C246DA77FD}" type="presParOf" srcId="{E5D1BAD7-7475-4BBB-8153-D60ED08D4743}" destId="{DE233ACE-DB6A-488A-8278-716162C2DAC4}" srcOrd="0" destOrd="0" presId="urn:microsoft.com/office/officeart/2005/8/layout/hierarchy4"/>
    <dgm:cxn modelId="{9F491C83-E715-44BA-AD00-92ED15C171BE}" type="presParOf" srcId="{E5D1BAD7-7475-4BBB-8153-D60ED08D4743}" destId="{815A50C1-0DBA-48B9-8E12-0AFC9450004A}" srcOrd="1" destOrd="0" presId="urn:microsoft.com/office/officeart/2005/8/layout/hierarchy4"/>
    <dgm:cxn modelId="{C0813000-C3F1-4BA4-A7A9-37DB6B2B633B}" type="presParOf" srcId="{E49D8A82-B1E5-42A5-9BB5-D1DC836D8D19}" destId="{9B2075B1-FA56-4A77-B8BC-1AC1F4383385}" srcOrd="1" destOrd="0" presId="urn:microsoft.com/office/officeart/2005/8/layout/hierarchy4"/>
    <dgm:cxn modelId="{BB8276D1-27C2-49C2-831D-5F005D0A5493}" type="presParOf" srcId="{E49D8A82-B1E5-42A5-9BB5-D1DC836D8D19}" destId="{4F3901EE-583A-43D3-B0F1-4F7DD7E448B7}" srcOrd="2" destOrd="0" presId="urn:microsoft.com/office/officeart/2005/8/layout/hierarchy4"/>
    <dgm:cxn modelId="{40A73E03-065D-480D-9CAB-2BE4393387AE}" type="presParOf" srcId="{4F3901EE-583A-43D3-B0F1-4F7DD7E448B7}" destId="{B270DAC7-8CC3-4E45-8E9E-FBA7FFA9802C}" srcOrd="0" destOrd="0" presId="urn:microsoft.com/office/officeart/2005/8/layout/hierarchy4"/>
    <dgm:cxn modelId="{D5E4CB0F-7B0C-4545-BA9A-401B7A363DA2}" type="presParOf" srcId="{4F3901EE-583A-43D3-B0F1-4F7DD7E448B7}" destId="{1791A8A4-C0FA-45D7-AFAA-FDA81F4113A3}" srcOrd="1" destOrd="0" presId="urn:microsoft.com/office/officeart/2005/8/layout/hierarchy4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dirty="0" smtClean="0"/>
            <a:t>新设备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95491C58-4BF9-48C9-A545-0C702027A3E2}" type="pres">
      <dgm:prSet presAssocID="{F8C126BB-DBB2-44ED-B4B5-76F791FFFBC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0" presStyleCnt="2" custScaleX="55382" custScaleY="30954" custLinFactNeighborX="12213" custLinFactNeighborY="-15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1" presStyleCnt="2" custScaleX="55382" custScaleY="30954" custLinFactNeighborX="12213" custLinFactNeighborY="-294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C6134A-0223-4918-AA29-306F7F398083}" type="presOf" srcId="{D8552454-1A6D-4A32-8E18-FFD977F52A0A}" destId="{03DB8CDF-AE66-401E-BC95-6CDE10AAA102}" srcOrd="0" destOrd="0" presId="urn:microsoft.com/office/officeart/2005/8/layout/hierarchy3"/>
    <dgm:cxn modelId="{EDCBCD6B-5D21-4521-88CB-4E5145226E42}" type="presOf" srcId="{6FBEC2B4-6303-4303-85FE-587B24F5ED60}" destId="{5234600B-93FA-4CFA-B886-81FE34D22F89}" srcOrd="0" destOrd="0" presId="urn:microsoft.com/office/officeart/2005/8/layout/hierarchy3"/>
    <dgm:cxn modelId="{80C571D0-3319-427D-9849-5557C491E539}" type="presOf" srcId="{4B06E959-E941-4CD0-A702-1A2B5F9F9127}" destId="{3925CDEF-3AC2-40FD-8E27-D0043CF9A45F}" srcOrd="0" destOrd="0" presId="urn:microsoft.com/office/officeart/2005/8/layout/hierarchy3"/>
    <dgm:cxn modelId="{0F135D18-6A9F-4907-937A-E6B2BE215A49}" type="presOf" srcId="{F8C126BB-DBB2-44ED-B4B5-76F791FFFBC0}" destId="{95491C58-4BF9-48C9-A545-0C702027A3E2}" srcOrd="0" destOrd="0" presId="urn:microsoft.com/office/officeart/2005/8/layout/hierarchy3"/>
    <dgm:cxn modelId="{24A02E22-5477-41DA-A605-199625D91889}" type="presOf" srcId="{6FBEC2B4-6303-4303-85FE-587B24F5ED60}" destId="{A2CF0679-4D50-4D6F-9CA1-AE69EA2D97E3}" srcOrd="1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50BCB310-5C79-48FE-A681-6CE9F92BE94F}" srcId="{6FBEC2B4-6303-4303-85FE-587B24F5ED60}" destId="{D1FA7091-91A5-42EF-8598-79BA62096456}" srcOrd="1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0" destOrd="0" parTransId="{F8C126BB-DBB2-44ED-B4B5-76F791FFFBC0}" sibTransId="{F418084E-A455-4C41-B0AE-0CA80F3C4B49}"/>
    <dgm:cxn modelId="{CA027D68-18B4-40C3-BF56-2924C940B20F}" type="presOf" srcId="{D1FA7091-91A5-42EF-8598-79BA62096456}" destId="{09967A89-2B41-43D1-8921-5672CD64FD2E}" srcOrd="0" destOrd="0" presId="urn:microsoft.com/office/officeart/2005/8/layout/hierarchy3"/>
    <dgm:cxn modelId="{EE5F6E9F-73A1-4347-B8D4-AC5C35DF0C1F}" type="presOf" srcId="{1B797C00-C23A-4231-9652-1529AA9C1890}" destId="{8EC5A738-D80B-45E2-A4F7-DB520DCD7332}" srcOrd="0" destOrd="0" presId="urn:microsoft.com/office/officeart/2005/8/layout/hierarchy3"/>
    <dgm:cxn modelId="{85047B5D-49F7-4BA9-8E62-7D63D008DF39}" type="presParOf" srcId="{3925CDEF-3AC2-40FD-8E27-D0043CF9A45F}" destId="{FD998D17-DFC2-4E31-9034-E3E0FA8B59FB}" srcOrd="0" destOrd="0" presId="urn:microsoft.com/office/officeart/2005/8/layout/hierarchy3"/>
    <dgm:cxn modelId="{2409288A-AA44-4000-A277-61E332E742E1}" type="presParOf" srcId="{FD998D17-DFC2-4E31-9034-E3E0FA8B59FB}" destId="{B6C3951A-DF6D-47A9-BB12-D587F62F6B70}" srcOrd="0" destOrd="0" presId="urn:microsoft.com/office/officeart/2005/8/layout/hierarchy3"/>
    <dgm:cxn modelId="{15FC6812-BC86-457E-91F5-3A5C7C616396}" type="presParOf" srcId="{B6C3951A-DF6D-47A9-BB12-D587F62F6B70}" destId="{5234600B-93FA-4CFA-B886-81FE34D22F89}" srcOrd="0" destOrd="0" presId="urn:microsoft.com/office/officeart/2005/8/layout/hierarchy3"/>
    <dgm:cxn modelId="{03CC69D6-3494-405F-B217-3B1C47C5380B}" type="presParOf" srcId="{B6C3951A-DF6D-47A9-BB12-D587F62F6B70}" destId="{A2CF0679-4D50-4D6F-9CA1-AE69EA2D97E3}" srcOrd="1" destOrd="0" presId="urn:microsoft.com/office/officeart/2005/8/layout/hierarchy3"/>
    <dgm:cxn modelId="{CA033B79-A741-4D99-A8B3-4E5922F9A7F2}" type="presParOf" srcId="{FD998D17-DFC2-4E31-9034-E3E0FA8B59FB}" destId="{EC12FB3C-B100-425F-8868-BA1E7363267B}" srcOrd="1" destOrd="0" presId="urn:microsoft.com/office/officeart/2005/8/layout/hierarchy3"/>
    <dgm:cxn modelId="{680C90AA-870F-4338-B69B-11AA2861A182}" type="presParOf" srcId="{EC12FB3C-B100-425F-8868-BA1E7363267B}" destId="{95491C58-4BF9-48C9-A545-0C702027A3E2}" srcOrd="0" destOrd="0" presId="urn:microsoft.com/office/officeart/2005/8/layout/hierarchy3"/>
    <dgm:cxn modelId="{3B0376B5-C309-4223-B411-373D8C8C0C68}" type="presParOf" srcId="{EC12FB3C-B100-425F-8868-BA1E7363267B}" destId="{8EC5A738-D80B-45E2-A4F7-DB520DCD7332}" srcOrd="1" destOrd="0" presId="urn:microsoft.com/office/officeart/2005/8/layout/hierarchy3"/>
    <dgm:cxn modelId="{412A690E-8DD0-462E-86E1-3764C391881F}" type="presParOf" srcId="{EC12FB3C-B100-425F-8868-BA1E7363267B}" destId="{03DB8CDF-AE66-401E-BC95-6CDE10AAA102}" srcOrd="2" destOrd="0" presId="urn:microsoft.com/office/officeart/2005/8/layout/hierarchy3"/>
    <dgm:cxn modelId="{EB084E78-8E7C-4FAD-B4E0-AFA315E44509}" type="presParOf" srcId="{EC12FB3C-B100-425F-8868-BA1E7363267B}" destId="{09967A89-2B41-43D1-8921-5672CD64FD2E}" srcOrd="3" destOrd="0" presId="urn:microsoft.com/office/officeart/2005/8/layout/hierarchy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en-US" altLang="zh-CN" dirty="0" smtClean="0"/>
            <a:t>Core-jar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Entity-</a:t>
          </a:r>
          <a:r>
            <a:rPr lang="zh-CN" altLang="en-US" sz="2400" dirty="0" smtClean="0"/>
            <a:t>对象</a:t>
          </a:r>
          <a:endParaRPr lang="en-US" altLang="zh-CN" sz="2400" dirty="0" smtClean="0"/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r>
            <a:rPr lang="en-US" altLang="zh-CN" sz="2400" dirty="0" smtClean="0"/>
            <a:t>Service-</a:t>
          </a:r>
          <a:r>
            <a:rPr lang="zh-CN" altLang="en-US" sz="2400" dirty="0" smtClean="0"/>
            <a:t>接口</a:t>
          </a:r>
          <a:endParaRPr lang="en-US" altLang="zh-CN" sz="2400" dirty="0" smtClean="0"/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CD490CFB-8774-4604-8F54-05914C03BA99}">
      <dgm:prSet phldrT="[文本]" custT="1"/>
      <dgm:spPr/>
      <dgm:t>
        <a:bodyPr/>
        <a:lstStyle/>
        <a:p>
          <a:r>
            <a:rPr lang="en-US" altLang="zh-CN" sz="2400" dirty="0" smtClean="0"/>
            <a:t>Constant-</a:t>
          </a:r>
          <a:r>
            <a:rPr lang="zh-CN" altLang="en-US" sz="2400" dirty="0" smtClean="0"/>
            <a:t>常量</a:t>
          </a:r>
          <a:endParaRPr lang="en-US" altLang="zh-CN" sz="2400" dirty="0" smtClean="0"/>
        </a:p>
      </dgm:t>
    </dgm:pt>
    <dgm:pt modelId="{CEC6CC33-3CE3-42B8-94E9-5338489672D4}" type="parTrans" cxnId="{7E4B5508-7FBB-4CCD-B75C-67B7AAA11FB6}">
      <dgm:prSet/>
      <dgm:spPr/>
      <dgm:t>
        <a:bodyPr/>
        <a:lstStyle/>
        <a:p>
          <a:endParaRPr lang="zh-CN" altLang="en-US"/>
        </a:p>
      </dgm:t>
    </dgm:pt>
    <dgm:pt modelId="{6D68D493-B7F1-4D19-93C2-52C806CA1954}" type="sibTrans" cxnId="{7E4B5508-7FBB-4CCD-B75C-67B7AAA11FB6}">
      <dgm:prSet/>
      <dgm:spPr/>
      <dgm:t>
        <a:bodyPr/>
        <a:lstStyle/>
        <a:p>
          <a:endParaRPr lang="zh-CN" altLang="en-US"/>
        </a:p>
      </dgm:t>
    </dgm:pt>
    <dgm:pt modelId="{ED9566A3-53B1-43DD-BD22-69625E869B7F}">
      <dgm:prSet phldrT="[文本]" custT="1"/>
      <dgm:spPr/>
      <dgm:t>
        <a:bodyPr/>
        <a:lstStyle/>
        <a:p>
          <a:r>
            <a:rPr lang="en-US" altLang="zh-CN" sz="2400" dirty="0" smtClean="0"/>
            <a:t>Exception-</a:t>
          </a:r>
          <a:r>
            <a:rPr lang="zh-CN" altLang="en-US" sz="2400" dirty="0" smtClean="0"/>
            <a:t>异常</a:t>
          </a:r>
          <a:endParaRPr lang="en-US" altLang="zh-CN" sz="2400" dirty="0" smtClean="0"/>
        </a:p>
      </dgm:t>
    </dgm:pt>
    <dgm:pt modelId="{C2F5D908-3E14-460E-929C-F2503D4FBC61}" type="parTrans" cxnId="{08B01C31-8575-41DF-8617-421A2CA813DE}">
      <dgm:prSet/>
      <dgm:spPr/>
      <dgm:t>
        <a:bodyPr/>
        <a:lstStyle/>
        <a:p>
          <a:endParaRPr lang="zh-CN" altLang="en-US"/>
        </a:p>
      </dgm:t>
    </dgm:pt>
    <dgm:pt modelId="{4EAC737F-B09F-428C-AE45-3F64549245BD}" type="sibTrans" cxnId="{08B01C31-8575-41DF-8617-421A2CA813DE}">
      <dgm:prSet/>
      <dgm:spPr/>
      <dgm:t>
        <a:bodyPr/>
        <a:lstStyle/>
        <a:p>
          <a:endParaRPr lang="zh-CN" altLang="en-US"/>
        </a:p>
      </dgm:t>
    </dgm:pt>
    <dgm:pt modelId="{229F5AB2-378B-4396-9199-CD6240016D16}">
      <dgm:prSet phldrT="[文本]"/>
      <dgm:spPr/>
      <dgm:t>
        <a:bodyPr/>
        <a:lstStyle/>
        <a:p>
          <a:r>
            <a:rPr lang="en-US" altLang="zh-CN" dirty="0" err="1" smtClean="0"/>
            <a:t>Util</a:t>
          </a:r>
          <a:r>
            <a:rPr lang="zh-CN" altLang="en-US" dirty="0" smtClean="0"/>
            <a:t>工具类</a:t>
          </a:r>
          <a:endParaRPr lang="en-US" altLang="zh-CN" dirty="0" smtClean="0"/>
        </a:p>
      </dgm:t>
    </dgm:pt>
    <dgm:pt modelId="{AB6BF882-AE16-4059-88F7-C23302526BDD}" type="parTrans" cxnId="{9AECDAE0-A486-47BB-84AA-D054DAB0C8B0}">
      <dgm:prSet/>
      <dgm:spPr/>
      <dgm:t>
        <a:bodyPr/>
        <a:lstStyle/>
        <a:p>
          <a:endParaRPr lang="zh-CN" altLang="en-US"/>
        </a:p>
      </dgm:t>
    </dgm:pt>
    <dgm:pt modelId="{AACAFEF1-747C-48B4-8EF6-B62E9A1A9DBF}" type="sibTrans" cxnId="{9AECDAE0-A486-47BB-84AA-D054DAB0C8B0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3621" custLinFactNeighborX="-64" custLinFactNeighborY="-34002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DA2492-74F2-48BC-B8BE-A83B48C87BAD}" type="pres">
      <dgm:prSet presAssocID="{CEC6CC33-3CE3-42B8-94E9-5338489672D4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D62C9AD6-7EEF-482B-93AA-81630F2955EF}" type="pres">
      <dgm:prSet presAssocID="{CD490CFB-8774-4604-8F54-05914C03BA99}" presName="childText" presStyleLbl="bgAcc1" presStyleIdx="1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3C368E-2C37-4FD1-A276-D44689F53B13}" type="pres">
      <dgm:prSet presAssocID="{C2F5D908-3E14-460E-929C-F2503D4FBC61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0C88BD05-E4D5-4551-B6BE-04F7759C4CA2}" type="pres">
      <dgm:prSet presAssocID="{ED9566A3-53B1-43DD-BD22-69625E869B7F}" presName="childText" presStyleLbl="bgAcc1" presStyleIdx="2" presStyleCnt="5" custScaleX="76744" custScaleY="28730" custLinFactNeighborX="-2314" custLinFactNeighborY="-94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3" presStyleCnt="5" custScaleX="76279" custScaleY="25085" custLinFactNeighborX="-2314" custLinFactNeighborY="-13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B39F6-BFB9-4B5A-8AFD-747EB29F5691}" type="pres">
      <dgm:prSet presAssocID="{AB6BF882-AE16-4059-88F7-C23302526BDD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8EB9C43A-D6BF-46AB-8A58-3887C3FF9C34}" type="pres">
      <dgm:prSet presAssocID="{229F5AB2-378B-4396-9199-CD6240016D16}" presName="childText" presStyleLbl="bgAcc1" presStyleIdx="4" presStyleCnt="5" custScaleX="76279" custScaleY="25085" custLinFactNeighborX="-2314" custLinFactNeighborY="-13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BB26D-8DF3-433C-9AB4-E09FA3144902}" type="presOf" srcId="{6FBEC2B4-6303-4303-85FE-587B24F5ED60}" destId="{5234600B-93FA-4CFA-B886-81FE34D22F89}" srcOrd="0" destOrd="0" presId="urn:microsoft.com/office/officeart/2005/8/layout/hierarchy3"/>
    <dgm:cxn modelId="{7E4B5508-7FBB-4CCD-B75C-67B7AAA11FB6}" srcId="{6FBEC2B4-6303-4303-85FE-587B24F5ED60}" destId="{CD490CFB-8774-4604-8F54-05914C03BA99}" srcOrd="1" destOrd="0" parTransId="{CEC6CC33-3CE3-42B8-94E9-5338489672D4}" sibTransId="{6D68D493-B7F1-4D19-93C2-52C806CA1954}"/>
    <dgm:cxn modelId="{9FA379CA-C11E-4FEB-86D8-F48BC5BAA097}" type="presOf" srcId="{C2F5D908-3E14-460E-929C-F2503D4FBC61}" destId="{7B3C368E-2C37-4FD1-A276-D44689F53B13}" srcOrd="0" destOrd="0" presId="urn:microsoft.com/office/officeart/2005/8/layout/hierarchy3"/>
    <dgm:cxn modelId="{F38DA6C6-0EE2-4B8D-B9F6-173049783559}" type="presOf" srcId="{6FBEC2B4-6303-4303-85FE-587B24F5ED60}" destId="{A2CF0679-4D50-4D6F-9CA1-AE69EA2D97E3}" srcOrd="1" destOrd="0" presId="urn:microsoft.com/office/officeart/2005/8/layout/hierarchy3"/>
    <dgm:cxn modelId="{0B3E0631-D52A-4311-881C-DDE9FB51FBCB}" type="presOf" srcId="{4B06E959-E941-4CD0-A702-1A2B5F9F9127}" destId="{3925CDEF-3AC2-40FD-8E27-D0043CF9A45F}" srcOrd="0" destOrd="0" presId="urn:microsoft.com/office/officeart/2005/8/layout/hierarchy3"/>
    <dgm:cxn modelId="{606ABAF1-CC7D-4B3C-8599-38BB4179F2C5}" type="presOf" srcId="{7877B348-ECB8-43D2-9106-BD137E87C76C}" destId="{F93133E2-600D-4A0C-BCCB-D68D966EF58F}" srcOrd="0" destOrd="0" presId="urn:microsoft.com/office/officeart/2005/8/layout/hierarchy3"/>
    <dgm:cxn modelId="{49FD7013-8A4E-413F-BE1D-16C6B2B4ABAC}" type="presOf" srcId="{578AEF71-082F-4475-8460-53687FFDFC93}" destId="{3880B560-2E9D-47E2-A791-2C775C464B64}" srcOrd="0" destOrd="0" presId="urn:microsoft.com/office/officeart/2005/8/layout/hierarchy3"/>
    <dgm:cxn modelId="{D873A091-0707-402A-8655-F66A753087F9}" type="presOf" srcId="{CEC6CC33-3CE3-42B8-94E9-5338489672D4}" destId="{50DA2492-74F2-48BC-B8BE-A83B48C87BAD}" srcOrd="0" destOrd="0" presId="urn:microsoft.com/office/officeart/2005/8/layout/hierarchy3"/>
    <dgm:cxn modelId="{9AECDAE0-A486-47BB-84AA-D054DAB0C8B0}" srcId="{6FBEC2B4-6303-4303-85FE-587B24F5ED60}" destId="{229F5AB2-378B-4396-9199-CD6240016D16}" srcOrd="4" destOrd="0" parTransId="{AB6BF882-AE16-4059-88F7-C23302526BDD}" sibTransId="{AACAFEF1-747C-48B4-8EF6-B62E9A1A9DBF}"/>
    <dgm:cxn modelId="{9EC361B5-D27F-48CB-BD59-1D2FEE704B2A}" type="presOf" srcId="{AB6BF882-AE16-4059-88F7-C23302526BDD}" destId="{863B39F6-BFB9-4B5A-8AFD-747EB29F5691}" srcOrd="0" destOrd="0" presId="urn:microsoft.com/office/officeart/2005/8/layout/hierarchy3"/>
    <dgm:cxn modelId="{08B01C31-8575-41DF-8617-421A2CA813DE}" srcId="{6FBEC2B4-6303-4303-85FE-587B24F5ED60}" destId="{ED9566A3-53B1-43DD-BD22-69625E869B7F}" srcOrd="2" destOrd="0" parTransId="{C2F5D908-3E14-460E-929C-F2503D4FBC61}" sibTransId="{4EAC737F-B09F-428C-AE45-3F64549245BD}"/>
    <dgm:cxn modelId="{E3B10952-10B5-4C83-BD66-A0DBC779C94D}" srcId="{6FBEC2B4-6303-4303-85FE-587B24F5ED60}" destId="{578AEF71-082F-4475-8460-53687FFDFC93}" srcOrd="3" destOrd="0" parTransId="{DDE16474-E9F9-4376-9632-D39580846647}" sibTransId="{B8B45137-E329-44AA-9B48-B78EA36E4A0A}"/>
    <dgm:cxn modelId="{02889784-10A6-4157-90A0-6ED2822FDA33}" type="presOf" srcId="{DDE16474-E9F9-4376-9632-D39580846647}" destId="{A1C85E0E-B057-45DC-A611-191B0DF3A593}" srcOrd="0" destOrd="0" presId="urn:microsoft.com/office/officeart/2005/8/layout/hierarchy3"/>
    <dgm:cxn modelId="{B7CCE455-1E65-483B-ACB4-F4DACFA38C0B}" type="presOf" srcId="{5062FBF3-2BD1-424A-A51B-7965DB7A2959}" destId="{7C6AFF28-A193-4E00-B6BA-58D47ADB6BDF}" srcOrd="0" destOrd="0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354BC220-1A19-4F30-A9BA-6CB09B6A35A0}" type="presOf" srcId="{CD490CFB-8774-4604-8F54-05914C03BA99}" destId="{D62C9AD6-7EEF-482B-93AA-81630F2955EF}" srcOrd="0" destOrd="0" presId="urn:microsoft.com/office/officeart/2005/8/layout/hierarchy3"/>
    <dgm:cxn modelId="{77DAB378-AAE2-45F7-8867-0B5B6ED1D16F}" type="presOf" srcId="{ED9566A3-53B1-43DD-BD22-69625E869B7F}" destId="{0C88BD05-E4D5-4551-B6BE-04F7759C4CA2}" srcOrd="0" destOrd="0" presId="urn:microsoft.com/office/officeart/2005/8/layout/hierarchy3"/>
    <dgm:cxn modelId="{B3143AA3-AF45-48EA-8298-A903D161C226}" type="presOf" srcId="{229F5AB2-378B-4396-9199-CD6240016D16}" destId="{8EB9C43A-D6BF-46AB-8A58-3887C3FF9C34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3A9E333-85D8-4650-B8E3-B015CE6AA386}" type="presParOf" srcId="{3925CDEF-3AC2-40FD-8E27-D0043CF9A45F}" destId="{FD998D17-DFC2-4E31-9034-E3E0FA8B59FB}" srcOrd="0" destOrd="0" presId="urn:microsoft.com/office/officeart/2005/8/layout/hierarchy3"/>
    <dgm:cxn modelId="{CA58146E-7AC9-479F-8B52-F2624DC6EE63}" type="presParOf" srcId="{FD998D17-DFC2-4E31-9034-E3E0FA8B59FB}" destId="{B6C3951A-DF6D-47A9-BB12-D587F62F6B70}" srcOrd="0" destOrd="0" presId="urn:microsoft.com/office/officeart/2005/8/layout/hierarchy3"/>
    <dgm:cxn modelId="{35D0B319-67AA-4E0C-9B6E-9480959B0056}" type="presParOf" srcId="{B6C3951A-DF6D-47A9-BB12-D587F62F6B70}" destId="{5234600B-93FA-4CFA-B886-81FE34D22F89}" srcOrd="0" destOrd="0" presId="urn:microsoft.com/office/officeart/2005/8/layout/hierarchy3"/>
    <dgm:cxn modelId="{2CA5A9FB-E59A-4544-953F-E6323D277E13}" type="presParOf" srcId="{B6C3951A-DF6D-47A9-BB12-D587F62F6B70}" destId="{A2CF0679-4D50-4D6F-9CA1-AE69EA2D97E3}" srcOrd="1" destOrd="0" presId="urn:microsoft.com/office/officeart/2005/8/layout/hierarchy3"/>
    <dgm:cxn modelId="{03DBEB9B-5DCF-41D2-B12D-BE75CD7E5721}" type="presParOf" srcId="{FD998D17-DFC2-4E31-9034-E3E0FA8B59FB}" destId="{EC12FB3C-B100-425F-8868-BA1E7363267B}" srcOrd="1" destOrd="0" presId="urn:microsoft.com/office/officeart/2005/8/layout/hierarchy3"/>
    <dgm:cxn modelId="{ECDF1D36-F933-4CF9-A0EA-F8826FF66D49}" type="presParOf" srcId="{EC12FB3C-B100-425F-8868-BA1E7363267B}" destId="{F93133E2-600D-4A0C-BCCB-D68D966EF58F}" srcOrd="0" destOrd="0" presId="urn:microsoft.com/office/officeart/2005/8/layout/hierarchy3"/>
    <dgm:cxn modelId="{DA335C10-6129-450B-8F46-ABDFA5535245}" type="presParOf" srcId="{EC12FB3C-B100-425F-8868-BA1E7363267B}" destId="{7C6AFF28-A193-4E00-B6BA-58D47ADB6BDF}" srcOrd="1" destOrd="0" presId="urn:microsoft.com/office/officeart/2005/8/layout/hierarchy3"/>
    <dgm:cxn modelId="{097ECFD1-DFE7-43E7-BD75-04755D1176F7}" type="presParOf" srcId="{EC12FB3C-B100-425F-8868-BA1E7363267B}" destId="{50DA2492-74F2-48BC-B8BE-A83B48C87BAD}" srcOrd="2" destOrd="0" presId="urn:microsoft.com/office/officeart/2005/8/layout/hierarchy3"/>
    <dgm:cxn modelId="{5BF61E55-C654-4493-AB4D-811DF2CCCCB8}" type="presParOf" srcId="{EC12FB3C-B100-425F-8868-BA1E7363267B}" destId="{D62C9AD6-7EEF-482B-93AA-81630F2955EF}" srcOrd="3" destOrd="0" presId="urn:microsoft.com/office/officeart/2005/8/layout/hierarchy3"/>
    <dgm:cxn modelId="{A8423E9C-1A6A-4313-8FAD-5DDB3E4C1908}" type="presParOf" srcId="{EC12FB3C-B100-425F-8868-BA1E7363267B}" destId="{7B3C368E-2C37-4FD1-A276-D44689F53B13}" srcOrd="4" destOrd="0" presId="urn:microsoft.com/office/officeart/2005/8/layout/hierarchy3"/>
    <dgm:cxn modelId="{F05D505F-4B49-4E92-8A4A-DE0385679DA0}" type="presParOf" srcId="{EC12FB3C-B100-425F-8868-BA1E7363267B}" destId="{0C88BD05-E4D5-4551-B6BE-04F7759C4CA2}" srcOrd="5" destOrd="0" presId="urn:microsoft.com/office/officeart/2005/8/layout/hierarchy3"/>
    <dgm:cxn modelId="{5E4DE134-52BC-4456-B287-0478C9F5E021}" type="presParOf" srcId="{EC12FB3C-B100-425F-8868-BA1E7363267B}" destId="{A1C85E0E-B057-45DC-A611-191B0DF3A593}" srcOrd="6" destOrd="0" presId="urn:microsoft.com/office/officeart/2005/8/layout/hierarchy3"/>
    <dgm:cxn modelId="{6909FE04-CA76-4DB9-BF92-507E5C6953DF}" type="presParOf" srcId="{EC12FB3C-B100-425F-8868-BA1E7363267B}" destId="{3880B560-2E9D-47E2-A791-2C775C464B64}" srcOrd="7" destOrd="0" presId="urn:microsoft.com/office/officeart/2005/8/layout/hierarchy3"/>
    <dgm:cxn modelId="{7B6883AF-C438-49BF-BB1A-41E46E288429}" type="presParOf" srcId="{EC12FB3C-B100-425F-8868-BA1E7363267B}" destId="{863B39F6-BFB9-4B5A-8AFD-747EB29F5691}" srcOrd="8" destOrd="0" presId="urn:microsoft.com/office/officeart/2005/8/layout/hierarchy3"/>
    <dgm:cxn modelId="{756FB330-54F4-419C-8C30-AEB7585ECA88}" type="presParOf" srcId="{EC12FB3C-B100-425F-8868-BA1E7363267B}" destId="{8EB9C43A-D6BF-46AB-8A58-3887C3FF9C34}" srcOrd="9" destOrd="0" presId="urn:microsoft.com/office/officeart/2005/8/layout/hierarchy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common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pPr algn="ctr"/>
          <a:r>
            <a:rPr lang="zh-CN" altLang="en-US" sz="2400" dirty="0" smtClean="0"/>
            <a:t>具体业务的</a:t>
          </a:r>
          <a:r>
            <a:rPr lang="en-US" altLang="zh-CN" sz="2400" dirty="0" smtClean="0"/>
            <a:t>entity</a:t>
          </a:r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pPr algn="ctr"/>
          <a:r>
            <a:rPr lang="en-US" altLang="zh-CN" dirty="0" smtClean="0"/>
            <a:t>Entity-</a:t>
          </a:r>
          <a:r>
            <a:rPr lang="zh-CN" altLang="en-US" dirty="0" smtClean="0"/>
            <a:t>对象</a:t>
          </a:r>
          <a:endParaRPr lang="zh-CN" altLang="en-US" dirty="0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246AA092-5C0B-40F1-AA62-A66BCE0820D4}">
      <dgm:prSet/>
      <dgm:spPr/>
      <dgm:t>
        <a:bodyPr/>
        <a:lstStyle/>
        <a:p>
          <a:pPr algn="ctr"/>
          <a:endParaRPr lang="zh-CN" altLang="en-US" dirty="0"/>
        </a:p>
      </dgm:t>
    </dgm:pt>
    <dgm:pt modelId="{C49D8D36-47CA-4BED-BD5A-B0D9FF5D8454}" type="par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5ACB3215-76FC-48EF-B115-C8729CD14075}" type="sib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1C966BE7-C94B-431B-869E-9C4B9E5959F0}">
      <dgm:prSet/>
      <dgm:spPr/>
      <dgm:t>
        <a:bodyPr/>
        <a:lstStyle/>
        <a:p>
          <a:pPr algn="ctr"/>
          <a:endParaRPr lang="zh-CN" altLang="en-US" dirty="0"/>
        </a:p>
      </dgm:t>
    </dgm:pt>
    <dgm:pt modelId="{B10E2007-8CD7-4BCD-9171-59074401E767}" type="par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5A65876D-0B36-4DD4-A1DD-F08EF268AFBA}" type="sib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7DD73E5C-6040-4A17-B691-74145533FAA6}">
      <dgm:prSet/>
      <dgm:spPr/>
      <dgm:t>
        <a:bodyPr/>
        <a:lstStyle/>
        <a:p>
          <a:pPr algn="ctr"/>
          <a:endParaRPr lang="zh-CN" altLang="en-US" dirty="0"/>
        </a:p>
      </dgm:t>
    </dgm:pt>
    <dgm:pt modelId="{1C86DCCD-F664-4753-905F-A1485D4E6D2C}" type="par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8E3E82C0-7711-4504-9391-52BBDFF9A6AF}" type="sib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58A8A307-CBB1-4311-B2E7-D247264B8503}">
      <dgm:prSet/>
      <dgm:spPr/>
      <dgm:t>
        <a:bodyPr/>
        <a:lstStyle/>
        <a:p>
          <a:pPr algn="ctr"/>
          <a:endParaRPr lang="zh-CN" altLang="en-US" dirty="0"/>
        </a:p>
      </dgm:t>
    </dgm:pt>
    <dgm:pt modelId="{2D2C061A-7DA7-4546-A53E-3AB2A79EB6F8}" type="par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FF78DC3F-2BCD-4148-A7B0-C42BD911BDB6}" type="sib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AD834A58-AD40-4421-9192-D468E2D46C2E}">
      <dgm:prSet phldrT="[文本]"/>
      <dgm:spPr/>
      <dgm:t>
        <a:bodyPr/>
        <a:lstStyle/>
        <a:p>
          <a:r>
            <a:rPr lang="en-US" altLang="zh-CN" dirty="0" smtClean="0"/>
            <a:t>query</a:t>
          </a:r>
        </a:p>
      </dgm:t>
    </dgm:pt>
    <dgm:pt modelId="{FB77A550-576B-4FB8-A84D-BBC67BDA6332}" type="parTrans" cxnId="{BF12A3DA-AE24-4C7E-872D-95E94FD1E382}">
      <dgm:prSet/>
      <dgm:spPr/>
      <dgm:t>
        <a:bodyPr/>
        <a:lstStyle/>
        <a:p>
          <a:endParaRPr lang="zh-CN" altLang="en-US"/>
        </a:p>
      </dgm:t>
    </dgm:pt>
    <dgm:pt modelId="{B66DFE49-DD49-4DB0-8836-3FDBA3CC9CBE}" type="sibTrans" cxnId="{BF12A3DA-AE24-4C7E-872D-95E94FD1E382}">
      <dgm:prSet/>
      <dgm:spPr/>
      <dgm:t>
        <a:bodyPr/>
        <a:lstStyle/>
        <a:p>
          <a:endParaRPr lang="zh-CN" altLang="en-US"/>
        </a:p>
      </dgm:t>
    </dgm:pt>
    <dgm:pt modelId="{B3997EFC-2DEB-4BE7-BC90-3BFE9288AEFD}">
      <dgm:prSet phldrT="[文本]" custT="1"/>
      <dgm:spPr/>
      <dgm:t>
        <a:bodyPr/>
        <a:lstStyle/>
        <a:p>
          <a:r>
            <a:rPr lang="en-US" altLang="zh-CN" sz="2400" dirty="0" smtClean="0"/>
            <a:t>model</a:t>
          </a:r>
        </a:p>
      </dgm:t>
    </dgm:pt>
    <dgm:pt modelId="{F68E3A9A-7F92-4C8F-A916-EDB1AE0ABBB2}" type="sib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9D55472E-017D-4E55-89A9-3ACA09167329}" type="par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7152" custLinFactNeighborX="-18" custLinFactNeighborY="-5810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4" custScaleX="64116" custScaleY="28730" custLinFactNeighborX="-14" custLinFactNeighborY="-30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CAD92-9706-4CFD-BBC7-49F8311DBC5C}" type="pres">
      <dgm:prSet presAssocID="{9D55472E-017D-4E55-89A9-3ACA09167329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E8FF5C42-D0F7-4ECF-9B47-8B4A752AF84A}" type="pres">
      <dgm:prSet presAssocID="{B3997EFC-2DEB-4BE7-BC90-3BFE9288AEFD}" presName="childText" presStyleLbl="bgAcc1" presStyleIdx="1" presStyleCnt="4" custScaleX="64116" custScaleY="28730" custLinFactNeighborX="-14" custLinFactNeighborY="-44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2" presStyleCnt="4" custScaleX="94456" custScaleY="29431" custLinFactNeighborX="-14" custLinFactNeighborY="-54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710E38-E589-49DA-A0AE-91D6EDB8336C}" type="pres">
      <dgm:prSet presAssocID="{FB77A550-576B-4FB8-A84D-BBC67BDA6332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16DA17D7-213F-4BF9-89B3-F4D9F65C5685}" type="pres">
      <dgm:prSet presAssocID="{AD834A58-AD40-4421-9192-D468E2D46C2E}" presName="childText" presStyleLbl="bgAcc1" presStyleIdx="3" presStyleCnt="4" custScaleX="60036" custScaleY="25085" custLinFactNeighborX="-14" custLinFactNeighborY="-694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9276F4-0EB5-4774-94F3-AE70B9658930}" srcId="{5062FBF3-2BD1-424A-A51B-7965DB7A2959}" destId="{1C966BE7-C94B-431B-869E-9C4B9E5959F0}" srcOrd="1" destOrd="0" parTransId="{B10E2007-8CD7-4BCD-9171-59074401E767}" sibTransId="{5A65876D-0B36-4DD4-A1DD-F08EF268AFBA}"/>
    <dgm:cxn modelId="{D8DB1F83-1DE8-4277-B8AC-2EDE96BFC93B}" type="presOf" srcId="{6FBEC2B4-6303-4303-85FE-587B24F5ED60}" destId="{5234600B-93FA-4CFA-B886-81FE34D22F89}" srcOrd="0" destOrd="0" presId="urn:microsoft.com/office/officeart/2005/8/layout/hierarchy3"/>
    <dgm:cxn modelId="{8719D704-8537-4EA7-BECF-5F52FD800607}" type="presOf" srcId="{1C966BE7-C94B-431B-869E-9C4B9E5959F0}" destId="{7C6AFF28-A193-4E00-B6BA-58D47ADB6BDF}" srcOrd="0" destOrd="2" presId="urn:microsoft.com/office/officeart/2005/8/layout/hierarchy3"/>
    <dgm:cxn modelId="{AC1E920C-BCC4-4F56-994D-D724A820FABD}" type="presOf" srcId="{4B06E959-E941-4CD0-A702-1A2B5F9F9127}" destId="{3925CDEF-3AC2-40FD-8E27-D0043CF9A45F}" srcOrd="0" destOrd="0" presId="urn:microsoft.com/office/officeart/2005/8/layout/hierarchy3"/>
    <dgm:cxn modelId="{35A0E283-D53E-4A62-8CF2-6EE6F3152C02}" type="presOf" srcId="{58A8A307-CBB1-4311-B2E7-D247264B8503}" destId="{7C6AFF28-A193-4E00-B6BA-58D47ADB6BDF}" srcOrd="0" destOrd="4" presId="urn:microsoft.com/office/officeart/2005/8/layout/hierarchy3"/>
    <dgm:cxn modelId="{9434E8D4-E632-44A2-9E29-0834CE87AB44}" srcId="{5062FBF3-2BD1-424A-A51B-7965DB7A2959}" destId="{7DD73E5C-6040-4A17-B691-74145533FAA6}" srcOrd="2" destOrd="0" parTransId="{1C86DCCD-F664-4753-905F-A1485D4E6D2C}" sibTransId="{8E3E82C0-7711-4504-9391-52BBDFF9A6AF}"/>
    <dgm:cxn modelId="{EA6BA5EF-4164-45D1-89CA-19B7EB4C343A}" type="presOf" srcId="{7877B348-ECB8-43D2-9106-BD137E87C76C}" destId="{F93133E2-600D-4A0C-BCCB-D68D966EF58F}" srcOrd="0" destOrd="0" presId="urn:microsoft.com/office/officeart/2005/8/layout/hierarchy3"/>
    <dgm:cxn modelId="{077B6152-A582-485B-BD56-B9B2D2FE353B}" type="presOf" srcId="{B3997EFC-2DEB-4BE7-BC90-3BFE9288AEFD}" destId="{E8FF5C42-D0F7-4ECF-9B47-8B4A752AF84A}" srcOrd="0" destOrd="0" presId="urn:microsoft.com/office/officeart/2005/8/layout/hierarchy3"/>
    <dgm:cxn modelId="{254D0CAF-EE0B-4DDF-A565-5F711F7A1D44}" type="presOf" srcId="{9D55472E-017D-4E55-89A9-3ACA09167329}" destId="{6F3CAD92-9706-4CFD-BBC7-49F8311DBC5C}" srcOrd="0" destOrd="0" presId="urn:microsoft.com/office/officeart/2005/8/layout/hierarchy3"/>
    <dgm:cxn modelId="{E3B10952-10B5-4C83-BD66-A0DBC779C94D}" srcId="{6FBEC2B4-6303-4303-85FE-587B24F5ED60}" destId="{578AEF71-082F-4475-8460-53687FFDFC93}" srcOrd="2" destOrd="0" parTransId="{DDE16474-E9F9-4376-9632-D39580846647}" sibTransId="{B8B45137-E329-44AA-9B48-B78EA36E4A0A}"/>
    <dgm:cxn modelId="{B9FDFA5C-2CCB-4C7B-BD33-3D2E7ED0E026}" type="presOf" srcId="{578AEF71-082F-4475-8460-53687FFDFC93}" destId="{3880B560-2E9D-47E2-A791-2C775C464B64}" srcOrd="0" destOrd="0" presId="urn:microsoft.com/office/officeart/2005/8/layout/hierarchy3"/>
    <dgm:cxn modelId="{AD3C4F0F-8942-4FE4-8542-1E9A69C244AA}" type="presOf" srcId="{AD834A58-AD40-4421-9192-D468E2D46C2E}" destId="{16DA17D7-213F-4BF9-89B3-F4D9F65C5685}" srcOrd="0" destOrd="0" presId="urn:microsoft.com/office/officeart/2005/8/layout/hierarchy3"/>
    <dgm:cxn modelId="{BF12A3DA-AE24-4C7E-872D-95E94FD1E382}" srcId="{6FBEC2B4-6303-4303-85FE-587B24F5ED60}" destId="{AD834A58-AD40-4421-9192-D468E2D46C2E}" srcOrd="3" destOrd="0" parTransId="{FB77A550-576B-4FB8-A84D-BBC67BDA6332}" sibTransId="{B66DFE49-DD49-4DB0-8836-3FDBA3CC9CBE}"/>
    <dgm:cxn modelId="{CEC0CB38-8643-485B-9ECB-9D19A99B2783}" type="presOf" srcId="{6FBEC2B4-6303-4303-85FE-587B24F5ED60}" destId="{A2CF0679-4D50-4D6F-9CA1-AE69EA2D97E3}" srcOrd="1" destOrd="0" presId="urn:microsoft.com/office/officeart/2005/8/layout/hierarchy3"/>
    <dgm:cxn modelId="{54683ACF-5954-49DE-A82A-25A4EFB6BC26}" type="presOf" srcId="{7DD73E5C-6040-4A17-B691-74145533FAA6}" destId="{7C6AFF28-A193-4E00-B6BA-58D47ADB6BDF}" srcOrd="0" destOrd="3" presId="urn:microsoft.com/office/officeart/2005/8/layout/hierarchy3"/>
    <dgm:cxn modelId="{00BB18EA-9BD2-47E0-848A-521812DC7A32}" type="presOf" srcId="{246AA092-5C0B-40F1-AA62-A66BCE0820D4}" destId="{7C6AFF28-A193-4E00-B6BA-58D47ADB6BDF}" srcOrd="0" destOrd="1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11C47288-36B1-4160-B66F-1F8B324794C6}" srcId="{5062FBF3-2BD1-424A-A51B-7965DB7A2959}" destId="{246AA092-5C0B-40F1-AA62-A66BCE0820D4}" srcOrd="0" destOrd="0" parTransId="{C49D8D36-47CA-4BED-BD5A-B0D9FF5D8454}" sibTransId="{5ACB3215-76FC-48EF-B115-C8729CD14075}"/>
    <dgm:cxn modelId="{6BAE5DF5-5468-4217-B4C0-5C35BBF14A81}" type="presOf" srcId="{DDE16474-E9F9-4376-9632-D39580846647}" destId="{A1C85E0E-B057-45DC-A611-191B0DF3A593}" srcOrd="0" destOrd="0" presId="urn:microsoft.com/office/officeart/2005/8/layout/hierarchy3"/>
    <dgm:cxn modelId="{A615A306-74DF-48D0-A7B4-F4A92E5C510D}" type="presOf" srcId="{5062FBF3-2BD1-424A-A51B-7965DB7A2959}" destId="{7C6AFF28-A193-4E00-B6BA-58D47ADB6BDF}" srcOrd="0" destOrd="0" presId="urn:microsoft.com/office/officeart/2005/8/layout/hierarchy3"/>
    <dgm:cxn modelId="{7CD721F9-72FD-4715-BBCA-542B77B25F30}" srcId="{5062FBF3-2BD1-424A-A51B-7965DB7A2959}" destId="{58A8A307-CBB1-4311-B2E7-D247264B8503}" srcOrd="3" destOrd="0" parTransId="{2D2C061A-7DA7-4546-A53E-3AB2A79EB6F8}" sibTransId="{FF78DC3F-2BCD-4148-A7B0-C42BD911BDB6}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DC9C062-4C3E-470F-8005-E38EA2ACE42E}" srcId="{6FBEC2B4-6303-4303-85FE-587B24F5ED60}" destId="{B3997EFC-2DEB-4BE7-BC90-3BFE9288AEFD}" srcOrd="1" destOrd="0" parTransId="{9D55472E-017D-4E55-89A9-3ACA09167329}" sibTransId="{F68E3A9A-7F92-4C8F-A916-EDB1AE0ABBB2}"/>
    <dgm:cxn modelId="{7EE3133E-87F9-4819-A3A1-8AAD570ADA1D}" type="presOf" srcId="{FB77A550-576B-4FB8-A84D-BBC67BDA6332}" destId="{AB710E38-E589-49DA-A0AE-91D6EDB8336C}" srcOrd="0" destOrd="0" presId="urn:microsoft.com/office/officeart/2005/8/layout/hierarchy3"/>
    <dgm:cxn modelId="{4A62F17A-CD6E-4474-8622-FD723FCBC6D0}" type="presParOf" srcId="{3925CDEF-3AC2-40FD-8E27-D0043CF9A45F}" destId="{FD998D17-DFC2-4E31-9034-E3E0FA8B59FB}" srcOrd="0" destOrd="0" presId="urn:microsoft.com/office/officeart/2005/8/layout/hierarchy3"/>
    <dgm:cxn modelId="{6F7401FE-5C08-43AA-AB9C-B77C0FEF3B7E}" type="presParOf" srcId="{FD998D17-DFC2-4E31-9034-E3E0FA8B59FB}" destId="{B6C3951A-DF6D-47A9-BB12-D587F62F6B70}" srcOrd="0" destOrd="0" presId="urn:microsoft.com/office/officeart/2005/8/layout/hierarchy3"/>
    <dgm:cxn modelId="{79D8A7D6-62A0-4BBA-B462-8604F0DD70FC}" type="presParOf" srcId="{B6C3951A-DF6D-47A9-BB12-D587F62F6B70}" destId="{5234600B-93FA-4CFA-B886-81FE34D22F89}" srcOrd="0" destOrd="0" presId="urn:microsoft.com/office/officeart/2005/8/layout/hierarchy3"/>
    <dgm:cxn modelId="{5693755F-71BD-43D7-948D-7B14307493AD}" type="presParOf" srcId="{B6C3951A-DF6D-47A9-BB12-D587F62F6B70}" destId="{A2CF0679-4D50-4D6F-9CA1-AE69EA2D97E3}" srcOrd="1" destOrd="0" presId="urn:microsoft.com/office/officeart/2005/8/layout/hierarchy3"/>
    <dgm:cxn modelId="{D9B51F35-2399-4498-AD57-3DA059E12ACB}" type="presParOf" srcId="{FD998D17-DFC2-4E31-9034-E3E0FA8B59FB}" destId="{EC12FB3C-B100-425F-8868-BA1E7363267B}" srcOrd="1" destOrd="0" presId="urn:microsoft.com/office/officeart/2005/8/layout/hierarchy3"/>
    <dgm:cxn modelId="{E7802439-D21A-4414-835C-3B715D2F1066}" type="presParOf" srcId="{EC12FB3C-B100-425F-8868-BA1E7363267B}" destId="{F93133E2-600D-4A0C-BCCB-D68D966EF58F}" srcOrd="0" destOrd="0" presId="urn:microsoft.com/office/officeart/2005/8/layout/hierarchy3"/>
    <dgm:cxn modelId="{63FB52E8-6B21-47F6-9B05-805C8F23069F}" type="presParOf" srcId="{EC12FB3C-B100-425F-8868-BA1E7363267B}" destId="{7C6AFF28-A193-4E00-B6BA-58D47ADB6BDF}" srcOrd="1" destOrd="0" presId="urn:microsoft.com/office/officeart/2005/8/layout/hierarchy3"/>
    <dgm:cxn modelId="{8F66D2C2-FF2E-4963-81D3-84291CA4F652}" type="presParOf" srcId="{EC12FB3C-B100-425F-8868-BA1E7363267B}" destId="{6F3CAD92-9706-4CFD-BBC7-49F8311DBC5C}" srcOrd="2" destOrd="0" presId="urn:microsoft.com/office/officeart/2005/8/layout/hierarchy3"/>
    <dgm:cxn modelId="{D52D16F0-2475-484E-83AE-174435212583}" type="presParOf" srcId="{EC12FB3C-B100-425F-8868-BA1E7363267B}" destId="{E8FF5C42-D0F7-4ECF-9B47-8B4A752AF84A}" srcOrd="3" destOrd="0" presId="urn:microsoft.com/office/officeart/2005/8/layout/hierarchy3"/>
    <dgm:cxn modelId="{55411BC1-4E96-4022-B1D3-29A0A2A28928}" type="presParOf" srcId="{EC12FB3C-B100-425F-8868-BA1E7363267B}" destId="{A1C85E0E-B057-45DC-A611-191B0DF3A593}" srcOrd="4" destOrd="0" presId="urn:microsoft.com/office/officeart/2005/8/layout/hierarchy3"/>
    <dgm:cxn modelId="{50EDD272-4EBD-4494-9149-FE5E4F17AF3A}" type="presParOf" srcId="{EC12FB3C-B100-425F-8868-BA1E7363267B}" destId="{3880B560-2E9D-47E2-A791-2C775C464B64}" srcOrd="5" destOrd="0" presId="urn:microsoft.com/office/officeart/2005/8/layout/hierarchy3"/>
    <dgm:cxn modelId="{1152814F-A292-4D6D-BDBE-D60806E61924}" type="presParOf" srcId="{EC12FB3C-B100-425F-8868-BA1E7363267B}" destId="{AB710E38-E589-49DA-A0AE-91D6EDB8336C}" srcOrd="6" destOrd="0" presId="urn:microsoft.com/office/officeart/2005/8/layout/hierarchy3"/>
    <dgm:cxn modelId="{DA5B0821-AE8D-40E4-B43D-4CAD2C87F694}" type="presParOf" srcId="{EC12FB3C-B100-425F-8868-BA1E7363267B}" destId="{16DA17D7-213F-4BF9-89B3-F4D9F65C5685}" srcOrd="7" destOrd="0" presId="urn:microsoft.com/office/officeart/2005/8/layout/hierarchy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MQTT</a:t>
          </a:r>
          <a:r>
            <a:rPr lang="zh-CN" altLang="en-US" sz="2400" dirty="0" smtClean="0"/>
            <a:t>服务</a:t>
          </a:r>
          <a:endParaRPr lang="en-US" altLang="zh-CN" sz="2400" dirty="0" smtClean="0"/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pPr algn="ctr"/>
          <a:endParaRPr lang="zh-CN" altLang="en-US"/>
        </a:p>
      </dgm:t>
    </dgm:pt>
    <dgm:pt modelId="{578AEF71-082F-4475-8460-53687FFDFC93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Email</a:t>
          </a:r>
          <a:r>
            <a:rPr lang="zh-CN" altLang="en-US" sz="2400" dirty="0" smtClean="0"/>
            <a:t>邮箱服务</a:t>
          </a:r>
          <a:endParaRPr lang="en-US" altLang="zh-CN" sz="2400" dirty="0" smtClean="0"/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pPr algn="ctr"/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pPr algn="ctr"/>
          <a:r>
            <a:rPr lang="en-US" altLang="zh-CN" dirty="0" smtClean="0"/>
            <a:t>Common-jar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pPr algn="ctr"/>
          <a:endParaRPr lang="zh-CN" altLang="en-US"/>
        </a:p>
      </dgm:t>
    </dgm:pt>
    <dgm:pt modelId="{246AA092-5C0B-40F1-AA62-A66BCE0820D4}">
      <dgm:prSet/>
      <dgm:spPr/>
      <dgm:t>
        <a:bodyPr/>
        <a:lstStyle/>
        <a:p>
          <a:pPr algn="ctr"/>
          <a:endParaRPr lang="zh-CN" altLang="en-US" dirty="0"/>
        </a:p>
      </dgm:t>
    </dgm:pt>
    <dgm:pt modelId="{C49D8D36-47CA-4BED-BD5A-B0D9FF5D8454}" type="par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5ACB3215-76FC-48EF-B115-C8729CD14075}" type="sibTrans" cxnId="{11C47288-36B1-4160-B66F-1F8B324794C6}">
      <dgm:prSet/>
      <dgm:spPr/>
      <dgm:t>
        <a:bodyPr/>
        <a:lstStyle/>
        <a:p>
          <a:pPr algn="ctr"/>
          <a:endParaRPr lang="zh-CN" altLang="en-US"/>
        </a:p>
      </dgm:t>
    </dgm:pt>
    <dgm:pt modelId="{1C966BE7-C94B-431B-869E-9C4B9E5959F0}">
      <dgm:prSet/>
      <dgm:spPr/>
      <dgm:t>
        <a:bodyPr/>
        <a:lstStyle/>
        <a:p>
          <a:pPr algn="ctr"/>
          <a:endParaRPr lang="zh-CN" altLang="en-US" dirty="0"/>
        </a:p>
      </dgm:t>
    </dgm:pt>
    <dgm:pt modelId="{B10E2007-8CD7-4BCD-9171-59074401E767}" type="par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5A65876D-0B36-4DD4-A1DD-F08EF268AFBA}" type="sibTrans" cxnId="{279276F4-0EB5-4774-94F3-AE70B9658930}">
      <dgm:prSet/>
      <dgm:spPr/>
      <dgm:t>
        <a:bodyPr/>
        <a:lstStyle/>
        <a:p>
          <a:pPr algn="ctr"/>
          <a:endParaRPr lang="zh-CN" altLang="en-US"/>
        </a:p>
      </dgm:t>
    </dgm:pt>
    <dgm:pt modelId="{7DD73E5C-6040-4A17-B691-74145533FAA6}">
      <dgm:prSet/>
      <dgm:spPr/>
      <dgm:t>
        <a:bodyPr/>
        <a:lstStyle/>
        <a:p>
          <a:pPr algn="ctr"/>
          <a:endParaRPr lang="zh-CN" altLang="en-US" dirty="0"/>
        </a:p>
      </dgm:t>
    </dgm:pt>
    <dgm:pt modelId="{1C86DCCD-F664-4753-905F-A1485D4E6D2C}" type="par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8E3E82C0-7711-4504-9391-52BBDFF9A6AF}" type="sibTrans" cxnId="{9434E8D4-E632-44A2-9E29-0834CE87AB44}">
      <dgm:prSet/>
      <dgm:spPr/>
      <dgm:t>
        <a:bodyPr/>
        <a:lstStyle/>
        <a:p>
          <a:pPr algn="ctr"/>
          <a:endParaRPr lang="zh-CN" altLang="en-US"/>
        </a:p>
      </dgm:t>
    </dgm:pt>
    <dgm:pt modelId="{58A8A307-CBB1-4311-B2E7-D247264B8503}">
      <dgm:prSet/>
      <dgm:spPr/>
      <dgm:t>
        <a:bodyPr/>
        <a:lstStyle/>
        <a:p>
          <a:pPr algn="ctr"/>
          <a:endParaRPr lang="zh-CN" altLang="en-US" dirty="0"/>
        </a:p>
      </dgm:t>
    </dgm:pt>
    <dgm:pt modelId="{2D2C061A-7DA7-4546-A53E-3AB2A79EB6F8}" type="par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FF78DC3F-2BCD-4148-A7B0-C42BD911BDB6}" type="sibTrans" cxnId="{7CD721F9-72FD-4715-BBCA-542B77B25F30}">
      <dgm:prSet/>
      <dgm:spPr/>
      <dgm:t>
        <a:bodyPr/>
        <a:lstStyle/>
        <a:p>
          <a:pPr algn="ctr"/>
          <a:endParaRPr lang="zh-CN" altLang="en-US"/>
        </a:p>
      </dgm:t>
    </dgm:pt>
    <dgm:pt modelId="{B3997EFC-2DEB-4BE7-BC90-3BFE9288AEFD}">
      <dgm:prSet phldrT="[文本]" custT="1"/>
      <dgm:spPr/>
      <dgm:t>
        <a:bodyPr/>
        <a:lstStyle/>
        <a:p>
          <a:r>
            <a:rPr lang="en-US" altLang="zh-CN" sz="2400" dirty="0" smtClean="0"/>
            <a:t>Sms</a:t>
          </a:r>
          <a:r>
            <a:rPr lang="zh-CN" altLang="en-US" sz="2400" dirty="0" smtClean="0"/>
            <a:t>短信服务</a:t>
          </a:r>
          <a:endParaRPr lang="en-US" altLang="zh-CN" sz="2400" dirty="0" smtClean="0"/>
        </a:p>
      </dgm:t>
    </dgm:pt>
    <dgm:pt modelId="{F68E3A9A-7F92-4C8F-A916-EDB1AE0ABBB2}" type="sib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9D55472E-017D-4E55-89A9-3ACA09167329}" type="parTrans" cxnId="{EDC9C062-4C3E-470F-8005-E38EA2ACE42E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09016" custScaleY="27152" custLinFactNeighborX="-18" custLinFactNeighborY="-5810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3" custScaleX="64116" custScaleY="28730" custLinFactNeighborX="-14" custLinFactNeighborY="-303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CAD92-9706-4CFD-BBC7-49F8311DBC5C}" type="pres">
      <dgm:prSet presAssocID="{9D55472E-017D-4E55-89A9-3ACA09167329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E8FF5C42-D0F7-4ECF-9B47-8B4A752AF84A}" type="pres">
      <dgm:prSet presAssocID="{B3997EFC-2DEB-4BE7-BC90-3BFE9288AEFD}" presName="childText" presStyleLbl="bgAcc1" presStyleIdx="1" presStyleCnt="3" custScaleX="64116" custScaleY="28730" custLinFactNeighborX="-14" custLinFactNeighborY="-441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2" presStyleCnt="3" custScaleX="73667" custScaleY="29431" custLinFactNeighborX="-14" custLinFactNeighborY="-549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C5362-83D5-411C-9E88-D49DCCA6980A}" type="presOf" srcId="{578AEF71-082F-4475-8460-53687FFDFC93}" destId="{3880B560-2E9D-47E2-A791-2C775C464B64}" srcOrd="0" destOrd="0" presId="urn:microsoft.com/office/officeart/2005/8/layout/hierarchy3"/>
    <dgm:cxn modelId="{279276F4-0EB5-4774-94F3-AE70B9658930}" srcId="{5062FBF3-2BD1-424A-A51B-7965DB7A2959}" destId="{1C966BE7-C94B-431B-869E-9C4B9E5959F0}" srcOrd="1" destOrd="0" parTransId="{B10E2007-8CD7-4BCD-9171-59074401E767}" sibTransId="{5A65876D-0B36-4DD4-A1DD-F08EF268AFBA}"/>
    <dgm:cxn modelId="{CFDD8618-859B-4A72-A60F-E424E8C81041}" type="presOf" srcId="{5062FBF3-2BD1-424A-A51B-7965DB7A2959}" destId="{7C6AFF28-A193-4E00-B6BA-58D47ADB6BDF}" srcOrd="0" destOrd="0" presId="urn:microsoft.com/office/officeart/2005/8/layout/hierarchy3"/>
    <dgm:cxn modelId="{E457266C-8A3F-4370-94EB-DF359430A386}" type="presOf" srcId="{6FBEC2B4-6303-4303-85FE-587B24F5ED60}" destId="{5234600B-93FA-4CFA-B886-81FE34D22F89}" srcOrd="0" destOrd="0" presId="urn:microsoft.com/office/officeart/2005/8/layout/hierarchy3"/>
    <dgm:cxn modelId="{666B33F2-0A4D-4BF0-8ECD-2658117412F4}" type="presOf" srcId="{58A8A307-CBB1-4311-B2E7-D247264B8503}" destId="{7C6AFF28-A193-4E00-B6BA-58D47ADB6BDF}" srcOrd="0" destOrd="4" presId="urn:microsoft.com/office/officeart/2005/8/layout/hierarchy3"/>
    <dgm:cxn modelId="{5D7BC921-984A-4EFC-8F1A-551C944EDC42}" type="presOf" srcId="{4B06E959-E941-4CD0-A702-1A2B5F9F9127}" destId="{3925CDEF-3AC2-40FD-8E27-D0043CF9A45F}" srcOrd="0" destOrd="0" presId="urn:microsoft.com/office/officeart/2005/8/layout/hierarchy3"/>
    <dgm:cxn modelId="{2684A40F-B65C-406C-9A5A-DF934B57A552}" type="presOf" srcId="{DDE16474-E9F9-4376-9632-D39580846647}" destId="{A1C85E0E-B057-45DC-A611-191B0DF3A593}" srcOrd="0" destOrd="0" presId="urn:microsoft.com/office/officeart/2005/8/layout/hierarchy3"/>
    <dgm:cxn modelId="{897F6725-0CEF-4173-8EB7-1D7711C83102}" type="presOf" srcId="{7DD73E5C-6040-4A17-B691-74145533FAA6}" destId="{7C6AFF28-A193-4E00-B6BA-58D47ADB6BDF}" srcOrd="0" destOrd="3" presId="urn:microsoft.com/office/officeart/2005/8/layout/hierarchy3"/>
    <dgm:cxn modelId="{5638422A-8665-4FCC-8E11-6AA180827A3F}" type="presOf" srcId="{B3997EFC-2DEB-4BE7-BC90-3BFE9288AEFD}" destId="{E8FF5C42-D0F7-4ECF-9B47-8B4A752AF84A}" srcOrd="0" destOrd="0" presId="urn:microsoft.com/office/officeart/2005/8/layout/hierarchy3"/>
    <dgm:cxn modelId="{9434E8D4-E632-44A2-9E29-0834CE87AB44}" srcId="{5062FBF3-2BD1-424A-A51B-7965DB7A2959}" destId="{7DD73E5C-6040-4A17-B691-74145533FAA6}" srcOrd="2" destOrd="0" parTransId="{1C86DCCD-F664-4753-905F-A1485D4E6D2C}" sibTransId="{8E3E82C0-7711-4504-9391-52BBDFF9A6AF}"/>
    <dgm:cxn modelId="{E3B10952-10B5-4C83-BD66-A0DBC779C94D}" srcId="{6FBEC2B4-6303-4303-85FE-587B24F5ED60}" destId="{578AEF71-082F-4475-8460-53687FFDFC93}" srcOrd="2" destOrd="0" parTransId="{DDE16474-E9F9-4376-9632-D39580846647}" sibTransId="{B8B45137-E329-44AA-9B48-B78EA36E4A0A}"/>
    <dgm:cxn modelId="{45AB5D4E-176C-4980-962F-416CC5BF71D6}" type="presOf" srcId="{9D55472E-017D-4E55-89A9-3ACA09167329}" destId="{6F3CAD92-9706-4CFD-BBC7-49F8311DBC5C}" srcOrd="0" destOrd="0" presId="urn:microsoft.com/office/officeart/2005/8/layout/hierarchy3"/>
    <dgm:cxn modelId="{66DB335D-0311-4CFE-9FDD-6839F6EC8EFD}" type="presOf" srcId="{1C966BE7-C94B-431B-869E-9C4B9E5959F0}" destId="{7C6AFF28-A193-4E00-B6BA-58D47ADB6BDF}" srcOrd="0" destOrd="2" presId="urn:microsoft.com/office/officeart/2005/8/layout/hierarchy3"/>
    <dgm:cxn modelId="{D531A1ED-7BA1-4FD5-BC53-63728A7F8926}" type="presOf" srcId="{246AA092-5C0B-40F1-AA62-A66BCE0820D4}" destId="{7C6AFF28-A193-4E00-B6BA-58D47ADB6BDF}" srcOrd="0" destOrd="1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967C68DD-520F-490D-A8B9-6CD8D9AED541}" type="presOf" srcId="{6FBEC2B4-6303-4303-85FE-587B24F5ED60}" destId="{A2CF0679-4D50-4D6F-9CA1-AE69EA2D97E3}" srcOrd="1" destOrd="0" presId="urn:microsoft.com/office/officeart/2005/8/layout/hierarchy3"/>
    <dgm:cxn modelId="{100AA430-F009-4395-AB8B-7617DAE216B1}" type="presOf" srcId="{7877B348-ECB8-43D2-9106-BD137E87C76C}" destId="{F93133E2-600D-4A0C-BCCB-D68D966EF58F}" srcOrd="0" destOrd="0" presId="urn:microsoft.com/office/officeart/2005/8/layout/hierarchy3"/>
    <dgm:cxn modelId="{11C47288-36B1-4160-B66F-1F8B324794C6}" srcId="{5062FBF3-2BD1-424A-A51B-7965DB7A2959}" destId="{246AA092-5C0B-40F1-AA62-A66BCE0820D4}" srcOrd="0" destOrd="0" parTransId="{C49D8D36-47CA-4BED-BD5A-B0D9FF5D8454}" sibTransId="{5ACB3215-76FC-48EF-B115-C8729CD14075}"/>
    <dgm:cxn modelId="{7CD721F9-72FD-4715-BBCA-542B77B25F30}" srcId="{5062FBF3-2BD1-424A-A51B-7965DB7A2959}" destId="{58A8A307-CBB1-4311-B2E7-D247264B8503}" srcOrd="3" destOrd="0" parTransId="{2D2C061A-7DA7-4546-A53E-3AB2A79EB6F8}" sibTransId="{FF78DC3F-2BCD-4148-A7B0-C42BD911BDB6}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EDC9C062-4C3E-470F-8005-E38EA2ACE42E}" srcId="{6FBEC2B4-6303-4303-85FE-587B24F5ED60}" destId="{B3997EFC-2DEB-4BE7-BC90-3BFE9288AEFD}" srcOrd="1" destOrd="0" parTransId="{9D55472E-017D-4E55-89A9-3ACA09167329}" sibTransId="{F68E3A9A-7F92-4C8F-A916-EDB1AE0ABBB2}"/>
    <dgm:cxn modelId="{BD388E25-A63C-4AE0-8781-344E8D6718AF}" type="presParOf" srcId="{3925CDEF-3AC2-40FD-8E27-D0043CF9A45F}" destId="{FD998D17-DFC2-4E31-9034-E3E0FA8B59FB}" srcOrd="0" destOrd="0" presId="urn:microsoft.com/office/officeart/2005/8/layout/hierarchy3"/>
    <dgm:cxn modelId="{387E3380-3D50-482A-A7BD-0D865A90D109}" type="presParOf" srcId="{FD998D17-DFC2-4E31-9034-E3E0FA8B59FB}" destId="{B6C3951A-DF6D-47A9-BB12-D587F62F6B70}" srcOrd="0" destOrd="0" presId="urn:microsoft.com/office/officeart/2005/8/layout/hierarchy3"/>
    <dgm:cxn modelId="{59642B08-25E7-4EAE-8BAA-343AA0B241D6}" type="presParOf" srcId="{B6C3951A-DF6D-47A9-BB12-D587F62F6B70}" destId="{5234600B-93FA-4CFA-B886-81FE34D22F89}" srcOrd="0" destOrd="0" presId="urn:microsoft.com/office/officeart/2005/8/layout/hierarchy3"/>
    <dgm:cxn modelId="{3DC99CBA-986E-4793-8523-7C4EF9B44879}" type="presParOf" srcId="{B6C3951A-DF6D-47A9-BB12-D587F62F6B70}" destId="{A2CF0679-4D50-4D6F-9CA1-AE69EA2D97E3}" srcOrd="1" destOrd="0" presId="urn:microsoft.com/office/officeart/2005/8/layout/hierarchy3"/>
    <dgm:cxn modelId="{35A07DF5-B3BA-4CE6-91D1-F2DAFAFE428B}" type="presParOf" srcId="{FD998D17-DFC2-4E31-9034-E3E0FA8B59FB}" destId="{EC12FB3C-B100-425F-8868-BA1E7363267B}" srcOrd="1" destOrd="0" presId="urn:microsoft.com/office/officeart/2005/8/layout/hierarchy3"/>
    <dgm:cxn modelId="{57AE5E81-1C77-4609-A908-3F0FD5F4DFFF}" type="presParOf" srcId="{EC12FB3C-B100-425F-8868-BA1E7363267B}" destId="{F93133E2-600D-4A0C-BCCB-D68D966EF58F}" srcOrd="0" destOrd="0" presId="urn:microsoft.com/office/officeart/2005/8/layout/hierarchy3"/>
    <dgm:cxn modelId="{09D36140-7909-4AC2-913D-609CBBDF054C}" type="presParOf" srcId="{EC12FB3C-B100-425F-8868-BA1E7363267B}" destId="{7C6AFF28-A193-4E00-B6BA-58D47ADB6BDF}" srcOrd="1" destOrd="0" presId="urn:microsoft.com/office/officeart/2005/8/layout/hierarchy3"/>
    <dgm:cxn modelId="{EC5299CC-C348-45E5-B30B-F3CAD62BFC62}" type="presParOf" srcId="{EC12FB3C-B100-425F-8868-BA1E7363267B}" destId="{6F3CAD92-9706-4CFD-BBC7-49F8311DBC5C}" srcOrd="2" destOrd="0" presId="urn:microsoft.com/office/officeart/2005/8/layout/hierarchy3"/>
    <dgm:cxn modelId="{FECBE698-C64D-4E13-9C83-A3FCF904875C}" type="presParOf" srcId="{EC12FB3C-B100-425F-8868-BA1E7363267B}" destId="{E8FF5C42-D0F7-4ECF-9B47-8B4A752AF84A}" srcOrd="3" destOrd="0" presId="urn:microsoft.com/office/officeart/2005/8/layout/hierarchy3"/>
    <dgm:cxn modelId="{3E5E6D5A-44CD-415F-8C7C-FEA7348B07AD}" type="presParOf" srcId="{EC12FB3C-B100-425F-8868-BA1E7363267B}" destId="{A1C85E0E-B057-45DC-A611-191B0DF3A593}" srcOrd="4" destOrd="0" presId="urn:microsoft.com/office/officeart/2005/8/layout/hierarchy3"/>
    <dgm:cxn modelId="{0D36DD7F-6597-4117-998A-5C31F89C9A33}" type="presParOf" srcId="{EC12FB3C-B100-425F-8868-BA1E7363267B}" destId="{3880B560-2E9D-47E2-A791-2C775C464B64}" srcOrd="5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主要业务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8A0F7F6C-5920-4964-928D-37F5CE900BEA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03D76659-B346-4180-BA3B-1A0BA179854E}" type="par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2F6AD83A-A604-447C-8DCB-E41BBE56ACBB}" type="sibTrans" cxnId="{565365F5-160E-4FA2-A9A4-CD25B9ECE14C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LinFactNeighborX="-7185" custLinFactNeighborY="-1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932E4B71-FBF6-41B9-8360-287E3C07F496}" type="pres">
      <dgm:prSet presAssocID="{8A0F7F6C-5920-4964-928D-37F5CE900BEA}" presName="vertTwo" presStyleCnt="0"/>
      <dgm:spPr/>
    </dgm:pt>
    <dgm:pt modelId="{CE4803A4-3E7D-4779-B0E1-F28D1490F443}" type="pres">
      <dgm:prSet presAssocID="{8A0F7F6C-5920-4964-928D-37F5CE900BEA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26C49B-B752-4277-A43A-99B2CF0ED73C}" type="pres">
      <dgm:prSet presAssocID="{8A0F7F6C-5920-4964-928D-37F5CE900BEA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81272BC8-3B68-4D0D-9811-E484C9CF7243}" type="presOf" srcId="{7C4511DB-8C50-47C6-A20D-281B8CCCBDC0}" destId="{DE233ACE-DB6A-488A-8278-716162C2DAC4}" srcOrd="0" destOrd="0" presId="urn:microsoft.com/office/officeart/2005/8/layout/hierarchy4"/>
    <dgm:cxn modelId="{565365F5-160E-4FA2-A9A4-CD25B9ECE14C}" srcId="{969BF72F-90D2-458B-B01B-7C544718F96E}" destId="{8A0F7F6C-5920-4964-928D-37F5CE900BEA}" srcOrd="1" destOrd="0" parTransId="{03D76659-B346-4180-BA3B-1A0BA179854E}" sibTransId="{2F6AD83A-A604-447C-8DCB-E41BBE56ACBB}"/>
    <dgm:cxn modelId="{62174062-09BB-409B-8C9D-C2F98B313628}" type="presOf" srcId="{969BF72F-90D2-458B-B01B-7C544718F96E}" destId="{39AAB28A-1495-47B4-BA31-119CD8F8CEC8}" srcOrd="0" destOrd="0" presId="urn:microsoft.com/office/officeart/2005/8/layout/hierarchy4"/>
    <dgm:cxn modelId="{FBF80C0C-05BF-4304-B544-7C242245E3F3}" type="presOf" srcId="{4CA73940-5171-425C-9F9F-BAE66ACADE97}" destId="{66E48C95-1905-40D0-BCAA-7585583FCE13}" srcOrd="0" destOrd="0" presId="urn:microsoft.com/office/officeart/2005/8/layout/hierarchy4"/>
    <dgm:cxn modelId="{AD600567-DAAF-4300-9EAC-7CE1D662E59C}" type="presOf" srcId="{8A0F7F6C-5920-4964-928D-37F5CE900BEA}" destId="{CE4803A4-3E7D-4779-B0E1-F28D1490F443}" srcOrd="0" destOrd="0" presId="urn:microsoft.com/office/officeart/2005/8/layout/hierarchy4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C029AB2F-A398-460B-A5A6-F4BE6C9A14B4}" type="presParOf" srcId="{66E48C95-1905-40D0-BCAA-7585583FCE13}" destId="{8F0CFFCE-5D27-47FA-9932-E520C570A361}" srcOrd="0" destOrd="0" presId="urn:microsoft.com/office/officeart/2005/8/layout/hierarchy4"/>
    <dgm:cxn modelId="{A9D2818E-212A-4A0B-9BE4-910B2695640E}" type="presParOf" srcId="{8F0CFFCE-5D27-47FA-9932-E520C570A361}" destId="{39AAB28A-1495-47B4-BA31-119CD8F8CEC8}" srcOrd="0" destOrd="0" presId="urn:microsoft.com/office/officeart/2005/8/layout/hierarchy4"/>
    <dgm:cxn modelId="{83C1DD99-B34E-49F6-A47E-B2915814F3C7}" type="presParOf" srcId="{8F0CFFCE-5D27-47FA-9932-E520C570A361}" destId="{3697526D-300B-406E-97F0-1B006BEB5124}" srcOrd="1" destOrd="0" presId="urn:microsoft.com/office/officeart/2005/8/layout/hierarchy4"/>
    <dgm:cxn modelId="{0E1CFAFE-B2F7-42CC-9177-FB8BFB333A38}" type="presParOf" srcId="{8F0CFFCE-5D27-47FA-9932-E520C570A361}" destId="{E49D8A82-B1E5-42A5-9BB5-D1DC836D8D19}" srcOrd="2" destOrd="0" presId="urn:microsoft.com/office/officeart/2005/8/layout/hierarchy4"/>
    <dgm:cxn modelId="{3B8B1FE9-9CF1-4C8D-A746-3450E4177775}" type="presParOf" srcId="{E49D8A82-B1E5-42A5-9BB5-D1DC836D8D19}" destId="{E5D1BAD7-7475-4BBB-8153-D60ED08D4743}" srcOrd="0" destOrd="0" presId="urn:microsoft.com/office/officeart/2005/8/layout/hierarchy4"/>
    <dgm:cxn modelId="{82CC089D-DE7F-48C9-9132-47A6C19E1C17}" type="presParOf" srcId="{E5D1BAD7-7475-4BBB-8153-D60ED08D4743}" destId="{DE233ACE-DB6A-488A-8278-716162C2DAC4}" srcOrd="0" destOrd="0" presId="urn:microsoft.com/office/officeart/2005/8/layout/hierarchy4"/>
    <dgm:cxn modelId="{D873B716-207E-4E32-BB06-0C78F26B3361}" type="presParOf" srcId="{E5D1BAD7-7475-4BBB-8153-D60ED08D4743}" destId="{815A50C1-0DBA-48B9-8E12-0AFC9450004A}" srcOrd="1" destOrd="0" presId="urn:microsoft.com/office/officeart/2005/8/layout/hierarchy4"/>
    <dgm:cxn modelId="{9FA81769-61A7-4A13-91B4-69A177980621}" type="presParOf" srcId="{E49D8A82-B1E5-42A5-9BB5-D1DC836D8D19}" destId="{9B2075B1-FA56-4A77-B8BC-1AC1F4383385}" srcOrd="1" destOrd="0" presId="urn:microsoft.com/office/officeart/2005/8/layout/hierarchy4"/>
    <dgm:cxn modelId="{21809F8A-A565-4772-B347-91F5220D9B98}" type="presParOf" srcId="{E49D8A82-B1E5-42A5-9BB5-D1DC836D8D19}" destId="{932E4B71-FBF6-41B9-8360-287E3C07F496}" srcOrd="2" destOrd="0" presId="urn:microsoft.com/office/officeart/2005/8/layout/hierarchy4"/>
    <dgm:cxn modelId="{388B8F10-4CF5-427C-A205-D78095FDC3C1}" type="presParOf" srcId="{932E4B71-FBF6-41B9-8360-287E3C07F496}" destId="{CE4803A4-3E7D-4779-B0E1-F28D1490F443}" srcOrd="0" destOrd="0" presId="urn:microsoft.com/office/officeart/2005/8/layout/hierarchy4"/>
    <dgm:cxn modelId="{BDA21104-EBEA-4A45-AC13-63C008C2ED00}" type="presParOf" srcId="{932E4B71-FBF6-41B9-8360-287E3C07F496}" destId="{2126C49B-B752-4277-A43A-99B2CF0ED73C}" srcOrd="1" destOrd="0" presId="urn:microsoft.com/office/officeart/2005/8/layout/hierarchy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zh-CN" altLang="en-US" dirty="0" smtClean="0"/>
            <a:t>新增设备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7C4511DB-8C50-47C6-A20D-281B8CCCBDC0}">
      <dgm:prSet phldrT="[文本]"/>
      <dgm:spPr/>
      <dgm:t>
        <a:bodyPr/>
        <a:lstStyle/>
        <a:p>
          <a:r>
            <a:rPr lang="zh-CN" altLang="en-US" dirty="0" smtClean="0"/>
            <a:t>接口实现层</a:t>
          </a:r>
          <a:endParaRPr lang="zh-CN" altLang="en-US" dirty="0"/>
        </a:p>
      </dgm:t>
    </dgm:pt>
    <dgm:pt modelId="{A7888600-3A2D-42E4-8323-7EC991EE3EEB}" type="par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CC42401E-93EA-43B2-932A-0D2DC532D00F}" type="sibTrans" cxnId="{39CDC3D9-308A-476B-96B1-B4B0C037F4DC}">
      <dgm:prSet/>
      <dgm:spPr/>
      <dgm:t>
        <a:bodyPr/>
        <a:lstStyle/>
        <a:p>
          <a:endParaRPr lang="zh-CN" altLang="en-US"/>
        </a:p>
      </dgm:t>
    </dgm:pt>
    <dgm:pt modelId="{50F7B1F8-B570-43AC-89D0-1B8E234E7723}">
      <dgm:prSet phldrT="[文本]"/>
      <dgm:spPr/>
      <dgm:t>
        <a:bodyPr/>
        <a:lstStyle/>
        <a:p>
          <a:r>
            <a:rPr lang="en-US" altLang="zh-CN" dirty="0" smtClean="0"/>
            <a:t>Mongdb</a:t>
          </a:r>
          <a:r>
            <a:rPr lang="zh-CN" altLang="en-US" dirty="0" smtClean="0"/>
            <a:t>层</a:t>
          </a:r>
          <a:endParaRPr lang="zh-CN" altLang="en-US" dirty="0"/>
        </a:p>
      </dgm:t>
    </dgm:pt>
    <dgm:pt modelId="{4C56A29C-6446-43A4-896B-5AB1DAEC8B53}" type="par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170990D0-05E3-4A0D-B56B-132876BCE925}" type="sibTrans" cxnId="{5BFFFA80-1408-4062-B65C-1CF8327FDF6D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LinFactY="-24778" custLinFactNeighborX="-37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97526D-300B-406E-97F0-1B006BEB5124}" type="pres">
      <dgm:prSet presAssocID="{969BF72F-90D2-458B-B01B-7C544718F96E}" presName="parTransOne" presStyleCnt="0"/>
      <dgm:spPr/>
    </dgm:pt>
    <dgm:pt modelId="{E49D8A82-B1E5-42A5-9BB5-D1DC836D8D19}" type="pres">
      <dgm:prSet presAssocID="{969BF72F-90D2-458B-B01B-7C544718F96E}" presName="horzOne" presStyleCnt="0"/>
      <dgm:spPr/>
    </dgm:pt>
    <dgm:pt modelId="{E5D1BAD7-7475-4BBB-8153-D60ED08D4743}" type="pres">
      <dgm:prSet presAssocID="{7C4511DB-8C50-47C6-A20D-281B8CCCBDC0}" presName="vertTwo" presStyleCnt="0"/>
      <dgm:spPr/>
    </dgm:pt>
    <dgm:pt modelId="{DE233ACE-DB6A-488A-8278-716162C2DAC4}" type="pres">
      <dgm:prSet presAssocID="{7C4511DB-8C50-47C6-A20D-281B8CCCBDC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50C1-0DBA-48B9-8E12-0AFC9450004A}" type="pres">
      <dgm:prSet presAssocID="{7C4511DB-8C50-47C6-A20D-281B8CCCBDC0}" presName="horzTwo" presStyleCnt="0"/>
      <dgm:spPr/>
    </dgm:pt>
    <dgm:pt modelId="{9B2075B1-FA56-4A77-B8BC-1AC1F4383385}" type="pres">
      <dgm:prSet presAssocID="{CC42401E-93EA-43B2-932A-0D2DC532D00F}" presName="sibSpaceTwo" presStyleCnt="0"/>
      <dgm:spPr/>
    </dgm:pt>
    <dgm:pt modelId="{69DC6045-248E-42DC-A2E3-9FDE6FFEC9BF}" type="pres">
      <dgm:prSet presAssocID="{50F7B1F8-B570-43AC-89D0-1B8E234E7723}" presName="vertTwo" presStyleCnt="0"/>
      <dgm:spPr/>
    </dgm:pt>
    <dgm:pt modelId="{8EF2329B-F6B9-47CF-B8D9-EEA96ED67E30}" type="pres">
      <dgm:prSet presAssocID="{50F7B1F8-B570-43AC-89D0-1B8E234E7723}" presName="txTwo" presStyleLbl="node2" presStyleIdx="1" presStyleCnt="2" custLinFactNeighborX="-3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9C7257-881F-444C-AFE1-4FFAF6000F63}" type="pres">
      <dgm:prSet presAssocID="{50F7B1F8-B570-43AC-89D0-1B8E234E7723}" presName="horzTwo" presStyleCnt="0"/>
      <dgm:spPr/>
    </dgm:pt>
  </dgm:ptLst>
  <dgm:cxnLst>
    <dgm:cxn modelId="{39CDC3D9-308A-476B-96B1-B4B0C037F4DC}" srcId="{969BF72F-90D2-458B-B01B-7C544718F96E}" destId="{7C4511DB-8C50-47C6-A20D-281B8CCCBDC0}" srcOrd="0" destOrd="0" parTransId="{A7888600-3A2D-42E4-8323-7EC991EE3EEB}" sibTransId="{CC42401E-93EA-43B2-932A-0D2DC532D00F}"/>
    <dgm:cxn modelId="{453F60BA-3057-4E7C-9E60-1F56040284E3}" type="presOf" srcId="{7C4511DB-8C50-47C6-A20D-281B8CCCBDC0}" destId="{DE233ACE-DB6A-488A-8278-716162C2DAC4}" srcOrd="0" destOrd="0" presId="urn:microsoft.com/office/officeart/2005/8/layout/hierarchy4"/>
    <dgm:cxn modelId="{65228CAC-CDA7-4325-890A-09D881CDED36}" type="presOf" srcId="{969BF72F-90D2-458B-B01B-7C544718F96E}" destId="{39AAB28A-1495-47B4-BA31-119CD8F8CEC8}" srcOrd="0" destOrd="0" presId="urn:microsoft.com/office/officeart/2005/8/layout/hierarchy4"/>
    <dgm:cxn modelId="{912F448E-0BF4-424C-AE36-BF3E78D0C2B5}" type="presOf" srcId="{50F7B1F8-B570-43AC-89D0-1B8E234E7723}" destId="{8EF2329B-F6B9-47CF-B8D9-EEA96ED67E30}" srcOrd="0" destOrd="0" presId="urn:microsoft.com/office/officeart/2005/8/layout/hierarchy4"/>
    <dgm:cxn modelId="{AB68CD24-B8A7-45AA-85C5-60AB37712293}" type="presOf" srcId="{4CA73940-5171-425C-9F9F-BAE66ACADE97}" destId="{66E48C95-1905-40D0-BCAA-7585583FCE13}" srcOrd="0" destOrd="0" presId="urn:microsoft.com/office/officeart/2005/8/layout/hierarchy4"/>
    <dgm:cxn modelId="{5BFFFA80-1408-4062-B65C-1CF8327FDF6D}" srcId="{969BF72F-90D2-458B-B01B-7C544718F96E}" destId="{50F7B1F8-B570-43AC-89D0-1B8E234E7723}" srcOrd="1" destOrd="0" parTransId="{4C56A29C-6446-43A4-896B-5AB1DAEC8B53}" sibTransId="{170990D0-05E3-4A0D-B56B-132876BCE925}"/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E2F45F60-D447-4C80-9526-360AF285EDF4}" type="presParOf" srcId="{66E48C95-1905-40D0-BCAA-7585583FCE13}" destId="{8F0CFFCE-5D27-47FA-9932-E520C570A361}" srcOrd="0" destOrd="0" presId="urn:microsoft.com/office/officeart/2005/8/layout/hierarchy4"/>
    <dgm:cxn modelId="{B9CE57DD-C150-4D10-848A-18CC85D7B597}" type="presParOf" srcId="{8F0CFFCE-5D27-47FA-9932-E520C570A361}" destId="{39AAB28A-1495-47B4-BA31-119CD8F8CEC8}" srcOrd="0" destOrd="0" presId="urn:microsoft.com/office/officeart/2005/8/layout/hierarchy4"/>
    <dgm:cxn modelId="{0724B199-1E46-4E4F-A3B7-147CDE9D0CC5}" type="presParOf" srcId="{8F0CFFCE-5D27-47FA-9932-E520C570A361}" destId="{3697526D-300B-406E-97F0-1B006BEB5124}" srcOrd="1" destOrd="0" presId="urn:microsoft.com/office/officeart/2005/8/layout/hierarchy4"/>
    <dgm:cxn modelId="{36ED917A-18EC-414A-9F1E-32434955CAF8}" type="presParOf" srcId="{8F0CFFCE-5D27-47FA-9932-E520C570A361}" destId="{E49D8A82-B1E5-42A5-9BB5-D1DC836D8D19}" srcOrd="2" destOrd="0" presId="urn:microsoft.com/office/officeart/2005/8/layout/hierarchy4"/>
    <dgm:cxn modelId="{1BDFAD56-00C1-4ACF-97F1-26D4FC3C7DE3}" type="presParOf" srcId="{E49D8A82-B1E5-42A5-9BB5-D1DC836D8D19}" destId="{E5D1BAD7-7475-4BBB-8153-D60ED08D4743}" srcOrd="0" destOrd="0" presId="urn:microsoft.com/office/officeart/2005/8/layout/hierarchy4"/>
    <dgm:cxn modelId="{4E013906-47DA-4946-B550-B3D68A400CF6}" type="presParOf" srcId="{E5D1BAD7-7475-4BBB-8153-D60ED08D4743}" destId="{DE233ACE-DB6A-488A-8278-716162C2DAC4}" srcOrd="0" destOrd="0" presId="urn:microsoft.com/office/officeart/2005/8/layout/hierarchy4"/>
    <dgm:cxn modelId="{4C13867E-DF42-4213-B9FE-3068C81C8635}" type="presParOf" srcId="{E5D1BAD7-7475-4BBB-8153-D60ED08D4743}" destId="{815A50C1-0DBA-48B9-8E12-0AFC9450004A}" srcOrd="1" destOrd="0" presId="urn:microsoft.com/office/officeart/2005/8/layout/hierarchy4"/>
    <dgm:cxn modelId="{56B64C67-4A30-4313-A586-8B54E4CC5C87}" type="presParOf" srcId="{E49D8A82-B1E5-42A5-9BB5-D1DC836D8D19}" destId="{9B2075B1-FA56-4A77-B8BC-1AC1F4383385}" srcOrd="1" destOrd="0" presId="urn:microsoft.com/office/officeart/2005/8/layout/hierarchy4"/>
    <dgm:cxn modelId="{4AFB6F28-B6BE-4525-B465-AA8DEB8FAD3E}" type="presParOf" srcId="{E49D8A82-B1E5-42A5-9BB5-D1DC836D8D19}" destId="{69DC6045-248E-42DC-A2E3-9FDE6FFEC9BF}" srcOrd="2" destOrd="0" presId="urn:microsoft.com/office/officeart/2005/8/layout/hierarchy4"/>
    <dgm:cxn modelId="{BEF66B3F-92B1-4DEC-ABB2-001D4C49091E}" type="presParOf" srcId="{69DC6045-248E-42DC-A2E3-9FDE6FFEC9BF}" destId="{8EF2329B-F6B9-47CF-B8D9-EEA96ED67E30}" srcOrd="0" destOrd="0" presId="urn:microsoft.com/office/officeart/2005/8/layout/hierarchy4"/>
    <dgm:cxn modelId="{D512301F-C270-4B6A-8B83-0E54870861C0}" type="presParOf" srcId="{69DC6045-248E-42DC-A2E3-9FDE6FFEC9BF}" destId="{2B9C7257-881F-444C-AFE1-4FFAF6000F63}" srcOrd="1" destOrd="0" presId="urn:microsoft.com/office/officeart/2005/8/layout/hierarchy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Common-jar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Util</a:t>
          </a:r>
          <a:r>
            <a:rPr lang="zh-CN" altLang="en-US" sz="1400" dirty="0" smtClean="0"/>
            <a:t>工具类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zh-CN" altLang="en-US" sz="1400" dirty="0" smtClean="0"/>
            <a:t>短信服务</a:t>
          </a:r>
          <a:r>
            <a:rPr lang="en-US" altLang="zh-CN" sz="1400" dirty="0" smtClean="0"/>
            <a:t>/</a:t>
          </a:r>
          <a:r>
            <a:rPr lang="zh-CN" altLang="en-US" sz="1400" dirty="0" smtClean="0"/>
            <a:t>邮件服务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00000" custLinFactNeighborX="17143" custLinFactNeighborY="3139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EFB7339A-C673-45DC-8B43-4D4DC0335C37}" type="presOf" srcId="{B64542A6-3C63-446B-B693-DEDEFE5A336F}" destId="{651EE81B-C0A0-441E-BA00-C0E476D77E5F}" srcOrd="0" destOrd="0" presId="urn:microsoft.com/office/officeart/2005/8/layout/hList3"/>
    <dgm:cxn modelId="{26E0CBB6-76F8-4016-BC43-02C682BD527C}" type="presOf" srcId="{82A24665-74EA-43A0-BB11-7E1BE5A7427B}" destId="{DF43ED79-1419-4825-A440-AFA56E18E5C0}" srcOrd="0" destOrd="0" presId="urn:microsoft.com/office/officeart/2005/8/layout/hList3"/>
    <dgm:cxn modelId="{CAD05AD8-4E13-4303-94F6-22F072C0E97B}" type="presOf" srcId="{E81E8AEE-A969-45E6-875A-FA48CCA2356C}" destId="{B7B2D078-3755-49AB-9ECF-5A8F9FD8E614}" srcOrd="0" destOrd="0" presId="urn:microsoft.com/office/officeart/2005/8/layout/hList3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8AA4042F-54D2-42A4-B8FD-C57067A08272}" type="presOf" srcId="{6E58CACA-6FD0-4747-BD4E-96ED4E3D59E6}" destId="{39D30FAC-9684-409F-8B86-A6D786CBFFA8}" srcOrd="0" destOrd="0" presId="urn:microsoft.com/office/officeart/2005/8/layout/hList3"/>
    <dgm:cxn modelId="{7BCE1E7B-8A46-41BA-A9E1-17EA474218A5}" type="presParOf" srcId="{39D30FAC-9684-409F-8B86-A6D786CBFFA8}" destId="{651EE81B-C0A0-441E-BA00-C0E476D77E5F}" srcOrd="0" destOrd="0" presId="urn:microsoft.com/office/officeart/2005/8/layout/hList3"/>
    <dgm:cxn modelId="{7524D44D-CBBF-46E2-91F2-58B89CA8775B}" type="presParOf" srcId="{39D30FAC-9684-409F-8B86-A6D786CBFFA8}" destId="{5DDBDAEE-8FB2-40F0-806A-D8DBF2852042}" srcOrd="1" destOrd="0" presId="urn:microsoft.com/office/officeart/2005/8/layout/hList3"/>
    <dgm:cxn modelId="{70BED532-A257-4890-B167-AA746A5ABBC6}" type="presParOf" srcId="{5DDBDAEE-8FB2-40F0-806A-D8DBF2852042}" destId="{DF43ED79-1419-4825-A440-AFA56E18E5C0}" srcOrd="0" destOrd="0" presId="urn:microsoft.com/office/officeart/2005/8/layout/hList3"/>
    <dgm:cxn modelId="{C4E90F63-A58A-4A31-BAC5-6A5D64F4AF29}" type="presParOf" srcId="{5DDBDAEE-8FB2-40F0-806A-D8DBF2852042}" destId="{B7B2D078-3755-49AB-9ECF-5A8F9FD8E614}" srcOrd="1" destOrd="0" presId="urn:microsoft.com/office/officeart/2005/8/layout/hList3"/>
    <dgm:cxn modelId="{FC8E9B0A-5445-4A7B-BBEA-2273CBC8E88C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58CACA-6FD0-4747-BD4E-96ED4E3D59E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4542A6-3C63-446B-B693-DEDEFE5A336F}">
      <dgm:prSet phldrT="[文本]"/>
      <dgm:spPr/>
      <dgm:t>
        <a:bodyPr/>
        <a:lstStyle/>
        <a:p>
          <a:r>
            <a:rPr lang="en-US" altLang="zh-CN" dirty="0" smtClean="0"/>
            <a:t>Core-jar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8B4706DC-FAAE-49FB-89C4-8BA1316A2118}" type="par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421AE77F-E477-49FA-8A20-7C477F6F8F9E}" type="sibTrans" cxnId="{5F9835E2-D32E-431E-B66D-CB6C07B800AE}">
      <dgm:prSet/>
      <dgm:spPr/>
      <dgm:t>
        <a:bodyPr/>
        <a:lstStyle/>
        <a:p>
          <a:endParaRPr lang="zh-CN" altLang="en-US"/>
        </a:p>
      </dgm:t>
    </dgm:pt>
    <dgm:pt modelId="{82A24665-74EA-43A0-BB11-7E1BE5A7427B}">
      <dgm:prSet phldrT="[文本]" custT="1"/>
      <dgm:spPr/>
      <dgm:t>
        <a:bodyPr/>
        <a:lstStyle/>
        <a:p>
          <a:r>
            <a:rPr lang="en-US" altLang="zh-CN" sz="1400" dirty="0" smtClean="0"/>
            <a:t>Entity </a:t>
          </a:r>
          <a:r>
            <a:rPr lang="zh-CN" altLang="en-US" sz="1400" dirty="0" smtClean="0"/>
            <a:t>实体类</a:t>
          </a:r>
          <a:endParaRPr lang="zh-CN" altLang="en-US" sz="1400" dirty="0"/>
        </a:p>
      </dgm:t>
    </dgm:pt>
    <dgm:pt modelId="{FEBD7BBD-56E7-4D10-8974-D5FDF802EEEC}" type="par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42592A2C-7901-4523-98A3-9F3B9555D26D}" type="sibTrans" cxnId="{64B6A269-3B2A-42AB-B9AB-42F6F3C1E0B2}">
      <dgm:prSet/>
      <dgm:spPr/>
      <dgm:t>
        <a:bodyPr/>
        <a:lstStyle/>
        <a:p>
          <a:endParaRPr lang="zh-CN" altLang="en-US"/>
        </a:p>
      </dgm:t>
    </dgm:pt>
    <dgm:pt modelId="{E81E8AEE-A969-45E6-875A-FA48CCA2356C}">
      <dgm:prSet phldrT="[文本]" custT="1"/>
      <dgm:spPr/>
      <dgm:t>
        <a:bodyPr/>
        <a:lstStyle/>
        <a:p>
          <a:r>
            <a:rPr lang="en-US" altLang="zh-CN" sz="1400" dirty="0" smtClean="0"/>
            <a:t>Service</a:t>
          </a:r>
          <a:r>
            <a:rPr lang="zh-CN" altLang="en-US" sz="1400" dirty="0" smtClean="0"/>
            <a:t>接口</a:t>
          </a:r>
        </a:p>
      </dgm:t>
    </dgm:pt>
    <dgm:pt modelId="{0B0AF896-C346-4896-BBFE-388C360070A2}" type="par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585E10BC-DEDA-41D5-901F-8B6080736A38}" type="sibTrans" cxnId="{4F095F9D-7D01-436F-8860-69F9383CFEB7}">
      <dgm:prSet/>
      <dgm:spPr/>
      <dgm:t>
        <a:bodyPr/>
        <a:lstStyle/>
        <a:p>
          <a:endParaRPr lang="zh-CN" altLang="en-US"/>
        </a:p>
      </dgm:t>
    </dgm:pt>
    <dgm:pt modelId="{39D30FAC-9684-409F-8B86-A6D786CBFFA8}" type="pres">
      <dgm:prSet presAssocID="{6E58CACA-6FD0-4747-BD4E-96ED4E3D59E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1EE81B-C0A0-441E-BA00-C0E476D77E5F}" type="pres">
      <dgm:prSet presAssocID="{B64542A6-3C63-446B-B693-DEDEFE5A336F}" presName="roof" presStyleLbl="dkBgShp" presStyleIdx="0" presStyleCnt="2" custLinFactNeighborX="2857"/>
      <dgm:spPr/>
      <dgm:t>
        <a:bodyPr/>
        <a:lstStyle/>
        <a:p>
          <a:endParaRPr lang="zh-CN" altLang="en-US"/>
        </a:p>
      </dgm:t>
    </dgm:pt>
    <dgm:pt modelId="{5DDBDAEE-8FB2-40F0-806A-D8DBF2852042}" type="pres">
      <dgm:prSet presAssocID="{B64542A6-3C63-446B-B693-DEDEFE5A336F}" presName="pillars" presStyleCnt="0"/>
      <dgm:spPr/>
    </dgm:pt>
    <dgm:pt modelId="{DF43ED79-1419-4825-A440-AFA56E18E5C0}" type="pres">
      <dgm:prSet presAssocID="{B64542A6-3C63-446B-B693-DEDEFE5A336F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B2D078-3755-49AB-9ECF-5A8F9FD8E614}" type="pres">
      <dgm:prSet presAssocID="{E81E8AEE-A969-45E6-875A-FA48CCA2356C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0A7ED8-1DC9-4A61-A35D-93209B683991}" type="pres">
      <dgm:prSet presAssocID="{B64542A6-3C63-446B-B693-DEDEFE5A336F}" presName="base" presStyleLbl="dkBgShp" presStyleIdx="1" presStyleCnt="2" custLinFactY="38834" custLinFactNeighborX="-35570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36417EA2-1600-4E2D-BD78-4D6EBCE51B50}" type="presOf" srcId="{6E58CACA-6FD0-4747-BD4E-96ED4E3D59E6}" destId="{39D30FAC-9684-409F-8B86-A6D786CBFFA8}" srcOrd="0" destOrd="0" presId="urn:microsoft.com/office/officeart/2005/8/layout/hList3"/>
    <dgm:cxn modelId="{64B6A269-3B2A-42AB-B9AB-42F6F3C1E0B2}" srcId="{B64542A6-3C63-446B-B693-DEDEFE5A336F}" destId="{82A24665-74EA-43A0-BB11-7E1BE5A7427B}" srcOrd="0" destOrd="0" parTransId="{FEBD7BBD-56E7-4D10-8974-D5FDF802EEEC}" sibTransId="{42592A2C-7901-4523-98A3-9F3B9555D26D}"/>
    <dgm:cxn modelId="{FEEE053A-DC1B-4137-8489-DD7706BF3BE0}" type="presOf" srcId="{E81E8AEE-A969-45E6-875A-FA48CCA2356C}" destId="{B7B2D078-3755-49AB-9ECF-5A8F9FD8E614}" srcOrd="0" destOrd="0" presId="urn:microsoft.com/office/officeart/2005/8/layout/hList3"/>
    <dgm:cxn modelId="{4F095F9D-7D01-436F-8860-69F9383CFEB7}" srcId="{B64542A6-3C63-446B-B693-DEDEFE5A336F}" destId="{E81E8AEE-A969-45E6-875A-FA48CCA2356C}" srcOrd="1" destOrd="0" parTransId="{0B0AF896-C346-4896-BBFE-388C360070A2}" sibTransId="{585E10BC-DEDA-41D5-901F-8B6080736A38}"/>
    <dgm:cxn modelId="{5F9835E2-D32E-431E-B66D-CB6C07B800AE}" srcId="{6E58CACA-6FD0-4747-BD4E-96ED4E3D59E6}" destId="{B64542A6-3C63-446B-B693-DEDEFE5A336F}" srcOrd="0" destOrd="0" parTransId="{8B4706DC-FAAE-49FB-89C4-8BA1316A2118}" sibTransId="{421AE77F-E477-49FA-8A20-7C477F6F8F9E}"/>
    <dgm:cxn modelId="{D2F332C8-DE36-4B99-A2FB-C100E3C1AC93}" type="presOf" srcId="{B64542A6-3C63-446B-B693-DEDEFE5A336F}" destId="{651EE81B-C0A0-441E-BA00-C0E476D77E5F}" srcOrd="0" destOrd="0" presId="urn:microsoft.com/office/officeart/2005/8/layout/hList3"/>
    <dgm:cxn modelId="{1216DBAE-DFE1-4D67-B77A-80AED3194FDC}" type="presOf" srcId="{82A24665-74EA-43A0-BB11-7E1BE5A7427B}" destId="{DF43ED79-1419-4825-A440-AFA56E18E5C0}" srcOrd="0" destOrd="0" presId="urn:microsoft.com/office/officeart/2005/8/layout/hList3"/>
    <dgm:cxn modelId="{23E93F7F-E973-4CB5-9C54-0C8A69F1A083}" type="presParOf" srcId="{39D30FAC-9684-409F-8B86-A6D786CBFFA8}" destId="{651EE81B-C0A0-441E-BA00-C0E476D77E5F}" srcOrd="0" destOrd="0" presId="urn:microsoft.com/office/officeart/2005/8/layout/hList3"/>
    <dgm:cxn modelId="{00F03FD6-49E7-4824-97AB-D00674CBE789}" type="presParOf" srcId="{39D30FAC-9684-409F-8B86-A6D786CBFFA8}" destId="{5DDBDAEE-8FB2-40F0-806A-D8DBF2852042}" srcOrd="1" destOrd="0" presId="urn:microsoft.com/office/officeart/2005/8/layout/hList3"/>
    <dgm:cxn modelId="{B6629047-EE26-4E46-9682-2734FEC3F824}" type="presParOf" srcId="{5DDBDAEE-8FB2-40F0-806A-D8DBF2852042}" destId="{DF43ED79-1419-4825-A440-AFA56E18E5C0}" srcOrd="0" destOrd="0" presId="urn:microsoft.com/office/officeart/2005/8/layout/hList3"/>
    <dgm:cxn modelId="{4B31758A-5F40-45F5-9DC9-9750285EF90D}" type="presParOf" srcId="{5DDBDAEE-8FB2-40F0-806A-D8DBF2852042}" destId="{B7B2D078-3755-49AB-9ECF-5A8F9FD8E614}" srcOrd="1" destOrd="0" presId="urn:microsoft.com/office/officeart/2005/8/layout/hList3"/>
    <dgm:cxn modelId="{BC17F9FC-F37F-4C50-B2B7-30F18D8F6E7D}" type="presParOf" srcId="{39D30FAC-9684-409F-8B86-A6D786CBFFA8}" destId="{130A7ED8-1DC9-4A61-A35D-93209B683991}" srcOrd="2" destOrd="0" presId="urn:microsoft.com/office/officeart/2005/8/layout/h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A73940-5171-425C-9F9F-BAE66ACADE97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BF72F-90D2-458B-B01B-7C544718F96E}">
      <dgm:prSet phldrT="[文本]"/>
      <dgm:spPr/>
      <dgm:t>
        <a:bodyPr/>
        <a:lstStyle/>
        <a:p>
          <a:r>
            <a:rPr lang="en-US" altLang="zh-CN" dirty="0" smtClean="0"/>
            <a:t>MQTT</a:t>
          </a:r>
          <a:r>
            <a:rPr lang="zh-CN" altLang="en-US" dirty="0" smtClean="0"/>
            <a:t>服务</a:t>
          </a:r>
          <a:endParaRPr lang="zh-CN" altLang="en-US" dirty="0"/>
        </a:p>
      </dgm:t>
    </dgm:pt>
    <dgm:pt modelId="{04529932-2A0C-44B8-A266-EA9D145CFBD6}" type="par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B76E2A92-9AC3-4B7B-A57B-97D0A84037EC}" type="sibTrans" cxnId="{83E34D34-9416-4C3E-A9FC-DC3161BCA8B3}">
      <dgm:prSet/>
      <dgm:spPr/>
      <dgm:t>
        <a:bodyPr/>
        <a:lstStyle/>
        <a:p>
          <a:endParaRPr lang="zh-CN" altLang="en-US"/>
        </a:p>
      </dgm:t>
    </dgm:pt>
    <dgm:pt modelId="{66E48C95-1905-40D0-BCAA-7585583FCE13}" type="pres">
      <dgm:prSet presAssocID="{4CA73940-5171-425C-9F9F-BAE66ACADE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F0CFFCE-5D27-47FA-9932-E520C570A361}" type="pres">
      <dgm:prSet presAssocID="{969BF72F-90D2-458B-B01B-7C544718F96E}" presName="vertOne" presStyleCnt="0"/>
      <dgm:spPr/>
    </dgm:pt>
    <dgm:pt modelId="{39AAB28A-1495-47B4-BA31-119CD8F8CEC8}" type="pres">
      <dgm:prSet presAssocID="{969BF72F-90D2-458B-B01B-7C544718F96E}" presName="txOne" presStyleLbl="node0" presStyleIdx="0" presStyleCnt="1" custLinFactNeighborX="-100000" custLinFactNeighborY="75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9D8A82-B1E5-42A5-9BB5-D1DC836D8D19}" type="pres">
      <dgm:prSet presAssocID="{969BF72F-90D2-458B-B01B-7C544718F96E}" presName="horzOne" presStyleCnt="0"/>
      <dgm:spPr/>
    </dgm:pt>
  </dgm:ptLst>
  <dgm:cxnLst>
    <dgm:cxn modelId="{83E34D34-9416-4C3E-A9FC-DC3161BCA8B3}" srcId="{4CA73940-5171-425C-9F9F-BAE66ACADE97}" destId="{969BF72F-90D2-458B-B01B-7C544718F96E}" srcOrd="0" destOrd="0" parTransId="{04529932-2A0C-44B8-A266-EA9D145CFBD6}" sibTransId="{B76E2A92-9AC3-4B7B-A57B-97D0A84037EC}"/>
    <dgm:cxn modelId="{4CCCD0E8-7BFA-4450-81AF-1DAE901EFDEC}" type="presOf" srcId="{4CA73940-5171-425C-9F9F-BAE66ACADE97}" destId="{66E48C95-1905-40D0-BCAA-7585583FCE13}" srcOrd="0" destOrd="0" presId="urn:microsoft.com/office/officeart/2005/8/layout/hierarchy4"/>
    <dgm:cxn modelId="{74D5B6FD-094C-4BFB-91A1-E8FEE3BC1774}" type="presOf" srcId="{969BF72F-90D2-458B-B01B-7C544718F96E}" destId="{39AAB28A-1495-47B4-BA31-119CD8F8CEC8}" srcOrd="0" destOrd="0" presId="urn:microsoft.com/office/officeart/2005/8/layout/hierarchy4"/>
    <dgm:cxn modelId="{B96F9DBD-0925-4E61-8A80-45FD0D0155AA}" type="presParOf" srcId="{66E48C95-1905-40D0-BCAA-7585583FCE13}" destId="{8F0CFFCE-5D27-47FA-9932-E520C570A361}" srcOrd="0" destOrd="0" presId="urn:microsoft.com/office/officeart/2005/8/layout/hierarchy4"/>
    <dgm:cxn modelId="{792F0BB3-DDD8-4E3C-B994-805B907402DA}" type="presParOf" srcId="{8F0CFFCE-5D27-47FA-9932-E520C570A361}" destId="{39AAB28A-1495-47B4-BA31-119CD8F8CEC8}" srcOrd="0" destOrd="0" presId="urn:microsoft.com/office/officeart/2005/8/layout/hierarchy4"/>
    <dgm:cxn modelId="{E776A2D5-96F7-439B-90D2-3F39809B4C0F}" type="presParOf" srcId="{8F0CFFCE-5D27-47FA-9932-E520C570A361}" destId="{E49D8A82-B1E5-42A5-9BB5-D1DC836D8D19}" srcOrd="1" destOrd="0" presId="urn:microsoft.com/office/officeart/2005/8/layout/hierarchy4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en-US" altLang="zh-CN" dirty="0" smtClean="0"/>
            <a:t>Web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r>
            <a:rPr lang="en-US" altLang="zh-CN" sz="2400" dirty="0" smtClean="0"/>
            <a:t>Controller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12A232E3-77D7-4FD8-B145-D3EE3534C59B}">
      <dgm:prSet phldrT="[文本]" custT="1"/>
      <dgm:spPr/>
      <dgm:t>
        <a:bodyPr/>
        <a:lstStyle/>
        <a:p>
          <a:r>
            <a:rPr lang="en-US" altLang="en-US" sz="2400" dirty="0" smtClean="0"/>
            <a:t>interceptor</a:t>
          </a:r>
          <a:endParaRPr lang="zh-CN" altLang="en-US" sz="2400" dirty="0"/>
        </a:p>
      </dgm:t>
    </dgm:pt>
    <dgm:pt modelId="{6B1BDF69-01FF-4324-90BA-D0404A01D10A}" type="parTrans" cxnId="{E83A50CA-A5FA-4F9C-9F0C-A07EB1311A52}">
      <dgm:prSet/>
      <dgm:spPr/>
      <dgm:t>
        <a:bodyPr/>
        <a:lstStyle/>
        <a:p>
          <a:endParaRPr lang="zh-CN" altLang="en-US"/>
        </a:p>
      </dgm:t>
    </dgm:pt>
    <dgm:pt modelId="{02AA2AE6-0274-4B9B-8BF3-BC33C63C6F48}" type="sibTrans" cxnId="{E83A50CA-A5FA-4F9C-9F0C-A07EB1311A52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APP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A074B3B8-4FAD-4EEA-9F01-38A1D75D1D15}">
      <dgm:prSet phldrT="[文本]"/>
      <dgm:spPr/>
      <dgm:t>
        <a:bodyPr/>
        <a:lstStyle/>
        <a:p>
          <a:r>
            <a:rPr lang="en-US" altLang="zh-CN" dirty="0" smtClean="0"/>
            <a:t>logger.aspect</a:t>
          </a:r>
          <a:endParaRPr lang="zh-CN" altLang="en-US" dirty="0"/>
        </a:p>
      </dgm:t>
    </dgm:pt>
    <dgm:pt modelId="{8662C179-E9F4-47A8-B341-A5232A257633}" type="parTrans" cxnId="{2C8C2F7B-B2CF-4D95-AF49-7B9FCEE9BAB9}">
      <dgm:prSet/>
      <dgm:spPr/>
      <dgm:t>
        <a:bodyPr/>
        <a:lstStyle/>
        <a:p>
          <a:endParaRPr lang="zh-CN" altLang="en-US"/>
        </a:p>
      </dgm:t>
    </dgm:pt>
    <dgm:pt modelId="{6E300998-19BB-4422-932B-42A34DBBC3E3}" type="sibTrans" cxnId="{2C8C2F7B-B2CF-4D95-AF49-7B9FCEE9BAB9}">
      <dgm:prSet/>
      <dgm:spPr/>
      <dgm:t>
        <a:bodyPr/>
        <a:lstStyle/>
        <a:p>
          <a:endParaRPr lang="zh-CN" altLang="en-US"/>
        </a:p>
      </dgm:t>
    </dgm:pt>
    <dgm:pt modelId="{578AEF71-082F-4475-8460-53687FFDFC93}">
      <dgm:prSet phldrT="[文本]"/>
      <dgm:spPr/>
      <dgm:t>
        <a:bodyPr/>
        <a:lstStyle/>
        <a:p>
          <a:r>
            <a:rPr lang="en-US" altLang="zh-CN" dirty="0" smtClean="0"/>
            <a:t>Timer</a:t>
          </a:r>
        </a:p>
      </dgm:t>
    </dgm:pt>
    <dgm:pt modelId="{DDE16474-E9F9-4376-9632-D39580846647}" type="par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B8B45137-E329-44AA-9B48-B78EA36E4A0A}" type="sibTrans" cxnId="{E3B10952-10B5-4C83-BD66-A0DBC779C94D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167741" custScaleY="65427" custLinFactNeighborX="-62502" custLinFactNeighborY="7314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5" custScaleX="137269" custScaleY="79068" custLinFactNeighborX="-59376" custLinFactNeighborY="8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91C58-4BF9-48C9-A545-0C702027A3E2}" type="pres">
      <dgm:prSet presAssocID="{F8C126BB-DBB2-44ED-B4B5-76F791FFFBC0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1" presStyleCnt="5" custScaleX="136899" custScaleY="78558" custLinFactNeighborX="-59376" custLinFactNeighborY="-67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35F9A-9954-4AFA-8AE0-134945A0D5C2}" type="pres">
      <dgm:prSet presAssocID="{6B1BDF69-01FF-4324-90BA-D0404A01D10A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DA58FC6F-C2E4-487A-8E8B-B8517C250ACA}" type="pres">
      <dgm:prSet presAssocID="{12A232E3-77D7-4FD8-B145-D3EE3534C59B}" presName="childText" presStyleLbl="bgAcc1" presStyleIdx="2" presStyleCnt="5" custScaleX="139908" custLinFactNeighborX="-61617" custLinFactNeighborY="-222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A804D3-BA88-4576-97D8-A0EB10D331CE}" type="pres">
      <dgm:prSet presAssocID="{8662C179-E9F4-47A8-B341-A5232A257633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B4AB4943-A990-4135-850B-F233733AE8FD}" type="pres">
      <dgm:prSet presAssocID="{A074B3B8-4FAD-4EEA-9F01-38A1D75D1D15}" presName="childText" presStyleLbl="bgAcc1" presStyleIdx="3" presStyleCnt="5" custScaleX="136899" custScaleY="78558" custLinFactNeighborX="-62914" custLinFactNeighborY="-313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85E0E-B057-45DC-A611-191B0DF3A593}" type="pres">
      <dgm:prSet presAssocID="{DDE16474-E9F9-4376-9632-D39580846647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3880B560-2E9D-47E2-A791-2C775C464B64}" type="pres">
      <dgm:prSet presAssocID="{578AEF71-082F-4475-8460-53687FFDFC93}" presName="childText" presStyleLbl="bgAcc1" presStyleIdx="4" presStyleCnt="5" custScaleX="136899" custScaleY="78558" custLinFactNeighborX="-62914" custLinFactNeighborY="-313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5BED13-68B9-4E58-BCDC-98BBFB8B1600}" type="presOf" srcId="{6B1BDF69-01FF-4324-90BA-D0404A01D10A}" destId="{57835F9A-9954-4AFA-8AE0-134945A0D5C2}" srcOrd="0" destOrd="0" presId="urn:microsoft.com/office/officeart/2005/8/layout/hierarchy3"/>
    <dgm:cxn modelId="{6F0CDDBB-FE33-4423-9289-5CCE37475962}" type="presOf" srcId="{1B797C00-C23A-4231-9652-1529AA9C1890}" destId="{8EC5A738-D80B-45E2-A4F7-DB520DCD7332}" srcOrd="0" destOrd="0" presId="urn:microsoft.com/office/officeart/2005/8/layout/hierarchy3"/>
    <dgm:cxn modelId="{21208CF6-E9A8-45B8-A6D2-E57193F14329}" type="presOf" srcId="{8662C179-E9F4-47A8-B341-A5232A257633}" destId="{A0A804D3-BA88-4576-97D8-A0EB10D331CE}" srcOrd="0" destOrd="0" presId="urn:microsoft.com/office/officeart/2005/8/layout/hierarchy3"/>
    <dgm:cxn modelId="{2C8C2F7B-B2CF-4D95-AF49-7B9FCEE9BAB9}" srcId="{6FBEC2B4-6303-4303-85FE-587B24F5ED60}" destId="{A074B3B8-4FAD-4EEA-9F01-38A1D75D1D15}" srcOrd="3" destOrd="0" parTransId="{8662C179-E9F4-47A8-B341-A5232A257633}" sibTransId="{6E300998-19BB-4422-932B-42A34DBBC3E3}"/>
    <dgm:cxn modelId="{62C2C78B-DFE0-44D4-AC92-F74039C387E3}" type="presOf" srcId="{F8C126BB-DBB2-44ED-B4B5-76F791FFFBC0}" destId="{95491C58-4BF9-48C9-A545-0C702027A3E2}" srcOrd="0" destOrd="0" presId="urn:microsoft.com/office/officeart/2005/8/layout/hierarchy3"/>
    <dgm:cxn modelId="{ECD97AD8-089C-4133-B3BE-106CBA26042C}" type="presOf" srcId="{4B06E959-E941-4CD0-A702-1A2B5F9F9127}" destId="{3925CDEF-3AC2-40FD-8E27-D0043CF9A45F}" srcOrd="0" destOrd="0" presId="urn:microsoft.com/office/officeart/2005/8/layout/hierarchy3"/>
    <dgm:cxn modelId="{F5911FE5-3BA4-4EB7-A62D-38A6C8C68EB9}" type="presOf" srcId="{6FBEC2B4-6303-4303-85FE-587B24F5ED60}" destId="{5234600B-93FA-4CFA-B886-81FE34D22F89}" srcOrd="0" destOrd="0" presId="urn:microsoft.com/office/officeart/2005/8/layout/hierarchy3"/>
    <dgm:cxn modelId="{FA4A0F99-D35D-4800-8BE7-4D08DB28605F}" type="presOf" srcId="{5062FBF3-2BD1-424A-A51B-7965DB7A2959}" destId="{7C6AFF28-A193-4E00-B6BA-58D47ADB6BDF}" srcOrd="0" destOrd="0" presId="urn:microsoft.com/office/officeart/2005/8/layout/hierarchy3"/>
    <dgm:cxn modelId="{E83A50CA-A5FA-4F9C-9F0C-A07EB1311A52}" srcId="{6FBEC2B4-6303-4303-85FE-587B24F5ED60}" destId="{12A232E3-77D7-4FD8-B145-D3EE3534C59B}" srcOrd="2" destOrd="0" parTransId="{6B1BDF69-01FF-4324-90BA-D0404A01D10A}" sibTransId="{02AA2AE6-0274-4B9B-8BF3-BC33C63C6F48}"/>
    <dgm:cxn modelId="{B425DA73-34B2-4039-A71A-A4F62BEB4162}" type="presOf" srcId="{A074B3B8-4FAD-4EEA-9F01-38A1D75D1D15}" destId="{B4AB4943-A990-4135-850B-F233733AE8FD}" srcOrd="0" destOrd="0" presId="urn:microsoft.com/office/officeart/2005/8/layout/hierarchy3"/>
    <dgm:cxn modelId="{E3B10952-10B5-4C83-BD66-A0DBC779C94D}" srcId="{6FBEC2B4-6303-4303-85FE-587B24F5ED60}" destId="{578AEF71-082F-4475-8460-53687FFDFC93}" srcOrd="4" destOrd="0" parTransId="{DDE16474-E9F9-4376-9632-D39580846647}" sibTransId="{B8B45137-E329-44AA-9B48-B78EA36E4A0A}"/>
    <dgm:cxn modelId="{C64E2AF0-01FE-4A00-A165-00AEFA8EA60A}" type="presOf" srcId="{12A232E3-77D7-4FD8-B145-D3EE3534C59B}" destId="{DA58FC6F-C2E4-487A-8E8B-B8517C250ACA}" srcOrd="0" destOrd="0" presId="urn:microsoft.com/office/officeart/2005/8/layout/hierarchy3"/>
    <dgm:cxn modelId="{8DF36BEF-E90F-4371-A0F1-279F71467831}" type="presOf" srcId="{578AEF71-082F-4475-8460-53687FFDFC93}" destId="{3880B560-2E9D-47E2-A791-2C775C464B64}" srcOrd="0" destOrd="0" presId="urn:microsoft.com/office/officeart/2005/8/layout/hierarchy3"/>
    <dgm:cxn modelId="{19CC301B-7944-4FCB-8E07-3416C23F2F3D}" srcId="{6FBEC2B4-6303-4303-85FE-587B24F5ED60}" destId="{1B797C00-C23A-4231-9652-1529AA9C1890}" srcOrd="1" destOrd="0" parTransId="{F8C126BB-DBB2-44ED-B4B5-76F791FFFBC0}" sibTransId="{F418084E-A455-4C41-B0AE-0CA80F3C4B49}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DC1FCBC4-C420-42CA-B54E-9220C2A7E316}" type="presOf" srcId="{7877B348-ECB8-43D2-9106-BD137E87C76C}" destId="{F93133E2-600D-4A0C-BCCB-D68D966EF58F}" srcOrd="0" destOrd="0" presId="urn:microsoft.com/office/officeart/2005/8/layout/hierarchy3"/>
    <dgm:cxn modelId="{AB2EEB19-94F0-41B4-8E9B-0DF30C305CD8}" type="presOf" srcId="{DDE16474-E9F9-4376-9632-D39580846647}" destId="{A1C85E0E-B057-45DC-A611-191B0DF3A593}" srcOrd="0" destOrd="0" presId="urn:microsoft.com/office/officeart/2005/8/layout/hierarchy3"/>
    <dgm:cxn modelId="{6665C56D-20CA-4334-86FB-3AD646E5802A}" type="presOf" srcId="{6FBEC2B4-6303-4303-85FE-587B24F5ED60}" destId="{A2CF0679-4D50-4D6F-9CA1-AE69EA2D97E3}" srcOrd="1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B9D0D9B8-5AE2-43ED-BB8B-DB31A1745820}" type="presParOf" srcId="{3925CDEF-3AC2-40FD-8E27-D0043CF9A45F}" destId="{FD998D17-DFC2-4E31-9034-E3E0FA8B59FB}" srcOrd="0" destOrd="0" presId="urn:microsoft.com/office/officeart/2005/8/layout/hierarchy3"/>
    <dgm:cxn modelId="{CB84A7FA-5052-40A8-876F-F69AC53445FA}" type="presParOf" srcId="{FD998D17-DFC2-4E31-9034-E3E0FA8B59FB}" destId="{B6C3951A-DF6D-47A9-BB12-D587F62F6B70}" srcOrd="0" destOrd="0" presId="urn:microsoft.com/office/officeart/2005/8/layout/hierarchy3"/>
    <dgm:cxn modelId="{983465AF-748F-423A-90CE-A03D286BB1A4}" type="presParOf" srcId="{B6C3951A-DF6D-47A9-BB12-D587F62F6B70}" destId="{5234600B-93FA-4CFA-B886-81FE34D22F89}" srcOrd="0" destOrd="0" presId="urn:microsoft.com/office/officeart/2005/8/layout/hierarchy3"/>
    <dgm:cxn modelId="{8B52AC6D-0F64-4680-B239-E0B9871AFB4D}" type="presParOf" srcId="{B6C3951A-DF6D-47A9-BB12-D587F62F6B70}" destId="{A2CF0679-4D50-4D6F-9CA1-AE69EA2D97E3}" srcOrd="1" destOrd="0" presId="urn:microsoft.com/office/officeart/2005/8/layout/hierarchy3"/>
    <dgm:cxn modelId="{B2FA4A93-0DC9-42D3-AAD6-51B5D5D93BB6}" type="presParOf" srcId="{FD998D17-DFC2-4E31-9034-E3E0FA8B59FB}" destId="{EC12FB3C-B100-425F-8868-BA1E7363267B}" srcOrd="1" destOrd="0" presId="urn:microsoft.com/office/officeart/2005/8/layout/hierarchy3"/>
    <dgm:cxn modelId="{4217365C-ED0C-43A7-8DBA-6670F3F6DFCB}" type="presParOf" srcId="{EC12FB3C-B100-425F-8868-BA1E7363267B}" destId="{F93133E2-600D-4A0C-BCCB-D68D966EF58F}" srcOrd="0" destOrd="0" presId="urn:microsoft.com/office/officeart/2005/8/layout/hierarchy3"/>
    <dgm:cxn modelId="{0703BA7D-1FC3-4530-B05C-8B68B2C84008}" type="presParOf" srcId="{EC12FB3C-B100-425F-8868-BA1E7363267B}" destId="{7C6AFF28-A193-4E00-B6BA-58D47ADB6BDF}" srcOrd="1" destOrd="0" presId="urn:microsoft.com/office/officeart/2005/8/layout/hierarchy3"/>
    <dgm:cxn modelId="{86A66793-4BF3-432B-8A40-3A6F73E80491}" type="presParOf" srcId="{EC12FB3C-B100-425F-8868-BA1E7363267B}" destId="{95491C58-4BF9-48C9-A545-0C702027A3E2}" srcOrd="2" destOrd="0" presId="urn:microsoft.com/office/officeart/2005/8/layout/hierarchy3"/>
    <dgm:cxn modelId="{04B61881-3083-4406-8C7F-A7F9780A71DA}" type="presParOf" srcId="{EC12FB3C-B100-425F-8868-BA1E7363267B}" destId="{8EC5A738-D80B-45E2-A4F7-DB520DCD7332}" srcOrd="3" destOrd="0" presId="urn:microsoft.com/office/officeart/2005/8/layout/hierarchy3"/>
    <dgm:cxn modelId="{41F87137-755D-438C-B030-0C8A2A15101F}" type="presParOf" srcId="{EC12FB3C-B100-425F-8868-BA1E7363267B}" destId="{57835F9A-9954-4AFA-8AE0-134945A0D5C2}" srcOrd="4" destOrd="0" presId="urn:microsoft.com/office/officeart/2005/8/layout/hierarchy3"/>
    <dgm:cxn modelId="{A12F2E97-63AA-4759-89EB-5C25782DE7F8}" type="presParOf" srcId="{EC12FB3C-B100-425F-8868-BA1E7363267B}" destId="{DA58FC6F-C2E4-487A-8E8B-B8517C250ACA}" srcOrd="5" destOrd="0" presId="urn:microsoft.com/office/officeart/2005/8/layout/hierarchy3"/>
    <dgm:cxn modelId="{6D42DDC5-6224-4BA7-B35C-B96A247E9101}" type="presParOf" srcId="{EC12FB3C-B100-425F-8868-BA1E7363267B}" destId="{A0A804D3-BA88-4576-97D8-A0EB10D331CE}" srcOrd="6" destOrd="0" presId="urn:microsoft.com/office/officeart/2005/8/layout/hierarchy3"/>
    <dgm:cxn modelId="{5E7E7352-AEDE-4894-9A9D-BEE4D0902311}" type="presParOf" srcId="{EC12FB3C-B100-425F-8868-BA1E7363267B}" destId="{B4AB4943-A990-4135-850B-F233733AE8FD}" srcOrd="7" destOrd="0" presId="urn:microsoft.com/office/officeart/2005/8/layout/hierarchy3"/>
    <dgm:cxn modelId="{7D71AD20-813D-42DA-B81E-34784F7E70D8}" type="presParOf" srcId="{EC12FB3C-B100-425F-8868-BA1E7363267B}" destId="{A1C85E0E-B057-45DC-A611-191B0DF3A593}" srcOrd="8" destOrd="0" presId="urn:microsoft.com/office/officeart/2005/8/layout/hierarchy3"/>
    <dgm:cxn modelId="{6EBAAFBC-DF97-4E8C-B0CF-28D79BDD6912}" type="presParOf" srcId="{EC12FB3C-B100-425F-8868-BA1E7363267B}" destId="{3880B560-2E9D-47E2-A791-2C775C464B64}" srcOrd="9" destOrd="0" presId="urn:microsoft.com/office/officeart/2005/8/layout/hierarchy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b="1" dirty="0" smtClean="0"/>
            <a:t>主要业务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5062FBF3-2BD1-424A-A51B-7965DB7A2959}">
      <dgm:prSet phldrT="[文本]" custT="1"/>
      <dgm:spPr/>
      <dgm:t>
        <a:bodyPr/>
        <a:lstStyle/>
        <a:p>
          <a:r>
            <a:rPr lang="en-US" altLang="zh-CN" sz="2400" dirty="0" smtClean="0"/>
            <a:t>Cinterface</a:t>
          </a:r>
        </a:p>
      </dgm:t>
    </dgm:pt>
    <dgm:pt modelId="{7877B348-ECB8-43D2-9106-BD137E87C76C}" type="par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F93C59A9-5240-461C-8FBF-8A9BBCA0FC9A}" type="sibTrans" cxnId="{0E83ED4F-2A15-4182-95A8-0F96B4A0734A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F93133E2-600D-4A0C-BCCB-D68D966EF58F}" type="pres">
      <dgm:prSet presAssocID="{7877B348-ECB8-43D2-9106-BD137E87C76C}" presName="Name13" presStyleLbl="parChTrans1D2" presStyleIdx="0" presStyleCnt="3"/>
      <dgm:spPr/>
      <dgm:t>
        <a:bodyPr/>
        <a:lstStyle/>
        <a:p>
          <a:endParaRPr lang="zh-CN" altLang="en-US"/>
        </a:p>
      </dgm:t>
    </dgm:pt>
    <dgm:pt modelId="{7C6AFF28-A193-4E00-B6BA-58D47ADB6BDF}" type="pres">
      <dgm:prSet presAssocID="{5062FBF3-2BD1-424A-A51B-7965DB7A2959}" presName="childText" presStyleLbl="bgAcc1" presStyleIdx="0" presStyleCnt="3" custScaleX="53206" custScaleY="26704" custLinFactNeighborX="12104" custLinFactNeighborY="-16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491C58-4BF9-48C9-A545-0C702027A3E2}" type="pres">
      <dgm:prSet presAssocID="{F8C126BB-DBB2-44ED-B4B5-76F791FFFBC0}" presName="Name13" presStyleLbl="parChTrans1D2" presStyleIdx="1" presStyleCnt="3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1" presStyleCnt="3" custScaleX="55382" custScaleY="30954" custLinFactNeighborX="12213" custLinFactNeighborY="-33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2" presStyleCnt="3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2" presStyleCnt="3" custScaleX="55382" custScaleY="30954" custLinFactNeighborX="12213" custLinFactNeighborY="-490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13C6FA-12F3-4648-B3BD-02E67AF87D42}" type="presOf" srcId="{6FBEC2B4-6303-4303-85FE-587B24F5ED60}" destId="{A2CF0679-4D50-4D6F-9CA1-AE69EA2D97E3}" srcOrd="1" destOrd="0" presId="urn:microsoft.com/office/officeart/2005/8/layout/hierarchy3"/>
    <dgm:cxn modelId="{C9D0C727-4262-4D75-85D6-3DC990040778}" type="presOf" srcId="{D8552454-1A6D-4A32-8E18-FFD977F52A0A}" destId="{03DB8CDF-AE66-401E-BC95-6CDE10AAA102}" srcOrd="0" destOrd="0" presId="urn:microsoft.com/office/officeart/2005/8/layout/hierarchy3"/>
    <dgm:cxn modelId="{0E83ED4F-2A15-4182-95A8-0F96B4A0734A}" srcId="{6FBEC2B4-6303-4303-85FE-587B24F5ED60}" destId="{5062FBF3-2BD1-424A-A51B-7965DB7A2959}" srcOrd="0" destOrd="0" parTransId="{7877B348-ECB8-43D2-9106-BD137E87C76C}" sibTransId="{F93C59A9-5240-461C-8FBF-8A9BBCA0FC9A}"/>
    <dgm:cxn modelId="{8F48995D-8407-425F-816D-102BA8ABD42D}" type="presOf" srcId="{5062FBF3-2BD1-424A-A51B-7965DB7A2959}" destId="{7C6AFF28-A193-4E00-B6BA-58D47ADB6BDF}" srcOrd="0" destOrd="0" presId="urn:microsoft.com/office/officeart/2005/8/layout/hierarchy3"/>
    <dgm:cxn modelId="{9CFA984B-C7E9-4D57-B34D-C2767D1CA1B1}" type="presOf" srcId="{4B06E959-E941-4CD0-A702-1A2B5F9F9127}" destId="{3925CDEF-3AC2-40FD-8E27-D0043CF9A45F}" srcOrd="0" destOrd="0" presId="urn:microsoft.com/office/officeart/2005/8/layout/hierarchy3"/>
    <dgm:cxn modelId="{AD64DCEE-E2EC-44B4-80E7-EF0B8D9FD822}" type="presOf" srcId="{7877B348-ECB8-43D2-9106-BD137E87C76C}" destId="{F93133E2-600D-4A0C-BCCB-D68D966EF58F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07C610F7-F1ED-4BCB-82FF-CE950EC2BF26}" type="presOf" srcId="{1B797C00-C23A-4231-9652-1529AA9C1890}" destId="{8EC5A738-D80B-45E2-A4F7-DB520DCD7332}" srcOrd="0" destOrd="0" presId="urn:microsoft.com/office/officeart/2005/8/layout/hierarchy3"/>
    <dgm:cxn modelId="{50BCB310-5C79-48FE-A681-6CE9F92BE94F}" srcId="{6FBEC2B4-6303-4303-85FE-587B24F5ED60}" destId="{D1FA7091-91A5-42EF-8598-79BA62096456}" srcOrd="2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1" destOrd="0" parTransId="{F8C126BB-DBB2-44ED-B4B5-76F791FFFBC0}" sibTransId="{F418084E-A455-4C41-B0AE-0CA80F3C4B49}"/>
    <dgm:cxn modelId="{18C3E957-DF27-4A18-A49A-1C31E0756685}" type="presOf" srcId="{6FBEC2B4-6303-4303-85FE-587B24F5ED60}" destId="{5234600B-93FA-4CFA-B886-81FE34D22F89}" srcOrd="0" destOrd="0" presId="urn:microsoft.com/office/officeart/2005/8/layout/hierarchy3"/>
    <dgm:cxn modelId="{E74E04DB-E60D-4EAD-970D-DEFC2AC31B85}" type="presOf" srcId="{F8C126BB-DBB2-44ED-B4B5-76F791FFFBC0}" destId="{95491C58-4BF9-48C9-A545-0C702027A3E2}" srcOrd="0" destOrd="0" presId="urn:microsoft.com/office/officeart/2005/8/layout/hierarchy3"/>
    <dgm:cxn modelId="{3E77DD11-1D61-49B2-AD21-A36CF4A3573D}" type="presOf" srcId="{D1FA7091-91A5-42EF-8598-79BA62096456}" destId="{09967A89-2B41-43D1-8921-5672CD64FD2E}" srcOrd="0" destOrd="0" presId="urn:microsoft.com/office/officeart/2005/8/layout/hierarchy3"/>
    <dgm:cxn modelId="{0E74168B-1689-40C3-AEF0-B68C5076E562}" type="presParOf" srcId="{3925CDEF-3AC2-40FD-8E27-D0043CF9A45F}" destId="{FD998D17-DFC2-4E31-9034-E3E0FA8B59FB}" srcOrd="0" destOrd="0" presId="urn:microsoft.com/office/officeart/2005/8/layout/hierarchy3"/>
    <dgm:cxn modelId="{52AF8B93-B69F-4DBE-A1DA-68F509B766E9}" type="presParOf" srcId="{FD998D17-DFC2-4E31-9034-E3E0FA8B59FB}" destId="{B6C3951A-DF6D-47A9-BB12-D587F62F6B70}" srcOrd="0" destOrd="0" presId="urn:microsoft.com/office/officeart/2005/8/layout/hierarchy3"/>
    <dgm:cxn modelId="{8E254D77-A0D9-483D-B138-AA80D8D38106}" type="presParOf" srcId="{B6C3951A-DF6D-47A9-BB12-D587F62F6B70}" destId="{5234600B-93FA-4CFA-B886-81FE34D22F89}" srcOrd="0" destOrd="0" presId="urn:microsoft.com/office/officeart/2005/8/layout/hierarchy3"/>
    <dgm:cxn modelId="{6F51AD73-A41B-400D-AE28-0FB226739D21}" type="presParOf" srcId="{B6C3951A-DF6D-47A9-BB12-D587F62F6B70}" destId="{A2CF0679-4D50-4D6F-9CA1-AE69EA2D97E3}" srcOrd="1" destOrd="0" presId="urn:microsoft.com/office/officeart/2005/8/layout/hierarchy3"/>
    <dgm:cxn modelId="{684E0F6F-B55D-490E-8D9B-0E3A4DCED43B}" type="presParOf" srcId="{FD998D17-DFC2-4E31-9034-E3E0FA8B59FB}" destId="{EC12FB3C-B100-425F-8868-BA1E7363267B}" srcOrd="1" destOrd="0" presId="urn:microsoft.com/office/officeart/2005/8/layout/hierarchy3"/>
    <dgm:cxn modelId="{71E2BCD5-C5F1-4D36-B05D-64BE14F3ED2E}" type="presParOf" srcId="{EC12FB3C-B100-425F-8868-BA1E7363267B}" destId="{F93133E2-600D-4A0C-BCCB-D68D966EF58F}" srcOrd="0" destOrd="0" presId="urn:microsoft.com/office/officeart/2005/8/layout/hierarchy3"/>
    <dgm:cxn modelId="{60AED8D9-AF9E-48DE-BFAC-052738817980}" type="presParOf" srcId="{EC12FB3C-B100-425F-8868-BA1E7363267B}" destId="{7C6AFF28-A193-4E00-B6BA-58D47ADB6BDF}" srcOrd="1" destOrd="0" presId="urn:microsoft.com/office/officeart/2005/8/layout/hierarchy3"/>
    <dgm:cxn modelId="{799605D8-38FB-4EAC-BD98-0B23CD58C0D1}" type="presParOf" srcId="{EC12FB3C-B100-425F-8868-BA1E7363267B}" destId="{95491C58-4BF9-48C9-A545-0C702027A3E2}" srcOrd="2" destOrd="0" presId="urn:microsoft.com/office/officeart/2005/8/layout/hierarchy3"/>
    <dgm:cxn modelId="{BF9795DB-939E-4B62-9FBA-E5A171EBC816}" type="presParOf" srcId="{EC12FB3C-B100-425F-8868-BA1E7363267B}" destId="{8EC5A738-D80B-45E2-A4F7-DB520DCD7332}" srcOrd="3" destOrd="0" presId="urn:microsoft.com/office/officeart/2005/8/layout/hierarchy3"/>
    <dgm:cxn modelId="{2719FE57-B5F1-45B7-ADD1-3997D29E6704}" type="presParOf" srcId="{EC12FB3C-B100-425F-8868-BA1E7363267B}" destId="{03DB8CDF-AE66-401E-BC95-6CDE10AAA102}" srcOrd="4" destOrd="0" presId="urn:microsoft.com/office/officeart/2005/8/layout/hierarchy3"/>
    <dgm:cxn modelId="{BC2E69A2-011A-44EF-81CC-8208FF088EC5}" type="presParOf" srcId="{EC12FB3C-B100-425F-8868-BA1E7363267B}" destId="{09967A89-2B41-43D1-8921-5672CD64FD2E}" srcOrd="5" destOrd="0" presId="urn:microsoft.com/office/officeart/2005/8/layout/hierarchy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06E959-E941-4CD0-A702-1A2B5F9F912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BEC2B4-6303-4303-85FE-587B24F5ED60}">
      <dgm:prSet phldrT="[文本]"/>
      <dgm:spPr>
        <a:solidFill>
          <a:srgbClr val="92D050"/>
        </a:solidFill>
        <a:effectLst>
          <a:outerShdw blurRad="50800" dist="50800" dir="5400000" algn="ctr" rotWithShape="0">
            <a:schemeClr val="tx1"/>
          </a:outerShdw>
        </a:effectLst>
      </dgm:spPr>
      <dgm:t>
        <a:bodyPr/>
        <a:lstStyle/>
        <a:p>
          <a:r>
            <a:rPr lang="zh-CN" altLang="en-US" dirty="0" smtClean="0"/>
            <a:t>蓄电池</a:t>
          </a:r>
          <a:endParaRPr lang="zh-CN" altLang="en-US" dirty="0"/>
        </a:p>
      </dgm:t>
    </dgm:pt>
    <dgm:pt modelId="{4581A3C6-EA04-40E0-A8EE-440B36E65A1E}" type="par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E4C4A781-57D6-4152-B23F-BA773361404F}" type="sibTrans" cxnId="{0A174FBF-766F-46F0-A567-6DD81FF8E28E}">
      <dgm:prSet/>
      <dgm:spPr/>
      <dgm:t>
        <a:bodyPr/>
        <a:lstStyle/>
        <a:p>
          <a:endParaRPr lang="zh-CN" altLang="en-US"/>
        </a:p>
      </dgm:t>
    </dgm:pt>
    <dgm:pt modelId="{1B797C00-C23A-4231-9652-1529AA9C1890}">
      <dgm:prSet phldrT="[文本]" custT="1"/>
      <dgm:spPr/>
      <dgm:t>
        <a:bodyPr/>
        <a:lstStyle/>
        <a:p>
          <a:r>
            <a:rPr lang="en-US" altLang="zh-CN" sz="2400" dirty="0" smtClean="0"/>
            <a:t>server</a:t>
          </a:r>
          <a:endParaRPr lang="zh-CN" altLang="en-US" sz="2400" dirty="0"/>
        </a:p>
      </dgm:t>
    </dgm:pt>
    <dgm:pt modelId="{F8C126BB-DBB2-44ED-B4B5-76F791FFFBC0}" type="par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F418084E-A455-4C41-B0AE-0CA80F3C4B49}" type="sibTrans" cxnId="{19CC301B-7944-4FCB-8E07-3416C23F2F3D}">
      <dgm:prSet/>
      <dgm:spPr/>
      <dgm:t>
        <a:bodyPr/>
        <a:lstStyle/>
        <a:p>
          <a:endParaRPr lang="zh-CN" altLang="en-US"/>
        </a:p>
      </dgm:t>
    </dgm:pt>
    <dgm:pt modelId="{D1FA7091-91A5-42EF-8598-79BA62096456}">
      <dgm:prSet phldrT="[文本]" custT="1"/>
      <dgm:spPr/>
      <dgm:t>
        <a:bodyPr/>
        <a:lstStyle/>
        <a:p>
          <a:r>
            <a:rPr lang="en-US" altLang="zh-CN" sz="2400" dirty="0" smtClean="0"/>
            <a:t>mongdb</a:t>
          </a:r>
          <a:endParaRPr lang="zh-CN" altLang="en-US" sz="2400" dirty="0"/>
        </a:p>
      </dgm:t>
    </dgm:pt>
    <dgm:pt modelId="{D8552454-1A6D-4A32-8E18-FFD977F52A0A}" type="par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0AF25CB1-2F61-4422-8AA7-665CD001A596}" type="sibTrans" cxnId="{50BCB310-5C79-48FE-A681-6CE9F92BE94F}">
      <dgm:prSet/>
      <dgm:spPr/>
      <dgm:t>
        <a:bodyPr/>
        <a:lstStyle/>
        <a:p>
          <a:endParaRPr lang="zh-CN" altLang="en-US"/>
        </a:p>
      </dgm:t>
    </dgm:pt>
    <dgm:pt modelId="{3925CDEF-3AC2-40FD-8E27-D0043CF9A45F}" type="pres">
      <dgm:prSet presAssocID="{4B06E959-E941-4CD0-A702-1A2B5F9F91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D998D17-DFC2-4E31-9034-E3E0FA8B59FB}" type="pres">
      <dgm:prSet presAssocID="{6FBEC2B4-6303-4303-85FE-587B24F5ED60}" presName="root" presStyleCnt="0"/>
      <dgm:spPr/>
    </dgm:pt>
    <dgm:pt modelId="{B6C3951A-DF6D-47A9-BB12-D587F62F6B70}" type="pres">
      <dgm:prSet presAssocID="{6FBEC2B4-6303-4303-85FE-587B24F5ED60}" presName="rootComposite" presStyleCnt="0"/>
      <dgm:spPr/>
    </dgm:pt>
    <dgm:pt modelId="{5234600B-93FA-4CFA-B886-81FE34D22F89}" type="pres">
      <dgm:prSet presAssocID="{6FBEC2B4-6303-4303-85FE-587B24F5ED60}" presName="rootText" presStyleLbl="node1" presStyleIdx="0" presStyleCnt="1" custScaleX="86331" custScaleY="30835" custLinFactNeighborX="-64" custLinFactNeighborY="-35879"/>
      <dgm:spPr/>
      <dgm:t>
        <a:bodyPr/>
        <a:lstStyle/>
        <a:p>
          <a:endParaRPr lang="zh-CN" altLang="en-US"/>
        </a:p>
      </dgm:t>
    </dgm:pt>
    <dgm:pt modelId="{A2CF0679-4D50-4D6F-9CA1-AE69EA2D97E3}" type="pres">
      <dgm:prSet presAssocID="{6FBEC2B4-6303-4303-85FE-587B24F5ED6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EC12FB3C-B100-425F-8868-BA1E7363267B}" type="pres">
      <dgm:prSet presAssocID="{6FBEC2B4-6303-4303-85FE-587B24F5ED60}" presName="childShape" presStyleCnt="0"/>
      <dgm:spPr/>
    </dgm:pt>
    <dgm:pt modelId="{95491C58-4BF9-48C9-A545-0C702027A3E2}" type="pres">
      <dgm:prSet presAssocID="{F8C126BB-DBB2-44ED-B4B5-76F791FFFBC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8EC5A738-D80B-45E2-A4F7-DB520DCD7332}" type="pres">
      <dgm:prSet presAssocID="{1B797C00-C23A-4231-9652-1529AA9C1890}" presName="childText" presStyleLbl="bgAcc1" presStyleIdx="0" presStyleCnt="2" custScaleX="55382" custScaleY="30954" custLinFactNeighborX="12213" custLinFactNeighborY="-33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DB8CDF-AE66-401E-BC95-6CDE10AAA102}" type="pres">
      <dgm:prSet presAssocID="{D8552454-1A6D-4A32-8E18-FFD977F52A0A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09967A89-2B41-43D1-8921-5672CD64FD2E}" type="pres">
      <dgm:prSet presAssocID="{D1FA7091-91A5-42EF-8598-79BA62096456}" presName="childText" presStyleLbl="bgAcc1" presStyleIdx="1" presStyleCnt="2" custScaleX="55382" custScaleY="30954" custLinFactNeighborX="12213" custLinFactNeighborY="-490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DA80F-0852-4BFF-B6DF-B5EBB8558D7E}" type="presOf" srcId="{F8C126BB-DBB2-44ED-B4B5-76F791FFFBC0}" destId="{95491C58-4BF9-48C9-A545-0C702027A3E2}" srcOrd="0" destOrd="0" presId="urn:microsoft.com/office/officeart/2005/8/layout/hierarchy3"/>
    <dgm:cxn modelId="{D513F69B-36C3-4D04-85F6-F25BABC54708}" type="presOf" srcId="{1B797C00-C23A-4231-9652-1529AA9C1890}" destId="{8EC5A738-D80B-45E2-A4F7-DB520DCD7332}" srcOrd="0" destOrd="0" presId="urn:microsoft.com/office/officeart/2005/8/layout/hierarchy3"/>
    <dgm:cxn modelId="{4FEE2708-6A9A-4381-BA4A-518EA3A64B0D}" type="presOf" srcId="{6FBEC2B4-6303-4303-85FE-587B24F5ED60}" destId="{5234600B-93FA-4CFA-B886-81FE34D22F89}" srcOrd="0" destOrd="0" presId="urn:microsoft.com/office/officeart/2005/8/layout/hierarchy3"/>
    <dgm:cxn modelId="{0A174FBF-766F-46F0-A567-6DD81FF8E28E}" srcId="{4B06E959-E941-4CD0-A702-1A2B5F9F9127}" destId="{6FBEC2B4-6303-4303-85FE-587B24F5ED60}" srcOrd="0" destOrd="0" parTransId="{4581A3C6-EA04-40E0-A8EE-440B36E65A1E}" sibTransId="{E4C4A781-57D6-4152-B23F-BA773361404F}"/>
    <dgm:cxn modelId="{38BFCE03-71E6-4DEF-9965-8CDE4F647FED}" type="presOf" srcId="{D8552454-1A6D-4A32-8E18-FFD977F52A0A}" destId="{03DB8CDF-AE66-401E-BC95-6CDE10AAA102}" srcOrd="0" destOrd="0" presId="urn:microsoft.com/office/officeart/2005/8/layout/hierarchy3"/>
    <dgm:cxn modelId="{50BCB310-5C79-48FE-A681-6CE9F92BE94F}" srcId="{6FBEC2B4-6303-4303-85FE-587B24F5ED60}" destId="{D1FA7091-91A5-42EF-8598-79BA62096456}" srcOrd="1" destOrd="0" parTransId="{D8552454-1A6D-4A32-8E18-FFD977F52A0A}" sibTransId="{0AF25CB1-2F61-4422-8AA7-665CD001A596}"/>
    <dgm:cxn modelId="{19CC301B-7944-4FCB-8E07-3416C23F2F3D}" srcId="{6FBEC2B4-6303-4303-85FE-587B24F5ED60}" destId="{1B797C00-C23A-4231-9652-1529AA9C1890}" srcOrd="0" destOrd="0" parTransId="{F8C126BB-DBB2-44ED-B4B5-76F791FFFBC0}" sibTransId="{F418084E-A455-4C41-B0AE-0CA80F3C4B49}"/>
    <dgm:cxn modelId="{9224D159-0780-4CFA-89AD-F7ECEB148998}" type="presOf" srcId="{4B06E959-E941-4CD0-A702-1A2B5F9F9127}" destId="{3925CDEF-3AC2-40FD-8E27-D0043CF9A45F}" srcOrd="0" destOrd="0" presId="urn:microsoft.com/office/officeart/2005/8/layout/hierarchy3"/>
    <dgm:cxn modelId="{FA92B6AA-7B1D-4F76-B0A4-19CFB3097704}" type="presOf" srcId="{6FBEC2B4-6303-4303-85FE-587B24F5ED60}" destId="{A2CF0679-4D50-4D6F-9CA1-AE69EA2D97E3}" srcOrd="1" destOrd="0" presId="urn:microsoft.com/office/officeart/2005/8/layout/hierarchy3"/>
    <dgm:cxn modelId="{B6DF1C20-0AED-49F9-BAF3-40447425BE91}" type="presOf" srcId="{D1FA7091-91A5-42EF-8598-79BA62096456}" destId="{09967A89-2B41-43D1-8921-5672CD64FD2E}" srcOrd="0" destOrd="0" presId="urn:microsoft.com/office/officeart/2005/8/layout/hierarchy3"/>
    <dgm:cxn modelId="{9174282D-1CDA-44ED-B7FA-772D31360CFB}" type="presParOf" srcId="{3925CDEF-3AC2-40FD-8E27-D0043CF9A45F}" destId="{FD998D17-DFC2-4E31-9034-E3E0FA8B59FB}" srcOrd="0" destOrd="0" presId="urn:microsoft.com/office/officeart/2005/8/layout/hierarchy3"/>
    <dgm:cxn modelId="{A8B5BDE7-562A-4833-8C27-5F6C4D86C09E}" type="presParOf" srcId="{FD998D17-DFC2-4E31-9034-E3E0FA8B59FB}" destId="{B6C3951A-DF6D-47A9-BB12-D587F62F6B70}" srcOrd="0" destOrd="0" presId="urn:microsoft.com/office/officeart/2005/8/layout/hierarchy3"/>
    <dgm:cxn modelId="{F09A65DF-AC06-4D02-809D-ACCD9E6E1A46}" type="presParOf" srcId="{B6C3951A-DF6D-47A9-BB12-D587F62F6B70}" destId="{5234600B-93FA-4CFA-B886-81FE34D22F89}" srcOrd="0" destOrd="0" presId="urn:microsoft.com/office/officeart/2005/8/layout/hierarchy3"/>
    <dgm:cxn modelId="{231C862E-FD74-461B-8DDD-C2CD86332899}" type="presParOf" srcId="{B6C3951A-DF6D-47A9-BB12-D587F62F6B70}" destId="{A2CF0679-4D50-4D6F-9CA1-AE69EA2D97E3}" srcOrd="1" destOrd="0" presId="urn:microsoft.com/office/officeart/2005/8/layout/hierarchy3"/>
    <dgm:cxn modelId="{4741BB2B-00B1-4236-A98D-7947E6C1C598}" type="presParOf" srcId="{FD998D17-DFC2-4E31-9034-E3E0FA8B59FB}" destId="{EC12FB3C-B100-425F-8868-BA1E7363267B}" srcOrd="1" destOrd="0" presId="urn:microsoft.com/office/officeart/2005/8/layout/hierarchy3"/>
    <dgm:cxn modelId="{E188A8F1-06AF-4603-9EE0-C11FF6E45C6B}" type="presParOf" srcId="{EC12FB3C-B100-425F-8868-BA1E7363267B}" destId="{95491C58-4BF9-48C9-A545-0C702027A3E2}" srcOrd="0" destOrd="0" presId="urn:microsoft.com/office/officeart/2005/8/layout/hierarchy3"/>
    <dgm:cxn modelId="{70CA6836-F14A-42AB-B224-FD52A2B6B978}" type="presParOf" srcId="{EC12FB3C-B100-425F-8868-BA1E7363267B}" destId="{8EC5A738-D80B-45E2-A4F7-DB520DCD7332}" srcOrd="1" destOrd="0" presId="urn:microsoft.com/office/officeart/2005/8/layout/hierarchy3"/>
    <dgm:cxn modelId="{B74CACE4-0DF4-4F9C-92E9-4B4970032D4B}" type="presParOf" srcId="{EC12FB3C-B100-425F-8868-BA1E7363267B}" destId="{03DB8CDF-AE66-401E-BC95-6CDE10AAA102}" srcOrd="2" destOrd="0" presId="urn:microsoft.com/office/officeart/2005/8/layout/hierarchy3"/>
    <dgm:cxn modelId="{C16ED244-C2CE-4C10-8C0F-7B834CE5997F}" type="presParOf" srcId="{EC12FB3C-B100-425F-8868-BA1E7363267B}" destId="{09967A89-2B41-43D1-8921-5672CD64FD2E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3" Type="http://schemas.openxmlformats.org/officeDocument/2006/relationships/diagramLayout" Target="../diagrams/layout6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5714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重构方案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480" y="250030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目的：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</a:t>
            </a:r>
            <a:r>
              <a:rPr lang="zh-CN" altLang="en-US" sz="2000" dirty="0" smtClean="0"/>
              <a:t>实现更好的可扩容性。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</a:t>
            </a:r>
            <a:r>
              <a:rPr lang="zh-CN" altLang="en-US" sz="2000" dirty="0" smtClean="0"/>
              <a:t>优化代码的结构性。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4546" y="714356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9058" y="642918"/>
            <a:ext cx="91440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1357298"/>
            <a:ext cx="4429156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aphicFrame>
        <p:nvGraphicFramePr>
          <p:cNvPr id="14" name="图示 13"/>
          <p:cNvGraphicFramePr/>
          <p:nvPr/>
        </p:nvGraphicFramePr>
        <p:xfrm>
          <a:off x="2000232" y="2571744"/>
          <a:ext cx="1714512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214282" y="2571744"/>
          <a:ext cx="1643074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857620" y="2571744"/>
          <a:ext cx="1571636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4500562" y="5214950"/>
          <a:ext cx="2500330" cy="110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785786" y="5214950"/>
          <a:ext cx="2500330" cy="114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4" name="右箭头 23"/>
          <p:cNvSpPr/>
          <p:nvPr/>
        </p:nvSpPr>
        <p:spPr>
          <a:xfrm rot="19102107">
            <a:off x="1281123" y="2164344"/>
            <a:ext cx="978408" cy="142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3002977" y="2211941"/>
            <a:ext cx="653205" cy="86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5190992">
            <a:off x="4268327" y="2199920"/>
            <a:ext cx="610892" cy="11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00100" y="2000240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2071678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2071678"/>
            <a:ext cx="9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dubbo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715272" y="285728"/>
            <a:ext cx="1214446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42844" y="2071678"/>
          <a:ext cx="6786610" cy="25717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6786610"/>
              </a:tblGrid>
              <a:tr h="25717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圆角矩形标注 35"/>
          <p:cNvSpPr/>
          <p:nvPr/>
        </p:nvSpPr>
        <p:spPr>
          <a:xfrm rot="567552">
            <a:off x="6970308" y="2825158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可执行</a:t>
            </a:r>
            <a:r>
              <a:rPr lang="en-US" altLang="zh-CN" dirty="0" smtClean="0">
                <a:solidFill>
                  <a:schemeClr val="tx1"/>
                </a:solidFill>
              </a:rPr>
              <a:t>jar </a:t>
            </a:r>
            <a:r>
              <a:rPr lang="zh-CN" altLang="en-US" dirty="0" smtClean="0">
                <a:solidFill>
                  <a:schemeClr val="tx1"/>
                </a:solidFill>
              </a:rPr>
              <a:t>服务层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 rot="760631">
            <a:off x="6883980" y="4674241"/>
            <a:ext cx="1395873" cy="612648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Jar</a:t>
            </a:r>
            <a:r>
              <a:rPr lang="zh-CN" altLang="en-US" dirty="0" smtClean="0">
                <a:solidFill>
                  <a:schemeClr val="tx1"/>
                </a:solidFill>
              </a:rPr>
              <a:t>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28596" y="4714884"/>
          <a:ext cx="6786610" cy="2000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6786610"/>
              </a:tblGrid>
              <a:tr h="20002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图示 22"/>
          <p:cNvGraphicFramePr/>
          <p:nvPr/>
        </p:nvGraphicFramePr>
        <p:xfrm>
          <a:off x="3786182" y="3786190"/>
          <a:ext cx="1571636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7" name="直接箭头连接符 26"/>
          <p:cNvCxnSpPr/>
          <p:nvPr/>
        </p:nvCxnSpPr>
        <p:spPr>
          <a:xfrm rot="10800000">
            <a:off x="1071538" y="3429000"/>
            <a:ext cx="271464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V="1">
            <a:off x="3036083" y="3464719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 flipH="1" flipV="1">
            <a:off x="3536149" y="3679033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具体业务分开服务化</a:t>
            </a:r>
            <a:endParaRPr lang="en-US" altLang="zh-CN" sz="1800" dirty="0" smtClean="0"/>
          </a:p>
          <a:p>
            <a:r>
              <a:rPr lang="zh-CN" altLang="en-US" sz="1800" dirty="0" smtClean="0"/>
              <a:t>每个业务由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部分组成：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  </a:t>
            </a:r>
            <a:r>
              <a:rPr lang="zh-CN" altLang="en-US" sz="1800" dirty="0" smtClean="0"/>
              <a:t>统一的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层，单独的实现层，统一的对象与接口层，统一的公共方法层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层 </a:t>
            </a:r>
            <a:r>
              <a:rPr lang="en-US" altLang="zh-CN" sz="1800" dirty="0" smtClean="0"/>
              <a:t>: Controller </a:t>
            </a:r>
            <a:r>
              <a:rPr lang="zh-CN" altLang="en-US" sz="1800" dirty="0" smtClean="0"/>
              <a:t>以及前端代码一起。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单独的实现层：</a:t>
            </a:r>
            <a:r>
              <a:rPr lang="en-US" altLang="zh-CN" sz="1800" dirty="0" smtClean="0"/>
              <a:t>service</a:t>
            </a:r>
            <a:r>
              <a:rPr lang="zh-CN" altLang="en-US" sz="1800" dirty="0" smtClean="0"/>
              <a:t>实现层 、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统一的对象与接口层：</a:t>
            </a:r>
            <a:r>
              <a:rPr lang="en-US" altLang="zh-CN" sz="1800" dirty="0" smtClean="0"/>
              <a:t>Entity</a:t>
            </a:r>
            <a:r>
              <a:rPr lang="zh-CN" altLang="en-US" sz="1800" dirty="0" smtClean="0"/>
              <a:t>对象</a:t>
            </a:r>
            <a:r>
              <a:rPr lang="en-US" altLang="zh-CN" sz="1800" dirty="0" smtClean="0"/>
              <a:t>,service</a:t>
            </a:r>
            <a:r>
              <a:rPr lang="zh-CN" altLang="en-US" sz="1800" dirty="0" smtClean="0"/>
              <a:t>接口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由统一的 </a:t>
            </a:r>
            <a:r>
              <a:rPr lang="en-US" altLang="zh-CN" sz="1800" dirty="0" smtClean="0"/>
              <a:t>core-jar</a:t>
            </a:r>
            <a:r>
              <a:rPr lang="zh-CN" altLang="en-US" sz="1800" dirty="0" smtClean="0"/>
              <a:t>包管理修改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统一的公共方法层 ：</a:t>
            </a:r>
            <a:r>
              <a:rPr lang="en-US" altLang="zh-CN" sz="1800" dirty="0" smtClean="0"/>
              <a:t>common-jar</a:t>
            </a:r>
          </a:p>
          <a:p>
            <a:pPr>
              <a:buNone/>
            </a:pPr>
            <a:r>
              <a:rPr lang="zh-CN" altLang="en-US" sz="1800" dirty="0" smtClean="0"/>
              <a:t>   * 不同的业务实现层之间 用 </a:t>
            </a:r>
            <a:r>
              <a:rPr lang="en-US" altLang="zh-CN" sz="1800" dirty="0" smtClean="0"/>
              <a:t>dubbo</a:t>
            </a:r>
            <a:r>
              <a:rPr lang="zh-CN" altLang="en-US" sz="1800" dirty="0" smtClean="0"/>
              <a:t>实现调用。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关注问题：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r>
              <a:rPr lang="zh-CN" altLang="en-US" sz="1800" dirty="0" smtClean="0"/>
              <a:t>多个服务的运行状态统一管理。</a:t>
            </a:r>
            <a:endParaRPr lang="en-US" altLang="zh-CN" sz="1800" dirty="0" smtClean="0"/>
          </a:p>
          <a:p>
            <a:pPr>
              <a:buFont typeface="+mj-ea"/>
              <a:buAutoNum type="circleNumDbPlain"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85852" y="357166"/>
          <a:ext cx="5286412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3306" y="28572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主要业务</a:t>
            </a:r>
            <a:endParaRPr lang="zh-CN" altLang="en-US" sz="2800" b="1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857232"/>
          <a:ext cx="4429156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3929066"/>
            <a:ext cx="35909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4786322"/>
            <a:ext cx="2476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 rot="3034761">
            <a:off x="3916844" y="3245570"/>
            <a:ext cx="1412941" cy="8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 rot="8077874" flipV="1">
            <a:off x="2519791" y="4320230"/>
            <a:ext cx="1071317" cy="9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8" y="1142984"/>
            <a:ext cx="31146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右箭头 12"/>
          <p:cNvSpPr/>
          <p:nvPr/>
        </p:nvSpPr>
        <p:spPr>
          <a:xfrm rot="21150149">
            <a:off x="3999749" y="1949200"/>
            <a:ext cx="1412941" cy="8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1670" y="21429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蓄电池</a:t>
            </a:r>
            <a:endParaRPr lang="zh-CN" altLang="en-US" sz="2800" b="1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857232"/>
          <a:ext cx="4429156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4714844" y="857232"/>
          <a:ext cx="4429156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矩形 13"/>
          <p:cNvSpPr/>
          <p:nvPr/>
        </p:nvSpPr>
        <p:spPr>
          <a:xfrm>
            <a:off x="6143636" y="21429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/>
              <a:t>新设备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0" y="428604"/>
          <a:ext cx="542928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4500562" y="1285860"/>
          <a:ext cx="42862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85728"/>
          <a:ext cx="42862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线形标注 1(带边框和强调线) 7"/>
          <p:cNvSpPr/>
          <p:nvPr/>
        </p:nvSpPr>
        <p:spPr>
          <a:xfrm>
            <a:off x="5357818" y="2143116"/>
            <a:ext cx="1571636" cy="826962"/>
          </a:xfrm>
          <a:prstGeom prst="accentBorderCallout1">
            <a:avLst>
              <a:gd name="adj1" fmla="val 18750"/>
              <a:gd name="adj2" fmla="val -8333"/>
              <a:gd name="adj3" fmla="val 85793"/>
              <a:gd name="adj4" fmla="val -9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包含 </a:t>
            </a:r>
            <a:r>
              <a:rPr lang="en-US" altLang="zh-CN" dirty="0" smtClean="0"/>
              <a:t>entity,service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146</Words>
  <PresentationFormat>全屏显示(4:3)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重构方案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John</dc:creator>
  <cp:lastModifiedBy>John</cp:lastModifiedBy>
  <cp:revision>87</cp:revision>
  <dcterms:created xsi:type="dcterms:W3CDTF">2017-03-23T05:35:25Z</dcterms:created>
  <dcterms:modified xsi:type="dcterms:W3CDTF">2017-03-29T02:57:34Z</dcterms:modified>
</cp:coreProperties>
</file>