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492" r:id="rId2"/>
    <p:sldId id="497" r:id="rId3"/>
    <p:sldId id="487" r:id="rId4"/>
    <p:sldId id="488" r:id="rId5"/>
    <p:sldId id="489" r:id="rId6"/>
    <p:sldId id="486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1633"/>
  </p:normalViewPr>
  <p:slideViewPr>
    <p:cSldViewPr>
      <p:cViewPr varScale="1">
        <p:scale>
          <a:sx n="138" d="100"/>
          <a:sy n="138" d="100"/>
        </p:scale>
        <p:origin x="117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ji.sc/#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Setup and </a:t>
            </a:r>
            <a:r>
              <a:rPr lang="en-US" sz="1500"/>
              <a:t>Schedule (IEEE EMBC </a:t>
            </a:r>
            <a:r>
              <a:rPr lang="en-US" sz="1500" dirty="0"/>
              <a:t>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Setup and Schedule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6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28" y="964961"/>
            <a:ext cx="8461972" cy="38927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hlinkClick r:id="rId3"/>
              </a:rPr>
              <a:t>Download and install</a:t>
            </a:r>
            <a:r>
              <a:rPr lang="en-US" sz="1600" dirty="0"/>
              <a:t> the Fiji image viewer into the appropriate directory: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Win: the user directory [C:\Users\</a:t>
            </a:r>
            <a:r>
              <a:rPr lang="en-US" sz="1400" dirty="0" err="1"/>
              <a:t>your_user_name</a:t>
            </a:r>
            <a:r>
              <a:rPr lang="en-US" sz="1400" dirty="0"/>
              <a:t>\]</a:t>
            </a:r>
          </a:p>
          <a:p>
            <a:pPr lvl="1"/>
            <a:r>
              <a:rPr lang="en-US" sz="1400" dirty="0"/>
              <a:t>Linux: ~/bin/</a:t>
            </a:r>
          </a:p>
          <a:p>
            <a:pPr lvl="1"/>
            <a:r>
              <a:rPr lang="en-US" sz="1400" dirty="0"/>
              <a:t>OS X: /Applications/</a:t>
            </a:r>
          </a:p>
          <a:p>
            <a:pPr lvl="1"/>
            <a:endParaRPr lang="en-US" sz="800" dirty="0"/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4"/>
              </a:rPr>
              <a:t>Download and install</a:t>
            </a:r>
            <a:r>
              <a:rPr lang="en-US" sz="1600" dirty="0"/>
              <a:t> the most recent version of Anaconda for your operating system. We assume it is installed in a directory named anaconda3. Regardless of the installer, we will be working with Python 3.7 . </a:t>
            </a:r>
          </a:p>
          <a:p>
            <a:pPr>
              <a:buFont typeface="+mj-lt"/>
              <a:buAutoNum type="arabicPeriod"/>
            </a:pPr>
            <a:endParaRPr lang="en-US" sz="800" dirty="0"/>
          </a:p>
          <a:p>
            <a:pPr>
              <a:buFont typeface="+mj-lt"/>
              <a:buAutoNum type="arabicPeriod"/>
            </a:pPr>
            <a:r>
              <a:rPr lang="en-US" sz="1600" dirty="0"/>
              <a:t>On Windows: open the Anaconda Prompt (found under the Anaconda3 start menu).</a:t>
            </a:r>
            <a:br>
              <a:rPr lang="en-US" sz="1600" dirty="0"/>
            </a:br>
            <a:r>
              <a:rPr lang="en-US" sz="1600" dirty="0"/>
              <a:t>On Linux/Mac: on the command line </a:t>
            </a:r>
            <a:br>
              <a:rPr lang="en-US" sz="1350" dirty="0"/>
            </a:b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source path_to_anaconda3/bin/activate base</a:t>
            </a:r>
          </a:p>
          <a:p>
            <a:pPr>
              <a:buFont typeface="+mj-lt"/>
              <a:buAutoNum type="arabicPeriod"/>
            </a:pPr>
            <a:endParaRPr lang="en-US" sz="800" dirty="0">
              <a:ea typeface="Courier New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Update the root anaconda environment and install the git version control system into it: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anaconda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install git </a:t>
            </a:r>
          </a:p>
        </p:txBody>
      </p:sp>
    </p:spTree>
    <p:extLst>
      <p:ext uri="{BB962C8B-B14F-4D97-AF65-F5344CB8AC3E}">
        <p14:creationId xmlns:p14="http://schemas.microsoft.com/office/powerpoint/2010/main" val="847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95250"/>
            <a:ext cx="8229600" cy="857250"/>
          </a:xfrm>
        </p:spPr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590550"/>
            <a:ext cx="8534400" cy="4419600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sz="1800" dirty="0"/>
              <a:t>Clone the repository: </a:t>
            </a:r>
            <a:br>
              <a:rPr lang="en-US" sz="1350" dirty="0"/>
            </a:b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git clone https://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SimpleITK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350" dirty="0">
                <a:latin typeface="Courier New" charset="0"/>
                <a:cs typeface="Courier New" charset="0"/>
              </a:rPr>
              <a:t>EMBC2019_WORKSHOP.git </a:t>
            </a:r>
          </a:p>
          <a:p>
            <a:pPr marL="342900" indent="-342900">
              <a:buFont typeface="+mj-lt"/>
              <a:buAutoNum type="arabicPeriod" startAt="5"/>
            </a:pPr>
            <a:endParaRPr lang="en-US" sz="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800" dirty="0"/>
              <a:t>Create the virtual environment containing all packages required for the course: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env create -f </a:t>
            </a:r>
            <a:r>
              <a:rPr lang="en-US" sz="1350" dirty="0">
                <a:latin typeface="Courier New" charset="0"/>
                <a:cs typeface="Courier New" charset="0"/>
              </a:rPr>
              <a:t>EMBC2019_WORKSHOP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+mj-lt"/>
              <a:buAutoNum type="arabicPeriod" startAt="5"/>
            </a:pPr>
            <a:endParaRPr lang="en-US" sz="800" dirty="0">
              <a:ea typeface="Courier New" charset="0"/>
            </a:endParaRPr>
          </a:p>
          <a:p>
            <a:pPr>
              <a:buFont typeface="+mj-lt"/>
              <a:buAutoNum type="arabicPeriod" startAt="5"/>
            </a:pPr>
            <a:r>
              <a:rPr lang="en-US" sz="1800" dirty="0"/>
              <a:t>Activate the virtual environment (Win: open the Anaconda Prompt, Linux/Mac: </a:t>
            </a:r>
            <a:r>
              <a:rPr lang="en-US" sz="1800" dirty="0" err="1"/>
              <a:t>commandline</a:t>
            </a:r>
            <a:r>
              <a:rPr lang="en-US" sz="1800" dirty="0"/>
              <a:t>)</a:t>
            </a:r>
            <a:r>
              <a:rPr lang="en-US" sz="1800" dirty="0">
                <a:latin typeface="Courier New" charset="0"/>
                <a:cs typeface="Courier New" charset="0"/>
              </a:rPr>
              <a:t>:</a:t>
            </a:r>
            <a:br>
              <a:rPr lang="en-US" sz="1350" dirty="0">
                <a:latin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cs typeface="Courier New" charset="0"/>
              </a:rPr>
              <a:t> activate sitkpyEMBC19</a:t>
            </a:r>
          </a:p>
          <a:p>
            <a:pPr>
              <a:buFont typeface="+mj-lt"/>
              <a:buAutoNum type="arabicPeriod" startAt="5"/>
            </a:pPr>
            <a:endParaRPr lang="en-US" sz="800" dirty="0"/>
          </a:p>
          <a:p>
            <a:pPr>
              <a:buFont typeface="+mj-lt"/>
              <a:buAutoNum type="arabicPeriod" startAt="5"/>
            </a:pPr>
            <a:r>
              <a:rPr lang="en-US" sz="1800" dirty="0"/>
              <a:t> Go over the setup notebook, choose traditional </a:t>
            </a:r>
            <a:r>
              <a:rPr lang="en-US" sz="1800" i="1" dirty="0" err="1"/>
              <a:t>jupyter</a:t>
            </a:r>
            <a:r>
              <a:rPr lang="en-US" sz="1800" i="1" dirty="0"/>
              <a:t> notebook:</a:t>
            </a:r>
            <a:endParaRPr lang="en-US" sz="1350" dirty="0"/>
          </a:p>
          <a:p>
            <a:pPr marL="0" indent="0">
              <a:buNone/>
            </a:pPr>
            <a:r>
              <a:rPr lang="en-US" sz="1350" dirty="0">
                <a:latin typeface="Courier New" charset="0"/>
                <a:cs typeface="Courier New" charset="0"/>
              </a:rPr>
              <a:t>   cd EMBC2019_WORKSHOP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cs typeface="Courier New" charset="0"/>
              </a:rPr>
              <a:t>   </a:t>
            </a: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notebook </a:t>
            </a:r>
            <a:r>
              <a:rPr lang="en-US" sz="1350" dirty="0" err="1">
                <a:latin typeface="Courier New" charset="0"/>
                <a:cs typeface="Courier New" charset="0"/>
              </a:rPr>
              <a:t>setup.ipynb</a:t>
            </a:r>
            <a:endParaRPr lang="en-US" sz="1350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/>
              <a:t>     or modern </a:t>
            </a:r>
            <a:r>
              <a:rPr lang="en-US" sz="1800" i="1" dirty="0" err="1"/>
              <a:t>jupyter</a:t>
            </a:r>
            <a:r>
              <a:rPr lang="en-US" sz="1800" i="1" dirty="0"/>
              <a:t> lab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cs typeface="Courier New" charset="0"/>
              </a:rPr>
              <a:t>   cd EMBC2019_WORKSHOP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cs typeface="Courier New" charset="0"/>
              </a:rPr>
              <a:t>   </a:t>
            </a: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cs typeface="Courier New" charset="0"/>
              </a:rPr>
              <a:t>labextension</a:t>
            </a:r>
            <a:r>
              <a:rPr lang="en-US" sz="1350" dirty="0">
                <a:latin typeface="Courier New" charset="0"/>
                <a:cs typeface="Courier New" charset="0"/>
              </a:rPr>
              <a:t> install @</a:t>
            </a: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-widgets/</a:t>
            </a:r>
            <a:r>
              <a:rPr lang="en-US" sz="1350" dirty="0" err="1">
                <a:latin typeface="Courier New" charset="0"/>
                <a:cs typeface="Courier New" charset="0"/>
              </a:rPr>
              <a:t>jupyterlab</a:t>
            </a:r>
            <a:r>
              <a:rPr lang="en-US" sz="1350" dirty="0">
                <a:latin typeface="Courier New" charset="0"/>
                <a:cs typeface="Courier New" charset="0"/>
              </a:rPr>
              <a:t>-manager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cs typeface="Courier New" charset="0"/>
              </a:rPr>
              <a:t>   </a:t>
            </a: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cs typeface="Courier New" charset="0"/>
              </a:rPr>
              <a:t>labextension</a:t>
            </a:r>
            <a:r>
              <a:rPr lang="en-US" sz="1350" dirty="0">
                <a:latin typeface="Courier New" charset="0"/>
                <a:cs typeface="Courier New" charset="0"/>
              </a:rPr>
              <a:t> install </a:t>
            </a: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-matplotlib</a:t>
            </a:r>
          </a:p>
          <a:p>
            <a:pPr marL="0" indent="0">
              <a:buNone/>
            </a:pPr>
            <a:r>
              <a:rPr lang="en-US" sz="1350" dirty="0">
                <a:latin typeface="Courier New" charset="0"/>
                <a:cs typeface="Courier New" charset="0"/>
              </a:rPr>
              <a:t>   </a:t>
            </a: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lab </a:t>
            </a:r>
            <a:r>
              <a:rPr lang="en-US" sz="1350" dirty="0" err="1">
                <a:latin typeface="Courier New" charset="0"/>
                <a:cs typeface="Courier New" charset="0"/>
              </a:rPr>
              <a:t>setup.ipynb</a:t>
            </a:r>
            <a:endParaRPr lang="en-US" sz="1350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[8:30AM- 9:00AM] History and overview.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50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[9:00AM- 10:00AM] Fundamentals: spatial transformations, images and resampling, data   </a:t>
            </a:r>
            <a:br>
              <a:rPr lang="en-US" sz="1500" dirty="0"/>
            </a:br>
            <a:r>
              <a:rPr lang="en-US" sz="1500" dirty="0"/>
              <a:t>                                                          augmentation for deep learning.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50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[10:00AM - 10:30AM] Coffee break.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50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[10:30AM - 11:30AM] Registration: basic, advanced, application.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50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[11:30AM - 12:15PM] Segmentation: workflow, evaluation.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50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[12:15PM - 12:30PM] Notebook development and testing, concluding remarks.</a:t>
            </a:r>
          </a:p>
        </p:txBody>
      </p:sp>
    </p:spTree>
    <p:extLst>
      <p:ext uri="{BB962C8B-B14F-4D97-AF65-F5344CB8AC3E}">
        <p14:creationId xmlns:p14="http://schemas.microsoft.com/office/powerpoint/2010/main" val="19919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8506</TotalTime>
  <Words>173</Words>
  <Application>Microsoft Macintosh PowerPoint</Application>
  <PresentationFormat>On-screen Show (16:9)</PresentationFormat>
  <Paragraphs>47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Custom Design</vt:lpstr>
      <vt:lpstr>Please attribute as  SimpleITK Setup and Schedule (IEEE EMBC 2019)</vt:lpstr>
      <vt:lpstr>SimpleITK Setup and Schedule</vt:lpstr>
      <vt:lpstr>Setup</vt:lpstr>
      <vt:lpstr>Setup</vt:lpstr>
      <vt:lpstr>Schedule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(NIH/NIAID) [C]</cp:lastModifiedBy>
  <cp:revision>795</cp:revision>
  <dcterms:created xsi:type="dcterms:W3CDTF">2010-11-26T16:59:37Z</dcterms:created>
  <dcterms:modified xsi:type="dcterms:W3CDTF">2019-06-13T17:39:33Z</dcterms:modified>
</cp:coreProperties>
</file>