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484" r:id="rId2"/>
    <p:sldId id="329" r:id="rId3"/>
    <p:sldId id="487" r:id="rId4"/>
    <p:sldId id="488" r:id="rId5"/>
    <p:sldId id="489" r:id="rId6"/>
    <p:sldId id="48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 autoAdjust="0"/>
    <p:restoredTop sz="81602"/>
  </p:normalViewPr>
  <p:slideViewPr>
    <p:cSldViewPr>
      <p:cViewPr>
        <p:scale>
          <a:sx n="97" d="100"/>
          <a:sy n="97" d="100"/>
        </p:scale>
        <p:origin x="18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9"/>
            <a:ext cx="9144000" cy="6843742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ji.sc/#download" TargetMode="External"/><Relationship Id="rId3" Type="http://schemas.openxmlformats.org/officeDocument/2006/relationships/hyperlink" Target="https://www.anaconda.com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5181600"/>
            <a:ext cx="8534400" cy="1470025"/>
          </a:xfrm>
        </p:spPr>
        <p:txBody>
          <a:bodyPr/>
          <a:lstStyle/>
          <a:p>
            <a:r>
              <a:rPr lang="en-US" sz="2000" dirty="0" smtClean="0"/>
              <a:t>Please attribute as </a:t>
            </a:r>
            <a:br>
              <a:rPr lang="en-US" sz="2000" dirty="0" smtClean="0"/>
            </a:br>
            <a:r>
              <a:rPr lang="en-US" sz="2000" dirty="0" err="1" smtClean="0"/>
              <a:t>SimpleITK</a:t>
            </a:r>
            <a:r>
              <a:rPr lang="en-US" sz="2000" dirty="0" smtClean="0"/>
              <a:t> Setup and Schedule (SPIE Medical Imaging 2018)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7848600" cy="8382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This work is </a:t>
            </a:r>
            <a:r>
              <a:rPr lang="en-US" sz="2000" dirty="0" smtClean="0">
                <a:solidFill>
                  <a:schemeClr val="tx1"/>
                </a:solidFill>
              </a:rPr>
              <a:t>copyrighted by the Insight Software Consortium 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is distributed under </a:t>
            </a:r>
            <a:r>
              <a:rPr lang="en-US" sz="2000" dirty="0">
                <a:solidFill>
                  <a:schemeClr val="tx1"/>
                </a:solidFill>
              </a:rPr>
              <a:t>a Creative Commons Attribution 4.0 International </a:t>
            </a:r>
            <a:r>
              <a:rPr lang="en-US" sz="2000" dirty="0" smtClean="0">
                <a:solidFill>
                  <a:schemeClr val="tx1"/>
                </a:solidFill>
              </a:rPr>
              <a:t>License: https</a:t>
            </a:r>
            <a:r>
              <a:rPr lang="en-US" sz="2000" dirty="0">
                <a:solidFill>
                  <a:schemeClr val="tx1"/>
                </a:solidFill>
              </a:rPr>
              <a:t>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5248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8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209800"/>
          </a:xfrm>
        </p:spPr>
        <p:txBody>
          <a:bodyPr/>
          <a:lstStyle/>
          <a:p>
            <a:pPr eaLnBrk="1" hangingPunct="1"/>
            <a:r>
              <a:rPr lang="en-US" sz="3600" dirty="0" err="1"/>
              <a:t>SimpleITK</a:t>
            </a:r>
            <a:r>
              <a:rPr lang="en-US" sz="3600" dirty="0"/>
              <a:t> </a:t>
            </a:r>
            <a:r>
              <a:rPr lang="en-US" sz="3600" dirty="0" smtClean="0"/>
              <a:t>Setup and Schedule</a:t>
            </a:r>
            <a:endParaRPr lang="en-US" sz="36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9100" y="2819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University of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Iowa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Technologies Inc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6" name="Picture 5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39206"/>
            <a:ext cx="2351456" cy="1718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62829"/>
            <a:ext cx="914400" cy="9040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9" y="5396179"/>
            <a:ext cx="1970456" cy="1123160"/>
          </a:xfrm>
          <a:prstGeom prst="rect">
            <a:avLst/>
          </a:prstGeom>
        </p:spPr>
      </p:pic>
      <p:pic>
        <p:nvPicPr>
          <p:cNvPr id="1026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24321"/>
            <a:ext cx="2171700" cy="9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>
                <a:hlinkClick r:id="rId2"/>
              </a:rPr>
              <a:t>Download and install</a:t>
            </a:r>
            <a:r>
              <a:rPr lang="en-US" sz="1800" dirty="0"/>
              <a:t> the Fiji image viewer. This is the default image viewer used by </a:t>
            </a:r>
            <a:r>
              <a:rPr lang="en-US" sz="1800" dirty="0" err="1"/>
              <a:t>SimpleITK</a:t>
            </a:r>
            <a:r>
              <a:rPr lang="en-US" sz="18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hlinkClick r:id="rId3"/>
              </a:rPr>
              <a:t>Download and install</a:t>
            </a:r>
            <a:r>
              <a:rPr lang="en-US" sz="1800" dirty="0"/>
              <a:t> the Anaconda Python 3.6 version for your operating system. We assume it is installed in a directory named anaconda3.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On </a:t>
            </a:r>
            <a:r>
              <a:rPr lang="en-US" sz="1800" dirty="0"/>
              <a:t>Windows: open the Anaconda Prompt (found under the Anaconda3 start menu</a:t>
            </a:r>
            <a:r>
              <a:rPr lang="en-US" sz="1800" dirty="0" smtClean="0"/>
              <a:t>).</a:t>
            </a:r>
            <a:br>
              <a:rPr lang="en-US" sz="1800" dirty="0" smtClean="0"/>
            </a:br>
            <a:r>
              <a:rPr lang="en-US" sz="1800" dirty="0" smtClean="0"/>
              <a:t>On </a:t>
            </a:r>
            <a:r>
              <a:rPr lang="en-US" sz="1800" dirty="0"/>
              <a:t>Linux/Mac: on the command line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source path_to_anaconda3/bin/activate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root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Update the root anaconda environment and install the </a:t>
            </a:r>
            <a:r>
              <a:rPr lang="en-US" sz="1800" dirty="0" err="1"/>
              <a:t>git</a:t>
            </a:r>
            <a:r>
              <a:rPr lang="en-US" sz="1800" dirty="0"/>
              <a:t> version control system into it. </a:t>
            </a:r>
            <a:br>
              <a:rPr lang="en-US" sz="1800" dirty="0"/>
            </a:b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update anaconda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install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Clone </a:t>
            </a:r>
            <a:r>
              <a:rPr lang="en-US" sz="1800" dirty="0" smtClean="0"/>
              <a:t>the </a:t>
            </a:r>
            <a:r>
              <a:rPr lang="en-US" sz="1800" dirty="0"/>
              <a:t>repository: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clone https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SimpleITK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/SPIE2018_COURSE.git </a:t>
            </a:r>
          </a:p>
        </p:txBody>
      </p:sp>
    </p:spTree>
    <p:extLst>
      <p:ext uri="{BB962C8B-B14F-4D97-AF65-F5344CB8AC3E}">
        <p14:creationId xmlns:p14="http://schemas.microsoft.com/office/powerpoint/2010/main" val="8475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sz="1800" dirty="0" smtClean="0"/>
              <a:t>Create </a:t>
            </a:r>
            <a:r>
              <a:rPr lang="en-US" sz="1800" dirty="0"/>
              <a:t>the virtual environment containing all packages required for the course: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create -f SPIE2018_COURSE/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environment.yml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buFont typeface="+mj-lt"/>
              <a:buAutoNum type="arabicPeriod" startAt="6"/>
            </a:pPr>
            <a:r>
              <a:rPr lang="en-US" sz="1800" dirty="0"/>
              <a:t>Activate the virtual environment: </a:t>
            </a:r>
          </a:p>
          <a:p>
            <a:pPr lvl="1"/>
            <a:r>
              <a:rPr lang="en-US" sz="1800" dirty="0"/>
              <a:t>On Windows: open the Anaconda Prompt (found under the Anaconda3 start menu</a:t>
            </a:r>
            <a:r>
              <a:rPr lang="en-US" sz="1800"/>
              <a:t>)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>
                <a:latin typeface="Courier New" charset="0"/>
                <a:ea typeface="Courier New" charset="0"/>
                <a:cs typeface="Courier New" charset="0"/>
              </a:rPr>
              <a:t>activate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sitkpySPIE18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On Linux/Mac: on the command line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source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path_to_anaconda3/bin/activate sitkpySPIE18</a:t>
            </a:r>
          </a:p>
          <a:p>
            <a:pPr>
              <a:buFont typeface="+mj-lt"/>
              <a:buAutoNum type="arabicPeriod" startAt="6"/>
            </a:pPr>
            <a:r>
              <a:rPr lang="en-US" sz="1800" dirty="0"/>
              <a:t>Go over the setup notebook (requires internet connectivity):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cd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SPIE2018_COURSE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notebook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setup.ipynb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buFont typeface="+mj-lt"/>
              <a:buAutoNum type="arabicPeriod" startAt="6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68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[1:30PM- </a:t>
            </a:r>
            <a:r>
              <a:rPr lang="en-US" sz="2000" dirty="0" smtClean="0"/>
              <a:t>2:00PM</a:t>
            </a:r>
            <a:r>
              <a:rPr lang="en-US" sz="2000" dirty="0"/>
              <a:t>] history and overview of </a:t>
            </a:r>
            <a:r>
              <a:rPr lang="en-US" sz="2000" dirty="0" err="1"/>
              <a:t>SimpleITK</a:t>
            </a:r>
            <a:r>
              <a:rPr lang="en-US" sz="20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[2:00PM- 2:30PM] spatial transformations</a:t>
            </a:r>
            <a:r>
              <a:rPr lang="en-US" sz="20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[</a:t>
            </a:r>
            <a:r>
              <a:rPr lang="en-US" sz="2000" dirty="0"/>
              <a:t>2:30PM- 3:00PM] images and resampling</a:t>
            </a:r>
            <a:r>
              <a:rPr lang="en-US" sz="20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[</a:t>
            </a:r>
            <a:r>
              <a:rPr lang="en-US" sz="2000" dirty="0"/>
              <a:t>3:15PM - 3:45PM] data augmentation for deep learning</a:t>
            </a:r>
            <a:r>
              <a:rPr lang="en-US" sz="20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[</a:t>
            </a:r>
            <a:r>
              <a:rPr lang="en-US" sz="2000" dirty="0"/>
              <a:t>3:45PM - 4:30PM] basic registration</a:t>
            </a:r>
            <a:r>
              <a:rPr lang="en-US" sz="20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[</a:t>
            </a:r>
            <a:r>
              <a:rPr lang="en-US" sz="2000" dirty="0"/>
              <a:t>4:30PM - 5:15PM] advanced registration</a:t>
            </a:r>
            <a:r>
              <a:rPr lang="en-US" sz="20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[</a:t>
            </a:r>
            <a:r>
              <a:rPr lang="en-US" sz="2000" dirty="0"/>
              <a:t>5:15PM - 5:30PM] notebook development and testing, concluding remarks.</a:t>
            </a:r>
          </a:p>
        </p:txBody>
      </p:sp>
    </p:spTree>
    <p:extLst>
      <p:ext uri="{BB962C8B-B14F-4D97-AF65-F5344CB8AC3E}">
        <p14:creationId xmlns:p14="http://schemas.microsoft.com/office/powerpoint/2010/main" val="19919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576780"/>
            <a:ext cx="4025900" cy="37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</TotalTime>
  <Words>215</Words>
  <Application>Microsoft Macintosh PowerPoint</Application>
  <PresentationFormat>On-screen Show (4:3)</PresentationFormat>
  <Paragraphs>36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Courier New</vt:lpstr>
      <vt:lpstr>ＭＳ Ｐゴシック</vt:lpstr>
      <vt:lpstr>Arial</vt:lpstr>
      <vt:lpstr>Custom Design</vt:lpstr>
      <vt:lpstr>Please attribute as  SimpleITK Setup and Schedule (SPIE Medical Imaging 2018)</vt:lpstr>
      <vt:lpstr>SimpleITK Setup and Schedule</vt:lpstr>
      <vt:lpstr>Setup</vt:lpstr>
      <vt:lpstr>Setup</vt:lpstr>
      <vt:lpstr>Schedule</vt:lpstr>
      <vt:lpstr>PowerPoint Presentation</vt:lpstr>
    </vt:vector>
  </TitlesOfParts>
  <Company>DBED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777</cp:revision>
  <dcterms:created xsi:type="dcterms:W3CDTF">2010-11-26T16:59:37Z</dcterms:created>
  <dcterms:modified xsi:type="dcterms:W3CDTF">2018-01-10T19:33:53Z</dcterms:modified>
</cp:coreProperties>
</file>