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607D3-4270-4F7A-B0DC-8B434B891FE2}" type="doc">
      <dgm:prSet loTypeId="urn:microsoft.com/office/officeart/2005/8/layout/cycle1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5501B654-3FD9-45A9-8E33-3487CFD23BD4}">
      <dgm:prSet phldrT="[Text]"/>
      <dgm:spPr/>
      <dgm:t>
        <a:bodyPr/>
        <a:lstStyle/>
        <a:p>
          <a:r>
            <a:rPr lang="de-DE" dirty="0"/>
            <a:t>Path </a:t>
          </a:r>
        </a:p>
        <a:p>
          <a:r>
            <a:rPr lang="de-DE" dirty="0" err="1"/>
            <a:t>Planning</a:t>
          </a:r>
          <a:endParaRPr lang="de-DE" dirty="0"/>
        </a:p>
      </dgm:t>
    </dgm:pt>
    <dgm:pt modelId="{72863310-677B-4A28-A87D-7CFB9772D7FB}" type="parTrans" cxnId="{1A664321-57E4-4EC1-9709-B30D5475E7C7}">
      <dgm:prSet/>
      <dgm:spPr/>
      <dgm:t>
        <a:bodyPr/>
        <a:lstStyle/>
        <a:p>
          <a:endParaRPr lang="de-DE"/>
        </a:p>
      </dgm:t>
    </dgm:pt>
    <dgm:pt modelId="{7ACB7825-9D40-4B81-AE18-63533E931A8B}" type="sibTrans" cxnId="{1A664321-57E4-4EC1-9709-B30D5475E7C7}">
      <dgm:prSet/>
      <dgm:spPr/>
      <dgm:t>
        <a:bodyPr/>
        <a:lstStyle/>
        <a:p>
          <a:endParaRPr lang="de-DE"/>
        </a:p>
      </dgm:t>
    </dgm:pt>
    <dgm:pt modelId="{CBBB789D-9622-46DB-B7FF-B73250D5E159}">
      <dgm:prSet phldrT="[Text]"/>
      <dgm:spPr/>
      <dgm:t>
        <a:bodyPr/>
        <a:lstStyle/>
        <a:p>
          <a:r>
            <a:rPr lang="de-DE" dirty="0"/>
            <a:t>SLAM</a:t>
          </a:r>
        </a:p>
      </dgm:t>
    </dgm:pt>
    <dgm:pt modelId="{C611CA03-DC29-4E7C-8CDD-EC56584942B8}" type="parTrans" cxnId="{9E301F4A-C841-40C5-80CB-F3F8581040BD}">
      <dgm:prSet/>
      <dgm:spPr/>
      <dgm:t>
        <a:bodyPr/>
        <a:lstStyle/>
        <a:p>
          <a:endParaRPr lang="de-DE"/>
        </a:p>
      </dgm:t>
    </dgm:pt>
    <dgm:pt modelId="{B5C54C65-6C84-40F4-A6BB-780CBD2BFB58}" type="sibTrans" cxnId="{9E301F4A-C841-40C5-80CB-F3F8581040BD}">
      <dgm:prSet/>
      <dgm:spPr/>
      <dgm:t>
        <a:bodyPr/>
        <a:lstStyle/>
        <a:p>
          <a:endParaRPr lang="de-DE"/>
        </a:p>
      </dgm:t>
    </dgm:pt>
    <dgm:pt modelId="{AD1FF4C8-E9AB-4299-B6F4-BBDF77C8CC1B}" type="pres">
      <dgm:prSet presAssocID="{FCC607D3-4270-4F7A-B0DC-8B434B891FE2}" presName="cycle" presStyleCnt="0">
        <dgm:presLayoutVars>
          <dgm:dir/>
          <dgm:resizeHandles val="exact"/>
        </dgm:presLayoutVars>
      </dgm:prSet>
      <dgm:spPr/>
    </dgm:pt>
    <dgm:pt modelId="{B766BBD3-E888-4F75-A4FA-535CBA41A85C}" type="pres">
      <dgm:prSet presAssocID="{5501B654-3FD9-45A9-8E33-3487CFD23BD4}" presName="dummy" presStyleCnt="0"/>
      <dgm:spPr/>
    </dgm:pt>
    <dgm:pt modelId="{695C4AE6-6A2C-4521-832E-B88F71133EE6}" type="pres">
      <dgm:prSet presAssocID="{5501B654-3FD9-45A9-8E33-3487CFD23BD4}" presName="node" presStyleLbl="revTx" presStyleIdx="0" presStyleCnt="2">
        <dgm:presLayoutVars>
          <dgm:bulletEnabled val="1"/>
        </dgm:presLayoutVars>
      </dgm:prSet>
      <dgm:spPr/>
    </dgm:pt>
    <dgm:pt modelId="{62A1EBE5-AAD9-4BEE-9A72-1F5007992037}" type="pres">
      <dgm:prSet presAssocID="{7ACB7825-9D40-4B81-AE18-63533E931A8B}" presName="sibTrans" presStyleLbl="node1" presStyleIdx="0" presStyleCnt="2"/>
      <dgm:spPr/>
    </dgm:pt>
    <dgm:pt modelId="{C4CEB380-B2F2-4A96-9DE6-C9BFD6415084}" type="pres">
      <dgm:prSet presAssocID="{CBBB789D-9622-46DB-B7FF-B73250D5E159}" presName="dummy" presStyleCnt="0"/>
      <dgm:spPr/>
    </dgm:pt>
    <dgm:pt modelId="{B78EFD54-8F9E-46DE-93B8-7417DB7C6A13}" type="pres">
      <dgm:prSet presAssocID="{CBBB789D-9622-46DB-B7FF-B73250D5E159}" presName="node" presStyleLbl="revTx" presStyleIdx="1" presStyleCnt="2">
        <dgm:presLayoutVars>
          <dgm:bulletEnabled val="1"/>
        </dgm:presLayoutVars>
      </dgm:prSet>
      <dgm:spPr/>
    </dgm:pt>
    <dgm:pt modelId="{2A8D593B-28F2-4197-894E-475BED2D7A07}" type="pres">
      <dgm:prSet presAssocID="{B5C54C65-6C84-40F4-A6BB-780CBD2BFB58}" presName="sibTrans" presStyleLbl="node1" presStyleIdx="1" presStyleCnt="2"/>
      <dgm:spPr/>
    </dgm:pt>
  </dgm:ptLst>
  <dgm:cxnLst>
    <dgm:cxn modelId="{536C8316-C3FA-4BA4-B53C-E9A45C27617A}" type="presOf" srcId="{FCC607D3-4270-4F7A-B0DC-8B434B891FE2}" destId="{AD1FF4C8-E9AB-4299-B6F4-BBDF77C8CC1B}" srcOrd="0" destOrd="0" presId="urn:microsoft.com/office/officeart/2005/8/layout/cycle1"/>
    <dgm:cxn modelId="{1A664321-57E4-4EC1-9709-B30D5475E7C7}" srcId="{FCC607D3-4270-4F7A-B0DC-8B434B891FE2}" destId="{5501B654-3FD9-45A9-8E33-3487CFD23BD4}" srcOrd="0" destOrd="0" parTransId="{72863310-677B-4A28-A87D-7CFB9772D7FB}" sibTransId="{7ACB7825-9D40-4B81-AE18-63533E931A8B}"/>
    <dgm:cxn modelId="{8EB0822B-6E80-455D-8CFA-8487038DCF80}" type="presOf" srcId="{5501B654-3FD9-45A9-8E33-3487CFD23BD4}" destId="{695C4AE6-6A2C-4521-832E-B88F71133EE6}" srcOrd="0" destOrd="0" presId="urn:microsoft.com/office/officeart/2005/8/layout/cycle1"/>
    <dgm:cxn modelId="{7B6E755C-B2D3-4F08-B55F-6B831D393791}" type="presOf" srcId="{7ACB7825-9D40-4B81-AE18-63533E931A8B}" destId="{62A1EBE5-AAD9-4BEE-9A72-1F5007992037}" srcOrd="0" destOrd="0" presId="urn:microsoft.com/office/officeart/2005/8/layout/cycle1"/>
    <dgm:cxn modelId="{9E301F4A-C841-40C5-80CB-F3F8581040BD}" srcId="{FCC607D3-4270-4F7A-B0DC-8B434B891FE2}" destId="{CBBB789D-9622-46DB-B7FF-B73250D5E159}" srcOrd="1" destOrd="0" parTransId="{C611CA03-DC29-4E7C-8CDD-EC56584942B8}" sibTransId="{B5C54C65-6C84-40F4-A6BB-780CBD2BFB58}"/>
    <dgm:cxn modelId="{DFC72BD5-B8C9-4DA4-8513-EEBDDD31CAB6}" type="presOf" srcId="{CBBB789D-9622-46DB-B7FF-B73250D5E159}" destId="{B78EFD54-8F9E-46DE-93B8-7417DB7C6A13}" srcOrd="0" destOrd="0" presId="urn:microsoft.com/office/officeart/2005/8/layout/cycle1"/>
    <dgm:cxn modelId="{EC3760F5-2771-4389-8CFF-EF6004771839}" type="presOf" srcId="{B5C54C65-6C84-40F4-A6BB-780CBD2BFB58}" destId="{2A8D593B-28F2-4197-894E-475BED2D7A07}" srcOrd="0" destOrd="0" presId="urn:microsoft.com/office/officeart/2005/8/layout/cycle1"/>
    <dgm:cxn modelId="{8EDB779F-2018-4C26-A40B-202B1BC2729F}" type="presParOf" srcId="{AD1FF4C8-E9AB-4299-B6F4-BBDF77C8CC1B}" destId="{B766BBD3-E888-4F75-A4FA-535CBA41A85C}" srcOrd="0" destOrd="0" presId="urn:microsoft.com/office/officeart/2005/8/layout/cycle1"/>
    <dgm:cxn modelId="{8A1BF906-A57A-4C8E-8DD2-771DE2377FB8}" type="presParOf" srcId="{AD1FF4C8-E9AB-4299-B6F4-BBDF77C8CC1B}" destId="{695C4AE6-6A2C-4521-832E-B88F71133EE6}" srcOrd="1" destOrd="0" presId="urn:microsoft.com/office/officeart/2005/8/layout/cycle1"/>
    <dgm:cxn modelId="{FBB0A09F-51B9-47C4-B4FF-A3D9D517E7F3}" type="presParOf" srcId="{AD1FF4C8-E9AB-4299-B6F4-BBDF77C8CC1B}" destId="{62A1EBE5-AAD9-4BEE-9A72-1F5007992037}" srcOrd="2" destOrd="0" presId="urn:microsoft.com/office/officeart/2005/8/layout/cycle1"/>
    <dgm:cxn modelId="{B756D24D-E3A2-4DB0-94B0-3DA981DE56E5}" type="presParOf" srcId="{AD1FF4C8-E9AB-4299-B6F4-BBDF77C8CC1B}" destId="{C4CEB380-B2F2-4A96-9DE6-C9BFD6415084}" srcOrd="3" destOrd="0" presId="urn:microsoft.com/office/officeart/2005/8/layout/cycle1"/>
    <dgm:cxn modelId="{3B8B941B-868F-41F5-8ED5-96828DFD38A6}" type="presParOf" srcId="{AD1FF4C8-E9AB-4299-B6F4-BBDF77C8CC1B}" destId="{B78EFD54-8F9E-46DE-93B8-7417DB7C6A13}" srcOrd="4" destOrd="0" presId="urn:microsoft.com/office/officeart/2005/8/layout/cycle1"/>
    <dgm:cxn modelId="{AEA74632-CB8C-4F5C-A6BD-B6C9F49ACA42}" type="presParOf" srcId="{AD1FF4C8-E9AB-4299-B6F4-BBDF77C8CC1B}" destId="{2A8D593B-28F2-4197-894E-475BED2D7A07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C4AE6-6A2C-4521-832E-B88F71133EE6}">
      <dsp:nvSpPr>
        <dsp:cNvPr id="0" name=""/>
        <dsp:cNvSpPr/>
      </dsp:nvSpPr>
      <dsp:spPr>
        <a:xfrm>
          <a:off x="4901106" y="1391708"/>
          <a:ext cx="2635250" cy="263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 dirty="0"/>
            <a:t>Path </a:t>
          </a:r>
        </a:p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 dirty="0" err="1"/>
            <a:t>Planning</a:t>
          </a:r>
          <a:endParaRPr lang="de-DE" sz="5600" kern="1200" dirty="0"/>
        </a:p>
      </dsp:txBody>
      <dsp:txXfrm>
        <a:off x="4901106" y="1391708"/>
        <a:ext cx="2635250" cy="2635250"/>
      </dsp:txXfrm>
    </dsp:sp>
    <dsp:sp modelId="{62A1EBE5-AAD9-4BEE-9A72-1F5007992037}">
      <dsp:nvSpPr>
        <dsp:cNvPr id="0" name=""/>
        <dsp:cNvSpPr/>
      </dsp:nvSpPr>
      <dsp:spPr>
        <a:xfrm>
          <a:off x="1352571" y="-2094"/>
          <a:ext cx="5422856" cy="5422856"/>
        </a:xfrm>
        <a:prstGeom prst="circularArrow">
          <a:avLst>
            <a:gd name="adj1" fmla="val 9476"/>
            <a:gd name="adj2" fmla="val 684342"/>
            <a:gd name="adj3" fmla="val 7853763"/>
            <a:gd name="adj4" fmla="val 2261895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EFD54-8F9E-46DE-93B8-7417DB7C6A13}">
      <dsp:nvSpPr>
        <dsp:cNvPr id="0" name=""/>
        <dsp:cNvSpPr/>
      </dsp:nvSpPr>
      <dsp:spPr>
        <a:xfrm>
          <a:off x="591643" y="1391708"/>
          <a:ext cx="2635250" cy="263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 dirty="0"/>
            <a:t>SLAM</a:t>
          </a:r>
        </a:p>
      </dsp:txBody>
      <dsp:txXfrm>
        <a:off x="591643" y="1391708"/>
        <a:ext cx="2635250" cy="2635250"/>
      </dsp:txXfrm>
    </dsp:sp>
    <dsp:sp modelId="{2A8D593B-28F2-4197-894E-475BED2D7A07}">
      <dsp:nvSpPr>
        <dsp:cNvPr id="0" name=""/>
        <dsp:cNvSpPr/>
      </dsp:nvSpPr>
      <dsp:spPr>
        <a:xfrm>
          <a:off x="1352571" y="-2094"/>
          <a:ext cx="5422856" cy="5422856"/>
        </a:xfrm>
        <a:prstGeom prst="circularArrow">
          <a:avLst>
            <a:gd name="adj1" fmla="val 9476"/>
            <a:gd name="adj2" fmla="val 684342"/>
            <a:gd name="adj3" fmla="val 18653763"/>
            <a:gd name="adj4" fmla="val 13061895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E360A-FE3E-4EB8-9702-E7BB0A849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3E11B0-28EE-49C7-A3E8-8E7FD4374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E533D0-47BF-49F8-903E-71F0AF19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96E2-91CA-4A3C-85B0-74233E184AB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6F35BA-8D10-4B6E-A99A-A7AAD7E3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95282-EA35-4E60-9C39-C8BB5C07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4F4-8F9E-4F49-84DA-439D63207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33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C8582-DD0B-4609-A26D-AD410F16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76786F-74F2-45A7-A688-2F61BEA03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A2C53-8792-4B63-BD21-2CA1578A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96E2-91CA-4A3C-85B0-74233E184AB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5BD0D-58BC-402F-8D3A-DC1BAD14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5935E3-8E34-45E3-9EA6-29FEB3ED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4F4-8F9E-4F49-84DA-439D63207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00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A2E6F3-695A-42A3-A305-E09A5C90A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F9E82F-376E-4C85-9EA1-0B72E61A7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100B62-0FD8-4F21-BB76-5A8A1B27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96E2-91CA-4A3C-85B0-74233E184AB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034E7-B72A-4EAB-92C8-BF9D6C3B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8668B-DC4C-405A-8D0F-4B9CD1F8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4F4-8F9E-4F49-84DA-439D63207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29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973C1-3B61-46B3-9353-04D18FFB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FE9781-B697-44B7-85A2-DDF1ABE1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51ACE-9858-4A63-AB25-EFF42A91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96E2-91CA-4A3C-85B0-74233E184AB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58684-1BF7-4DA5-88D3-EE75D510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8CFEB8-7D4B-4BD6-A86B-9981AFB2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4F4-8F9E-4F49-84DA-439D63207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81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0563F-E169-43C5-9AF9-22FE2889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34DA23-6E94-47C6-94BD-2C528B836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40378D-76D5-4EFD-86C6-3C23C490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96E2-91CA-4A3C-85B0-74233E184AB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CE934-BA0A-4F6C-B1FB-E5FFDFAA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BEDD3-2B20-4CF5-9233-6AD156DA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4F4-8F9E-4F49-84DA-439D63207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66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34495-DC10-461A-B29B-4A00B4CB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21A4A-A86E-4254-B308-A4DB310D0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C948F5-F404-4D18-A429-6317AF48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6FB0B9-1D46-4B5E-AE8C-6CE24494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96E2-91CA-4A3C-85B0-74233E184AB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C1EC6B-0E01-4FB0-BD10-DBA0B21A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4620E5-F9EC-493E-969E-1389BB01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4F4-8F9E-4F49-84DA-439D63207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13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ABF4F-D351-4779-9475-45AEBDA8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E313EC-1A89-447F-B072-14BBED214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AA1DFF-7E47-4439-B284-D14015324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DE5A23-90D8-4D33-8DB5-B9602BBBF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D2C16F-D9F6-49ED-BD0C-1F0E40F60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F9003A-8067-4C02-BD7D-CA792E2E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96E2-91CA-4A3C-85B0-74233E184AB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4B8ADE-41F9-4367-98F4-0DA20952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B3A3F0-9E25-4A7D-9A36-2DE71268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4F4-8F9E-4F49-84DA-439D63207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74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F4DB7-9D0C-4E61-9BC8-51367722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E9E06-CCE1-4293-8CA2-A6F47CBA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96E2-91CA-4A3C-85B0-74233E184AB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848942-A37A-4060-915E-F1981233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A755D4-AE16-4F59-80D3-E0402F39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4F4-8F9E-4F49-84DA-439D63207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46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6073AE-E65F-4C10-A9F9-2C29F72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96E2-91CA-4A3C-85B0-74233E184AB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89A2E1-43E9-4946-8272-03CCBB14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CE1D8D-2B4B-4282-ACC4-33BD8184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4F4-8F9E-4F49-84DA-439D63207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17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12021-E1DA-4FB6-B480-107B9E0B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C4F6E-11E0-4856-8991-AD5A7B59C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7370BA-F065-4792-BBD5-71750E168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A3604B-096C-4BA2-8F4D-A1331E9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96E2-91CA-4A3C-85B0-74233E184AB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5F2ECC-1DAF-4D5A-8AE6-C0194369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479C2D-38BD-4078-9E2A-D47F44FE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4F4-8F9E-4F49-84DA-439D63207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4627E-B840-424A-816E-1D384AF94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ADA130-6AD2-4896-9B54-08FE99ECC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D9A053-AA60-4E2D-AA13-D3B4E652D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6FC6D4-FC50-445D-A6BA-08FCAE43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96E2-91CA-4A3C-85B0-74233E184AB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572274-6423-4ED7-B299-7D87419B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8A8B0F-3F1D-46F1-9319-E2AA9F16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4F4-8F9E-4F49-84DA-439D63207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4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4FE3E6-05FE-425E-998D-09F64219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230601-43D5-4BD2-8EE4-0C7ABA596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51C12-E296-402E-AEC8-F845E411C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796E2-91CA-4A3C-85B0-74233E184AB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BD3BAD-18FD-45EC-9E26-16C06BF7F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8707FD-9910-40FC-819D-DAAF74C94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D64F4-8F9E-4F49-84DA-439D63207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66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1CFD977-0B2E-44D9-9D1A-435ABEE9018E}"/>
              </a:ext>
            </a:extLst>
          </p:cNvPr>
          <p:cNvCxnSpPr/>
          <p:nvPr/>
        </p:nvCxnSpPr>
        <p:spPr>
          <a:xfrm flipV="1">
            <a:off x="3415862" y="3878317"/>
            <a:ext cx="945931" cy="872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52A87BD-8EB2-4266-A35A-F9AF2AC28B63}"/>
              </a:ext>
            </a:extLst>
          </p:cNvPr>
          <p:cNvCxnSpPr>
            <a:cxnSpLocks/>
          </p:cNvCxnSpPr>
          <p:nvPr/>
        </p:nvCxnSpPr>
        <p:spPr>
          <a:xfrm flipV="1">
            <a:off x="4424856" y="3021725"/>
            <a:ext cx="378372" cy="754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9108C2B-DEEE-4FE2-8D88-92854C24D4E5}"/>
              </a:ext>
            </a:extLst>
          </p:cNvPr>
          <p:cNvCxnSpPr>
            <a:cxnSpLocks/>
          </p:cNvCxnSpPr>
          <p:nvPr/>
        </p:nvCxnSpPr>
        <p:spPr>
          <a:xfrm flipV="1">
            <a:off x="4892782" y="2559268"/>
            <a:ext cx="987972" cy="383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A185DBC-4462-472A-8169-EAA120064B07}"/>
              </a:ext>
            </a:extLst>
          </p:cNvPr>
          <p:cNvCxnSpPr>
            <a:cxnSpLocks/>
          </p:cNvCxnSpPr>
          <p:nvPr/>
        </p:nvCxnSpPr>
        <p:spPr>
          <a:xfrm>
            <a:off x="6026763" y="2559267"/>
            <a:ext cx="486400" cy="112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0B2971D9-FAEB-45E9-ABC7-9B4AF339F5B3}"/>
              </a:ext>
            </a:extLst>
          </p:cNvPr>
          <p:cNvSpPr/>
          <p:nvPr/>
        </p:nvSpPr>
        <p:spPr>
          <a:xfrm>
            <a:off x="4379137" y="38134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4247EB9-7457-4A56-AA41-98632BE25157}"/>
              </a:ext>
            </a:extLst>
          </p:cNvPr>
          <p:cNvSpPr/>
          <p:nvPr/>
        </p:nvSpPr>
        <p:spPr>
          <a:xfrm>
            <a:off x="4803935" y="29565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406FFF5-F203-4551-9C50-D3D30CDF86B4}"/>
              </a:ext>
            </a:extLst>
          </p:cNvPr>
          <p:cNvSpPr/>
          <p:nvPr/>
        </p:nvSpPr>
        <p:spPr>
          <a:xfrm>
            <a:off x="5930899" y="253640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628BCA-B3F6-41A1-ADAC-1AD04402E963}"/>
              </a:ext>
            </a:extLst>
          </p:cNvPr>
          <p:cNvSpPr/>
          <p:nvPr/>
        </p:nvSpPr>
        <p:spPr>
          <a:xfrm>
            <a:off x="3341861" y="47789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81DC257-2FBA-4535-9150-0A50F599C6E7}"/>
              </a:ext>
            </a:extLst>
          </p:cNvPr>
          <p:cNvSpPr/>
          <p:nvPr/>
        </p:nvSpPr>
        <p:spPr>
          <a:xfrm>
            <a:off x="6563308" y="265881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72FB0BA-08D9-4BF3-A723-0D4D9CD8A6C3}"/>
                  </a:ext>
                </a:extLst>
              </p:cNvPr>
              <p:cNvSpPr txBox="1"/>
              <p:nvPr/>
            </p:nvSpPr>
            <p:spPr>
              <a:xfrm>
                <a:off x="3306115" y="4820385"/>
                <a:ext cx="16292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05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72FB0BA-08D9-4BF3-A723-0D4D9CD8A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115" y="4820385"/>
                <a:ext cx="162929" cy="161583"/>
              </a:xfrm>
              <a:prstGeom prst="rect">
                <a:avLst/>
              </a:prstGeom>
              <a:blipFill>
                <a:blip r:embed="rId2"/>
                <a:stretch>
                  <a:fillRect l="-7407" r="-11111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9B1B7B8A-1FEF-424D-8D65-250268AB7A89}"/>
                  </a:ext>
                </a:extLst>
              </p:cNvPr>
              <p:cNvSpPr txBox="1"/>
              <p:nvPr/>
            </p:nvSpPr>
            <p:spPr>
              <a:xfrm>
                <a:off x="4451113" y="3813416"/>
                <a:ext cx="15978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05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9B1B7B8A-1FEF-424D-8D65-250268AB7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113" y="3813416"/>
                <a:ext cx="159787" cy="161583"/>
              </a:xfrm>
              <a:prstGeom prst="rect">
                <a:avLst/>
              </a:prstGeom>
              <a:blipFill>
                <a:blip r:embed="rId3"/>
                <a:stretch>
                  <a:fillRect l="-7692" r="-11538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489FC07-AA76-4620-BCA6-A40C35104CA6}"/>
                  </a:ext>
                </a:extLst>
              </p:cNvPr>
              <p:cNvSpPr txBox="1"/>
              <p:nvPr/>
            </p:nvSpPr>
            <p:spPr>
              <a:xfrm>
                <a:off x="4849654" y="2956579"/>
                <a:ext cx="16292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05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489FC07-AA76-4620-BCA6-A40C35104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654" y="2956579"/>
                <a:ext cx="162929" cy="161583"/>
              </a:xfrm>
              <a:prstGeom prst="rect">
                <a:avLst/>
              </a:prstGeom>
              <a:blipFill>
                <a:blip r:embed="rId4"/>
                <a:stretch>
                  <a:fillRect l="-11538" r="-11538" b="-148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1B17FE5F-8F51-478C-A5FF-5127B43E5261}"/>
                  </a:ext>
                </a:extLst>
              </p:cNvPr>
              <p:cNvSpPr txBox="1"/>
              <p:nvPr/>
            </p:nvSpPr>
            <p:spPr>
              <a:xfrm>
                <a:off x="5872293" y="2559267"/>
                <a:ext cx="16292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05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1B17FE5F-8F51-478C-A5FF-5127B43E5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293" y="2559267"/>
                <a:ext cx="162929" cy="161583"/>
              </a:xfrm>
              <a:prstGeom prst="rect">
                <a:avLst/>
              </a:prstGeom>
              <a:blipFill>
                <a:blip r:embed="rId5"/>
                <a:stretch>
                  <a:fillRect l="-7407" r="-11111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C0B0B2AE-5124-4226-AD97-8FB67F06BB7A}"/>
                  </a:ext>
                </a:extLst>
              </p:cNvPr>
              <p:cNvSpPr txBox="1"/>
              <p:nvPr/>
            </p:nvSpPr>
            <p:spPr>
              <a:xfrm>
                <a:off x="6563308" y="2704537"/>
                <a:ext cx="16292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050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C0B0B2AE-5124-4226-AD97-8FB67F06B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308" y="2704537"/>
                <a:ext cx="162929" cy="161583"/>
              </a:xfrm>
              <a:prstGeom prst="rect">
                <a:avLst/>
              </a:prstGeom>
              <a:blipFill>
                <a:blip r:embed="rId6"/>
                <a:stretch>
                  <a:fillRect l="-11538" r="-11538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71360F0-A12F-4F76-9B04-7969CC75B816}"/>
                  </a:ext>
                </a:extLst>
              </p:cNvPr>
              <p:cNvSpPr txBox="1"/>
              <p:nvPr/>
            </p:nvSpPr>
            <p:spPr>
              <a:xfrm>
                <a:off x="3835586" y="4374184"/>
                <a:ext cx="47660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sz="105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05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71360F0-A12F-4F76-9B04-7969CC75B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586" y="4374184"/>
                <a:ext cx="476604" cy="161583"/>
              </a:xfrm>
              <a:prstGeom prst="rect">
                <a:avLst/>
              </a:prstGeom>
              <a:blipFill>
                <a:blip r:embed="rId7"/>
                <a:stretch>
                  <a:fillRect l="-2564" r="-3846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2ACCFB9-1808-466F-956A-301C925101CA}"/>
                  </a:ext>
                </a:extLst>
              </p:cNvPr>
              <p:cNvSpPr txBox="1"/>
              <p:nvPr/>
            </p:nvSpPr>
            <p:spPr>
              <a:xfrm>
                <a:off x="4654480" y="3429000"/>
                <a:ext cx="4828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sz="105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05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2ACCFB9-1808-466F-956A-301C92510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80" y="3429000"/>
                <a:ext cx="482888" cy="161583"/>
              </a:xfrm>
              <a:prstGeom prst="rect">
                <a:avLst/>
              </a:prstGeom>
              <a:blipFill>
                <a:blip r:embed="rId8"/>
                <a:stretch>
                  <a:fillRect l="-3797" r="-2532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A2FF5A5-EF44-4DD8-885A-16A4D3FF8D1D}"/>
                  </a:ext>
                </a:extLst>
              </p:cNvPr>
              <p:cNvSpPr txBox="1"/>
              <p:nvPr/>
            </p:nvSpPr>
            <p:spPr>
              <a:xfrm>
                <a:off x="5242994" y="2815324"/>
                <a:ext cx="4828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sz="105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05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A2FF5A5-EF44-4DD8-885A-16A4D3FF8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994" y="2815324"/>
                <a:ext cx="482888" cy="161583"/>
              </a:xfrm>
              <a:prstGeom prst="rect">
                <a:avLst/>
              </a:prstGeom>
              <a:blipFill>
                <a:blip r:embed="rId9"/>
                <a:stretch>
                  <a:fillRect l="-2532" r="-3797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B6DF829-47EA-43EE-9985-41A71C5DBA13}"/>
                  </a:ext>
                </a:extLst>
              </p:cNvPr>
              <p:cNvSpPr txBox="1"/>
              <p:nvPr/>
            </p:nvSpPr>
            <p:spPr>
              <a:xfrm>
                <a:off x="6109563" y="2404362"/>
                <a:ext cx="47974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sz="105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05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B6DF829-47EA-43EE-9985-41A71C5DB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63" y="2404362"/>
                <a:ext cx="479747" cy="161583"/>
              </a:xfrm>
              <a:prstGeom prst="rect">
                <a:avLst/>
              </a:prstGeom>
              <a:blipFill>
                <a:blip r:embed="rId10"/>
                <a:stretch>
                  <a:fillRect l="-2532" r="-3797" b="-148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09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1ED1BB0-DC8B-4136-A245-87F993728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4367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4ADE6905-7D08-43F7-9C6E-58979A2DDE5E}"/>
              </a:ext>
            </a:extLst>
          </p:cNvPr>
          <p:cNvSpPr/>
          <p:nvPr/>
        </p:nvSpPr>
        <p:spPr>
          <a:xfrm>
            <a:off x="504496" y="2996762"/>
            <a:ext cx="2112579" cy="8644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Initialization</a:t>
            </a:r>
            <a:endParaRPr lang="de-DE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3826EF8-F016-4507-A311-84E33B6F5191}"/>
              </a:ext>
            </a:extLst>
          </p:cNvPr>
          <p:cNvSpPr/>
          <p:nvPr/>
        </p:nvSpPr>
        <p:spPr>
          <a:xfrm>
            <a:off x="9800896" y="2996761"/>
            <a:ext cx="2112579" cy="8644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Termination</a:t>
            </a:r>
          </a:p>
        </p:txBody>
      </p:sp>
    </p:spTree>
    <p:extLst>
      <p:ext uri="{BB962C8B-B14F-4D97-AF65-F5344CB8AC3E}">
        <p14:creationId xmlns:p14="http://schemas.microsoft.com/office/powerpoint/2010/main" val="224544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4CA61786-5887-4D1C-A424-2E21A3CE5B12}"/>
              </a:ext>
            </a:extLst>
          </p:cNvPr>
          <p:cNvSpPr txBox="1"/>
          <p:nvPr/>
        </p:nvSpPr>
        <p:spPr>
          <a:xfrm>
            <a:off x="5295170" y="6121830"/>
            <a:ext cx="188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ROS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A71537F-37DE-4D34-828C-9224CB757C69}"/>
              </a:ext>
            </a:extLst>
          </p:cNvPr>
          <p:cNvSpPr/>
          <p:nvPr/>
        </p:nvSpPr>
        <p:spPr>
          <a:xfrm>
            <a:off x="4656216" y="2585502"/>
            <a:ext cx="2280745" cy="14083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  <a:p>
            <a:pPr algn="ctr"/>
            <a:r>
              <a:rPr lang="de-DE" dirty="0"/>
              <a:t>Data</a:t>
            </a:r>
          </a:p>
          <a:p>
            <a:pPr algn="ctr"/>
            <a:r>
              <a:rPr lang="de-DE" dirty="0"/>
              <a:t>Stream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4D31935-71E4-42EC-91D6-536502513FED}"/>
              </a:ext>
            </a:extLst>
          </p:cNvPr>
          <p:cNvSpPr/>
          <p:nvPr/>
        </p:nvSpPr>
        <p:spPr>
          <a:xfrm>
            <a:off x="8509713" y="5203996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Flight Path </a:t>
            </a:r>
            <a:r>
              <a:rPr lang="de-DE" dirty="0" err="1"/>
              <a:t>Planning</a:t>
            </a:r>
            <a:endParaRPr lang="de-DE" dirty="0"/>
          </a:p>
          <a:p>
            <a:pPr algn="ctr"/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4AA8EC0-AD61-477A-8225-9070F49976AC}"/>
              </a:ext>
            </a:extLst>
          </p:cNvPr>
          <p:cNvSpPr/>
          <p:nvPr/>
        </p:nvSpPr>
        <p:spPr>
          <a:xfrm>
            <a:off x="8313227" y="157708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TUM Simulation </a:t>
            </a:r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BE2F75-2728-4AD7-BD94-E44EBA774B41}"/>
              </a:ext>
            </a:extLst>
          </p:cNvPr>
          <p:cNvSpPr/>
          <p:nvPr/>
        </p:nvSpPr>
        <p:spPr>
          <a:xfrm>
            <a:off x="126377" y="2585500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Alignment</a:t>
            </a:r>
          </a:p>
          <a:p>
            <a:pPr algn="ctr"/>
            <a:r>
              <a:rPr lang="de-DE" dirty="0"/>
              <a:t>&amp; </a:t>
            </a:r>
            <a:r>
              <a:rPr lang="de-DE" dirty="0" err="1"/>
              <a:t>Constrain</a:t>
            </a:r>
            <a:endParaRPr lang="de-DE" dirty="0"/>
          </a:p>
          <a:p>
            <a:pPr algn="ctr"/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3D40612-6754-477C-9CCF-143694489E73}"/>
              </a:ext>
            </a:extLst>
          </p:cNvPr>
          <p:cNvSpPr/>
          <p:nvPr/>
        </p:nvSpPr>
        <p:spPr>
          <a:xfrm>
            <a:off x="10010249" y="2653074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Position</a:t>
            </a:r>
          </a:p>
          <a:p>
            <a:pPr algn="ctr"/>
            <a:r>
              <a:rPr lang="de-DE" dirty="0" err="1"/>
              <a:t>Estimation</a:t>
            </a:r>
            <a:endParaRPr lang="de-DE" dirty="0"/>
          </a:p>
          <a:p>
            <a:pPr algn="ctr"/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1DBB497-9C83-47DC-821B-75169F5F4FC3}"/>
              </a:ext>
            </a:extLst>
          </p:cNvPr>
          <p:cNvSpPr/>
          <p:nvPr/>
        </p:nvSpPr>
        <p:spPr>
          <a:xfrm>
            <a:off x="1802749" y="151535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ORB-SLAM</a:t>
            </a:r>
          </a:p>
          <a:p>
            <a:pPr algn="ctr"/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CB5AFBF1-011E-400F-A914-27C1082AF12B}"/>
              </a:ext>
            </a:extLst>
          </p:cNvPr>
          <p:cNvSpPr/>
          <p:nvPr/>
        </p:nvSpPr>
        <p:spPr>
          <a:xfrm rot="2282365">
            <a:off x="2870736" y="2018376"/>
            <a:ext cx="1884207" cy="6936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Point_cloud</a:t>
            </a:r>
            <a:r>
              <a:rPr lang="de-DE" sz="1100" dirty="0"/>
              <a:t>, </a:t>
            </a:r>
            <a:r>
              <a:rPr lang="de-DE" sz="1100" dirty="0" err="1"/>
              <a:t>pose</a:t>
            </a:r>
            <a:endParaRPr lang="de-DE" sz="11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7ADF017-1664-4124-A10D-B340E70DB02B}"/>
              </a:ext>
            </a:extLst>
          </p:cNvPr>
          <p:cNvSpPr/>
          <p:nvPr/>
        </p:nvSpPr>
        <p:spPr>
          <a:xfrm>
            <a:off x="1802749" y="5083263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Collision</a:t>
            </a:r>
            <a:endParaRPr lang="de-DE" dirty="0"/>
          </a:p>
          <a:p>
            <a:pPr algn="ctr"/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15" name="Pfeil: nach links 14">
            <a:extLst>
              <a:ext uri="{FF2B5EF4-FFF2-40B4-BE49-F238E27FC236}">
                <a16:creationId xmlns:a16="http://schemas.microsoft.com/office/drawing/2014/main" id="{FDC30C67-2F90-47F9-B8BB-E27D7A026213}"/>
              </a:ext>
            </a:extLst>
          </p:cNvPr>
          <p:cNvSpPr/>
          <p:nvPr/>
        </p:nvSpPr>
        <p:spPr>
          <a:xfrm rot="2328671">
            <a:off x="3256809" y="1441202"/>
            <a:ext cx="1884207" cy="69368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drone</a:t>
            </a:r>
            <a:r>
              <a:rPr lang="de-DE" sz="1100" dirty="0"/>
              <a:t> </a:t>
            </a:r>
            <a:r>
              <a:rPr lang="de-DE" sz="1100" dirty="0" err="1"/>
              <a:t>camera</a:t>
            </a:r>
            <a:r>
              <a:rPr lang="de-DE" sz="1100" dirty="0"/>
              <a:t> </a:t>
            </a:r>
            <a:r>
              <a:rPr lang="de-DE" sz="1100" dirty="0" err="1"/>
              <a:t>output</a:t>
            </a:r>
            <a:endParaRPr lang="de-DE" sz="1100" dirty="0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B7C85F2D-709B-46BA-BD7B-B31AE09591A0}"/>
              </a:ext>
            </a:extLst>
          </p:cNvPr>
          <p:cNvSpPr/>
          <p:nvPr/>
        </p:nvSpPr>
        <p:spPr>
          <a:xfrm rot="19238780">
            <a:off x="3042031" y="4141227"/>
            <a:ext cx="1799706" cy="6936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drone_collision</a:t>
            </a:r>
            <a:endParaRPr lang="de-DE" sz="1100" dirty="0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B4755FFC-0AB7-4814-BD08-BBC72EC76DD5}"/>
              </a:ext>
            </a:extLst>
          </p:cNvPr>
          <p:cNvSpPr/>
          <p:nvPr/>
        </p:nvSpPr>
        <p:spPr>
          <a:xfrm>
            <a:off x="7661047" y="3228612"/>
            <a:ext cx="1884207" cy="6936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Velocity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drone</a:t>
            </a:r>
            <a:endParaRPr lang="de-DE" sz="1100" dirty="0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A7FC5526-931B-4BEF-8388-8EE8F76D699B}"/>
              </a:ext>
            </a:extLst>
          </p:cNvPr>
          <p:cNvSpPr/>
          <p:nvPr/>
        </p:nvSpPr>
        <p:spPr>
          <a:xfrm>
            <a:off x="2047923" y="2818975"/>
            <a:ext cx="1884207" cy="6936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 </a:t>
            </a:r>
            <a:r>
              <a:rPr lang="de-DE" sz="1100" dirty="0" err="1"/>
              <a:t>scaled_pointcloud</a:t>
            </a:r>
            <a:r>
              <a:rPr lang="de-DE" sz="1100" dirty="0"/>
              <a:t>,</a:t>
            </a:r>
          </a:p>
          <a:p>
            <a:pPr algn="ctr"/>
            <a:r>
              <a:rPr lang="de-DE" sz="1100" dirty="0" err="1"/>
              <a:t>Scaled</a:t>
            </a:r>
            <a:r>
              <a:rPr lang="de-DE" sz="1100" dirty="0"/>
              <a:t> </a:t>
            </a:r>
            <a:r>
              <a:rPr lang="de-DE" sz="1100" dirty="0" err="1"/>
              <a:t>pose</a:t>
            </a:r>
            <a:endParaRPr lang="de-DE" sz="1100" dirty="0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33DD93E-8081-4D7E-BC66-C3907B4AD86D}"/>
              </a:ext>
            </a:extLst>
          </p:cNvPr>
          <p:cNvSpPr/>
          <p:nvPr/>
        </p:nvSpPr>
        <p:spPr>
          <a:xfrm rot="2289105">
            <a:off x="6925770" y="4084220"/>
            <a:ext cx="1892902" cy="6846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 </a:t>
            </a:r>
            <a:r>
              <a:rPr lang="de-DE" sz="1100" dirty="0" err="1"/>
              <a:t>drone_collision</a:t>
            </a:r>
            <a:r>
              <a:rPr lang="de-DE" sz="1100" dirty="0"/>
              <a:t>, </a:t>
            </a:r>
            <a:r>
              <a:rPr lang="de-DE" sz="1100" dirty="0" err="1"/>
              <a:t>scaled_pointcloud</a:t>
            </a:r>
            <a:endParaRPr lang="de-DE" sz="1100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783B4DE-D6F0-4CC9-8819-484642BF49F1}"/>
              </a:ext>
            </a:extLst>
          </p:cNvPr>
          <p:cNvSpPr/>
          <p:nvPr/>
        </p:nvSpPr>
        <p:spPr>
          <a:xfrm rot="18761759">
            <a:off x="6324774" y="1414702"/>
            <a:ext cx="1778613" cy="55909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 </a:t>
            </a:r>
            <a:r>
              <a:rPr lang="de-DE" sz="1100" dirty="0" err="1"/>
              <a:t>drone_control</a:t>
            </a:r>
            <a:endParaRPr lang="de-DE" sz="1100" dirty="0"/>
          </a:p>
        </p:txBody>
      </p:sp>
      <p:sp>
        <p:nvSpPr>
          <p:cNvPr id="21" name="Pfeil: nach links 20">
            <a:extLst>
              <a:ext uri="{FF2B5EF4-FFF2-40B4-BE49-F238E27FC236}">
                <a16:creationId xmlns:a16="http://schemas.microsoft.com/office/drawing/2014/main" id="{AAE59914-F9D5-4434-AED7-9F628FF9D175}"/>
              </a:ext>
            </a:extLst>
          </p:cNvPr>
          <p:cNvSpPr/>
          <p:nvPr/>
        </p:nvSpPr>
        <p:spPr>
          <a:xfrm rot="19127619">
            <a:off x="3339306" y="4696648"/>
            <a:ext cx="1884207" cy="69368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Point_cloud_env</a:t>
            </a:r>
            <a:r>
              <a:rPr lang="de-DE" sz="1100" dirty="0"/>
              <a:t>, </a:t>
            </a:r>
            <a:r>
              <a:rPr lang="de-DE" sz="1100" dirty="0" err="1"/>
              <a:t>position_estimation</a:t>
            </a:r>
            <a:endParaRPr lang="de-DE" sz="1100" dirty="0"/>
          </a:p>
        </p:txBody>
      </p:sp>
      <p:sp>
        <p:nvSpPr>
          <p:cNvPr id="23" name="Pfeil: nach links 22">
            <a:extLst>
              <a:ext uri="{FF2B5EF4-FFF2-40B4-BE49-F238E27FC236}">
                <a16:creationId xmlns:a16="http://schemas.microsoft.com/office/drawing/2014/main" id="{BA25EE1E-646C-480D-BED4-3BEE1AFECB93}"/>
              </a:ext>
            </a:extLst>
          </p:cNvPr>
          <p:cNvSpPr/>
          <p:nvPr/>
        </p:nvSpPr>
        <p:spPr>
          <a:xfrm rot="2411704">
            <a:off x="6460172" y="4500415"/>
            <a:ext cx="1884207" cy="69368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Drone_control</a:t>
            </a:r>
            <a:endParaRPr lang="de-DE" sz="1100" dirty="0"/>
          </a:p>
        </p:txBody>
      </p:sp>
      <p:sp>
        <p:nvSpPr>
          <p:cNvPr id="24" name="Pfeil: nach links 23">
            <a:extLst>
              <a:ext uri="{FF2B5EF4-FFF2-40B4-BE49-F238E27FC236}">
                <a16:creationId xmlns:a16="http://schemas.microsoft.com/office/drawing/2014/main" id="{6D241F03-899F-4905-9BD5-2F2002462AAD}"/>
              </a:ext>
            </a:extLst>
          </p:cNvPr>
          <p:cNvSpPr/>
          <p:nvPr/>
        </p:nvSpPr>
        <p:spPr>
          <a:xfrm rot="18871426">
            <a:off x="6720782" y="1755478"/>
            <a:ext cx="1645026" cy="73232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Drone</a:t>
            </a:r>
            <a:r>
              <a:rPr lang="de-DE" sz="1100" dirty="0"/>
              <a:t> </a:t>
            </a:r>
            <a:r>
              <a:rPr lang="de-DE" sz="1100" dirty="0" err="1"/>
              <a:t>camera</a:t>
            </a:r>
            <a:r>
              <a:rPr lang="de-DE" sz="1100" dirty="0"/>
              <a:t> </a:t>
            </a:r>
            <a:r>
              <a:rPr lang="de-DE" sz="1100" dirty="0" err="1"/>
              <a:t>output</a:t>
            </a:r>
            <a:r>
              <a:rPr lang="de-DE" sz="1100" dirty="0"/>
              <a:t>, </a:t>
            </a:r>
            <a:r>
              <a:rPr lang="de-DE" sz="1100" dirty="0" err="1"/>
              <a:t>velocity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drone</a:t>
            </a:r>
            <a:endParaRPr lang="de-DE" sz="1100" dirty="0"/>
          </a:p>
        </p:txBody>
      </p:sp>
      <p:sp>
        <p:nvSpPr>
          <p:cNvPr id="25" name="Pfeil: nach links 24">
            <a:extLst>
              <a:ext uri="{FF2B5EF4-FFF2-40B4-BE49-F238E27FC236}">
                <a16:creationId xmlns:a16="http://schemas.microsoft.com/office/drawing/2014/main" id="{255E7205-7951-4C6E-8D3D-71467C663664}"/>
              </a:ext>
            </a:extLst>
          </p:cNvPr>
          <p:cNvSpPr/>
          <p:nvPr/>
        </p:nvSpPr>
        <p:spPr>
          <a:xfrm>
            <a:off x="7567610" y="2642035"/>
            <a:ext cx="1884206" cy="69368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Estimated</a:t>
            </a:r>
            <a:r>
              <a:rPr lang="de-DE" sz="1100" dirty="0"/>
              <a:t> </a:t>
            </a:r>
            <a:r>
              <a:rPr lang="de-DE" sz="1100" dirty="0" err="1"/>
              <a:t>position</a:t>
            </a:r>
            <a:endParaRPr lang="de-DE" sz="1100" dirty="0"/>
          </a:p>
        </p:txBody>
      </p:sp>
      <p:sp>
        <p:nvSpPr>
          <p:cNvPr id="26" name="Pfeil: nach links 25">
            <a:extLst>
              <a:ext uri="{FF2B5EF4-FFF2-40B4-BE49-F238E27FC236}">
                <a16:creationId xmlns:a16="http://schemas.microsoft.com/office/drawing/2014/main" id="{8D7D217B-93A7-4270-B336-B7A88379B9CC}"/>
              </a:ext>
            </a:extLst>
          </p:cNvPr>
          <p:cNvSpPr/>
          <p:nvPr/>
        </p:nvSpPr>
        <p:spPr>
          <a:xfrm>
            <a:off x="1928632" y="3396316"/>
            <a:ext cx="1884207" cy="69368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Pose, </a:t>
            </a:r>
            <a:r>
              <a:rPr lang="de-DE" sz="1100" dirty="0" err="1"/>
              <a:t>estimated_position</a:t>
            </a:r>
            <a:r>
              <a:rPr lang="de-DE" sz="1100" dirty="0"/>
              <a:t>, </a:t>
            </a:r>
            <a:r>
              <a:rPr lang="de-DE" sz="1100" dirty="0" err="1"/>
              <a:t>point_cloud</a:t>
            </a:r>
            <a:endParaRPr lang="de-DE" sz="1100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5E860BCE-516A-4568-8FBE-F67D7D6D4140}"/>
              </a:ext>
            </a:extLst>
          </p:cNvPr>
          <p:cNvSpPr/>
          <p:nvPr/>
        </p:nvSpPr>
        <p:spPr>
          <a:xfrm>
            <a:off x="0" y="0"/>
            <a:ext cx="12065623" cy="685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26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Breitbild</PresentationFormat>
  <Paragraphs>44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</dc:creator>
  <cp:lastModifiedBy>Julian</cp:lastModifiedBy>
  <cp:revision>11</cp:revision>
  <dcterms:created xsi:type="dcterms:W3CDTF">2021-05-19T11:02:50Z</dcterms:created>
  <dcterms:modified xsi:type="dcterms:W3CDTF">2021-06-01T09:32:38Z</dcterms:modified>
</cp:coreProperties>
</file>