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17877" y="0"/>
            <a:ext cx="95636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44016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83568" y="3212976"/>
            <a:ext cx="2952328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683568" y="3356992"/>
            <a:ext cx="2736304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683568" y="3501008"/>
            <a:ext cx="2376264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421" y="5661248"/>
            <a:ext cx="1526223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80512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07504" y="116632"/>
            <a:ext cx="8229600" cy="1143000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712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2111-BBF1-44FD-A6EE-26137E2DCDA8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17877" y="0"/>
            <a:ext cx="95636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44016" y="2130425"/>
            <a:ext cx="7772400" cy="1470025"/>
          </a:xfrm>
        </p:spPr>
        <p:txBody>
          <a:bodyPr/>
          <a:lstStyle/>
          <a:p>
            <a:pPr algn="l"/>
            <a:r>
              <a:rPr lang="de-AT" dirty="0"/>
              <a:t>Evaluation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vSLAM</a:t>
            </a:r>
            <a:r>
              <a:rPr lang="de-AT" dirty="0"/>
              <a:t> </a:t>
            </a:r>
            <a:r>
              <a:rPr lang="de-AT" dirty="0" err="1"/>
              <a:t>Algorithms</a:t>
            </a: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683568" y="3212976"/>
            <a:ext cx="2952328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683568" y="3356992"/>
            <a:ext cx="2736304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83568" y="3501008"/>
            <a:ext cx="2376264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085184"/>
            <a:ext cx="1526223" cy="98110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04CC3B5-59E6-4600-A2C8-D775C1C19EE8}"/>
              </a:ext>
            </a:extLst>
          </p:cNvPr>
          <p:cNvSpPr txBox="1"/>
          <p:nvPr/>
        </p:nvSpPr>
        <p:spPr>
          <a:xfrm>
            <a:off x="683568" y="5085184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Julian Bialas </a:t>
            </a:r>
          </a:p>
          <a:p>
            <a:r>
              <a:rPr lang="de-DE" dirty="0"/>
              <a:t>27.02.2021</a:t>
            </a:r>
          </a:p>
        </p:txBody>
      </p:sp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7AE14AD-1EB8-418A-96BB-A7E2E2179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064" y="2276872"/>
            <a:ext cx="3880058" cy="3024336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dirty="0"/>
              <a:t>Was ist </a:t>
            </a:r>
            <a:r>
              <a:rPr lang="de-AT" dirty="0" err="1"/>
              <a:t>vSLAM</a:t>
            </a:r>
            <a:r>
              <a:rPr lang="de-AT" dirty="0"/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1C9883-29DC-4EF0-AB46-25F5459EF9E9}"/>
              </a:ext>
            </a:extLst>
          </p:cNvPr>
          <p:cNvSpPr txBox="1"/>
          <p:nvPr/>
        </p:nvSpPr>
        <p:spPr>
          <a:xfrm>
            <a:off x="179512" y="1417638"/>
            <a:ext cx="4824536" cy="635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SLAM = </a:t>
            </a:r>
            <a:r>
              <a:rPr lang="de-DE" sz="2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Simultaneous</a:t>
            </a:r>
            <a:r>
              <a:rPr lang="de-DE" sz="2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</a:t>
            </a:r>
            <a:r>
              <a:rPr lang="de-DE" sz="2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Mapping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vSLA</a:t>
            </a:r>
            <a:r>
              <a:rPr lang="de-DE" sz="2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= </a:t>
            </a:r>
            <a:r>
              <a:rPr lang="de-DE" sz="28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  <a:r>
              <a:rPr lang="de-DE" sz="2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SLAM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Mobiler Roboter erstellt gleichzeitig eine Karte einer </a:t>
            </a:r>
            <a:r>
              <a:rPr lang="de-DE" sz="2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unbekannten Umgebung und schätzt seine Position in dieser; lediglich basierend auf Kameraaufnahmen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8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de-AT" dirty="0"/>
              <a:t>Welcher untersuchte </a:t>
            </a:r>
            <a:r>
              <a:rPr lang="de-AT" dirty="0" err="1"/>
              <a:t>vSLAM</a:t>
            </a:r>
            <a:r>
              <a:rPr lang="de-AT" dirty="0"/>
              <a:t> Algorithmus erzielt die besten Ergebnisse bei der</a:t>
            </a:r>
            <a:r>
              <a:rPr lang="de-DE" dirty="0"/>
              <a:t> automatisierte Umfeld-Modellierung des dreidimensionalen Raumes unter Verwendung von Videomaterial?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dirty="0"/>
              <a:t>Forschungsfrage</a:t>
            </a:r>
          </a:p>
        </p:txBody>
      </p:sp>
    </p:spTree>
    <p:extLst>
      <p:ext uri="{BB962C8B-B14F-4D97-AF65-F5344CB8AC3E}">
        <p14:creationId xmlns:p14="http://schemas.microsoft.com/office/powerpoint/2010/main" val="115542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Lokalisierung</a:t>
            </a:r>
          </a:p>
          <a:p>
            <a:pPr marL="0" indent="0">
              <a:buNone/>
            </a:pPr>
            <a:r>
              <a:rPr lang="de-AT" dirty="0"/>
              <a:t>Vergleiche für jeden gemessenen Zeitpunkt die wahre Position des Roboters (in Daten vorhanden) und die geschätzte Position 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Kartierung</a:t>
            </a:r>
          </a:p>
          <a:p>
            <a:pPr marL="0" indent="0">
              <a:buNone/>
            </a:pPr>
            <a:r>
              <a:rPr lang="de-AT" dirty="0"/>
              <a:t>Vergleiche wahre Position von Key </a:t>
            </a:r>
            <a:r>
              <a:rPr lang="de-AT" dirty="0" err="1"/>
              <a:t>features</a:t>
            </a:r>
            <a:r>
              <a:rPr lang="de-AT" dirty="0"/>
              <a:t> und geschätzte Position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dirty="0"/>
              <a:t>Methodik</a:t>
            </a:r>
          </a:p>
        </p:txBody>
      </p:sp>
    </p:spTree>
    <p:extLst>
      <p:ext uri="{BB962C8B-B14F-4D97-AF65-F5344CB8AC3E}">
        <p14:creationId xmlns:p14="http://schemas.microsoft.com/office/powerpoint/2010/main" val="316813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draußen, Sonnenuntergang, Herde enthält.&#10;&#10;Automatisch generierte Beschreibung">
            <a:extLst>
              <a:ext uri="{FF2B5EF4-FFF2-40B4-BE49-F238E27FC236}">
                <a16:creationId xmlns:a16="http://schemas.microsoft.com/office/drawing/2014/main" id="{6A3BEE21-6E78-4DC7-B337-77D6C849E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317"/>
            <a:ext cx="2204893" cy="1653670"/>
          </a:xfr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dirty="0"/>
              <a:t>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94D703-5538-435E-A62A-5FD3877A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80318"/>
            <a:ext cx="2204892" cy="165366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E61BFF-B921-4C6E-BB32-5616237095A6}"/>
              </a:ext>
            </a:extLst>
          </p:cNvPr>
          <p:cNvSpPr txBox="1"/>
          <p:nvPr/>
        </p:nvSpPr>
        <p:spPr>
          <a:xfrm>
            <a:off x="179512" y="1916832"/>
            <a:ext cx="864096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de-DE" sz="3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Benchmark Daten verfügbar</a:t>
            </a:r>
          </a:p>
          <a:p>
            <a:r>
              <a:rPr lang="de-DE" sz="16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z.B</a:t>
            </a:r>
            <a:r>
              <a:rPr lang="de-DE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von der TUM:</a:t>
            </a:r>
          </a:p>
          <a:p>
            <a:pPr marL="514350" indent="-514350">
              <a:buAutoNum type="arabicParenR"/>
            </a:pPr>
            <a:endParaRPr lang="de-DE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AutoNum type="arabicParenR"/>
            </a:pPr>
            <a:endParaRPr lang="de-DE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AutoNum type="arabicParenR"/>
            </a:pPr>
            <a:endParaRPr lang="de-DE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AutoNum type="arabicParenR"/>
            </a:pPr>
            <a:endParaRPr lang="de-DE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AutoNum type="arabicParenR"/>
            </a:pPr>
            <a:endParaRPr lang="de-DE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AutoNum type="arabicParenR"/>
            </a:pPr>
            <a:endParaRPr lang="de-DE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sz="3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Generierte Daten (FH Kufstein)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347B5B-668B-4CC6-9D92-A46B820A45ED}"/>
              </a:ext>
            </a:extLst>
          </p:cNvPr>
          <p:cNvSpPr txBox="1"/>
          <p:nvPr/>
        </p:nvSpPr>
        <p:spPr>
          <a:xfrm>
            <a:off x="1895670" y="4581128"/>
            <a:ext cx="65647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timestamp </a:t>
            </a:r>
            <a:r>
              <a:rPr lang="en-US" sz="1600" dirty="0" err="1"/>
              <a:t>tx</a:t>
            </a:r>
            <a:r>
              <a:rPr lang="en-US" sz="1600" dirty="0"/>
              <a:t> ty </a:t>
            </a:r>
            <a:r>
              <a:rPr lang="en-US" sz="1600" dirty="0" err="1"/>
              <a:t>tz</a:t>
            </a:r>
            <a:r>
              <a:rPr lang="en-US" sz="1600" dirty="0"/>
              <a:t> </a:t>
            </a:r>
            <a:r>
              <a:rPr lang="en-US" sz="1600" dirty="0" err="1"/>
              <a:t>qx</a:t>
            </a:r>
            <a:r>
              <a:rPr lang="en-US" sz="1600" dirty="0"/>
              <a:t> </a:t>
            </a:r>
            <a:r>
              <a:rPr lang="en-US" sz="1600" dirty="0" err="1"/>
              <a:t>qy</a:t>
            </a:r>
            <a:r>
              <a:rPr lang="en-US" sz="1600" dirty="0"/>
              <a:t> </a:t>
            </a:r>
            <a:r>
              <a:rPr lang="en-US" sz="1600" dirty="0" err="1"/>
              <a:t>qz</a:t>
            </a:r>
            <a:r>
              <a:rPr lang="en-US" sz="1600" dirty="0"/>
              <a:t> </a:t>
            </a:r>
            <a:r>
              <a:rPr lang="en-US" sz="1600" dirty="0" err="1"/>
              <a:t>qw</a:t>
            </a:r>
            <a:endParaRPr lang="en-US" sz="1600" dirty="0"/>
          </a:p>
          <a:p>
            <a:r>
              <a:rPr lang="en-US" sz="1600" dirty="0"/>
              <a:t>1305031098.6659 1.3563 0.6305 1.6380 0.6132 0.5962 -0.3311 -0.3986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5907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0167E7-3E10-4E7F-BEEC-905CE847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Standardisierung Video Input</a:t>
            </a:r>
          </a:p>
          <a:p>
            <a:endParaRPr lang="de-DE" dirty="0"/>
          </a:p>
          <a:p>
            <a:r>
              <a:rPr lang="de-DE" dirty="0"/>
              <a:t>Rechendauer (Echtzeit)</a:t>
            </a:r>
          </a:p>
          <a:p>
            <a:endParaRPr lang="de-DE" dirty="0"/>
          </a:p>
          <a:p>
            <a:r>
              <a:rPr lang="de-DE" dirty="0"/>
              <a:t>Unterschiedlicher Output Algorithmen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DD651B-F0D4-443F-A610-53817EAA66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70916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7C3594-A3CC-4764-B172-CCC1E47F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Noch in Recherche-Phase</a:t>
            </a:r>
          </a:p>
          <a:p>
            <a:endParaRPr lang="de-DE" dirty="0"/>
          </a:p>
          <a:p>
            <a:r>
              <a:rPr lang="de-DE" dirty="0"/>
              <a:t>Aufsetzen einer geeigneten Entwicklungsumgebung</a:t>
            </a:r>
          </a:p>
          <a:p>
            <a:endParaRPr lang="de-DE" dirty="0"/>
          </a:p>
          <a:p>
            <a:r>
              <a:rPr lang="de-DE" dirty="0"/>
              <a:t>Ausprobieren erster Algorithmen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A917F6-AB6E-47D5-A107-60201821F9D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Derzeitiger Stand</a:t>
            </a:r>
          </a:p>
        </p:txBody>
      </p:sp>
    </p:spTree>
    <p:extLst>
      <p:ext uri="{BB962C8B-B14F-4D97-AF65-F5344CB8AC3E}">
        <p14:creationId xmlns:p14="http://schemas.microsoft.com/office/powerpoint/2010/main" val="20970943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Bildschirmpräsentation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Larissa</vt:lpstr>
      <vt:lpstr>Evaluation of vSLAM Algorithms</vt:lpstr>
      <vt:lpstr>Was ist vSLAM?</vt:lpstr>
      <vt:lpstr>Forschungsfrage</vt:lpstr>
      <vt:lpstr>Methodik</vt:lpstr>
      <vt:lpstr>Daten</vt:lpstr>
      <vt:lpstr>Herausforderungen</vt:lpstr>
      <vt:lpstr>Derzeitiger Stand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Julian</cp:lastModifiedBy>
  <cp:revision>17</cp:revision>
  <dcterms:created xsi:type="dcterms:W3CDTF">2013-09-30T07:24:49Z</dcterms:created>
  <dcterms:modified xsi:type="dcterms:W3CDTF">2021-02-27T08:06:29Z</dcterms:modified>
</cp:coreProperties>
</file>